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5" r:id="rId4"/>
    <p:sldId id="267" r:id="rId5"/>
    <p:sldId id="270" r:id="rId6"/>
    <p:sldId id="271" r:id="rId7"/>
    <p:sldId id="272" r:id="rId8"/>
    <p:sldId id="273" r:id="rId9"/>
    <p:sldId id="268" r:id="rId10"/>
    <p:sldId id="274" r:id="rId11"/>
    <p:sldId id="275" r:id="rId12"/>
    <p:sldId id="259" r:id="rId13"/>
    <p:sldId id="261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4660"/>
  </p:normalViewPr>
  <p:slideViewPr>
    <p:cSldViewPr>
      <p:cViewPr>
        <p:scale>
          <a:sx n="77" d="100"/>
          <a:sy n="77" d="100"/>
        </p:scale>
        <p:origin x="-108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447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7315200" cy="31869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B</a:t>
            </a:r>
            <a:r>
              <a:rPr lang="en-US" sz="2400" b="1" dirty="0" smtClean="0">
                <a:solidFill>
                  <a:schemeClr val="tx2"/>
                </a:solidFill>
              </a:rPr>
              <a:t>y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Ponnam Balakrishna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Kommineni Siva Krishna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Boyanapalli Swathi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Pathuri Savya Sri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334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7"/>
          <a:stretch/>
        </p:blipFill>
        <p:spPr>
          <a:xfrm>
            <a:off x="1859783" y="2133600"/>
            <a:ext cx="7055617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16712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Training data:</a:t>
            </a:r>
            <a:endParaRPr lang="en-US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21" y="2770188"/>
            <a:ext cx="6518357" cy="3538537"/>
          </a:xfrm>
        </p:spPr>
      </p:pic>
    </p:spTree>
    <p:extLst>
      <p:ext uri="{BB962C8B-B14F-4D97-AF65-F5344CB8AC3E}">
        <p14:creationId xmlns:p14="http://schemas.microsoft.com/office/powerpoint/2010/main" val="22607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Sequence Files: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33" y="2770188"/>
            <a:ext cx="6523133" cy="3859212"/>
          </a:xfrm>
        </p:spPr>
      </p:pic>
    </p:spTree>
    <p:extLst>
      <p:ext uri="{BB962C8B-B14F-4D97-AF65-F5344CB8AC3E}">
        <p14:creationId xmlns:p14="http://schemas.microsoft.com/office/powerpoint/2010/main" val="8011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819400" cy="88423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Predicted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870992"/>
              </p:ext>
            </p:extLst>
          </p:nvPr>
        </p:nvGraphicFramePr>
        <p:xfrm>
          <a:off x="762000" y="2514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7"/>
          <a:stretch/>
        </p:blipFill>
        <p:spPr>
          <a:xfrm>
            <a:off x="2819400" y="173140"/>
            <a:ext cx="5714999" cy="1604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9803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Calculations</a:t>
            </a:r>
            <a:endParaRPr lang="en-US" b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536894"/>
              </p:ext>
            </p:extLst>
          </p:nvPr>
        </p:nvGraphicFramePr>
        <p:xfrm>
          <a:off x="914400" y="2770188"/>
          <a:ext cx="7315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Precision=TP/TP+FP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Recall=TP/TP+FN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F=2*P*R/P+R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41/41+5</a:t>
                      </a:r>
                    </a:p>
                    <a:p>
                      <a:r>
                        <a:rPr lang="en-US" dirty="0" smtClean="0"/>
                        <a:t>=0.8913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41/41+9</a:t>
                      </a:r>
                    </a:p>
                    <a:p>
                      <a:r>
                        <a:rPr lang="en-US" dirty="0" smtClean="0"/>
                        <a:t>=0.82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1.4617/1.7113</a:t>
                      </a:r>
                    </a:p>
                    <a:p>
                      <a:r>
                        <a:rPr lang="en-US" dirty="0" smtClean="0"/>
                        <a:t>=0.8541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45/45+2</a:t>
                      </a:r>
                    </a:p>
                    <a:p>
                      <a:r>
                        <a:rPr lang="en-US" dirty="0" smtClean="0"/>
                        <a:t>=0.91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45/45+10</a:t>
                      </a:r>
                    </a:p>
                    <a:p>
                      <a:r>
                        <a:rPr lang="en-US" dirty="0" smtClean="0"/>
                        <a:t>=0.90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1.722/1.65</a:t>
                      </a:r>
                    </a:p>
                    <a:p>
                      <a:r>
                        <a:rPr lang="en-US" dirty="0" smtClean="0"/>
                        <a:t>=0.912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Punch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50/52</a:t>
                      </a:r>
                    </a:p>
                    <a:p>
                      <a:r>
                        <a:rPr lang="en-US" dirty="0" smtClean="0"/>
                        <a:t>=0.9615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50/53</a:t>
                      </a:r>
                    </a:p>
                    <a:p>
                      <a:r>
                        <a:rPr lang="en-US" dirty="0" smtClean="0"/>
                        <a:t>=0.961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1.92/1.94</a:t>
                      </a:r>
                    </a:p>
                    <a:p>
                      <a:r>
                        <a:rPr lang="en-US" dirty="0" smtClean="0"/>
                        <a:t>=0.9604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40/42</a:t>
                      </a:r>
                    </a:p>
                    <a:p>
                      <a:r>
                        <a:rPr lang="en-US" dirty="0" smtClean="0"/>
                        <a:t>=0.954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40/50</a:t>
                      </a:r>
                    </a:p>
                    <a:p>
                      <a:r>
                        <a:rPr lang="en-US" dirty="0" smtClean="0"/>
                        <a:t>=0.80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1.523/1.752</a:t>
                      </a:r>
                    </a:p>
                    <a:p>
                      <a:r>
                        <a:rPr lang="en-US" dirty="0" smtClean="0"/>
                        <a:t>=0.8694</a:t>
                      </a:r>
                      <a:endParaRPr lang="en-US" dirty="0"/>
                    </a:p>
                  </a:txBody>
                  <a:tcPr marL="81280" marR="812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Rotate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48/48+7</a:t>
                      </a:r>
                    </a:p>
                    <a:p>
                      <a:r>
                        <a:rPr lang="en-US" dirty="0" smtClean="0"/>
                        <a:t>=0.7619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48/50</a:t>
                      </a:r>
                    </a:p>
                    <a:p>
                      <a:r>
                        <a:rPr lang="en-US" dirty="0" smtClean="0"/>
                        <a:t>=0.96</a:t>
                      </a:r>
                      <a:endParaRPr lang="en-US" dirty="0"/>
                    </a:p>
                  </a:txBody>
                  <a:tcPr marL="81280" marR="812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1.4628/1.7219</a:t>
                      </a:r>
                    </a:p>
                    <a:p>
                      <a:r>
                        <a:rPr lang="en-US" dirty="0" smtClean="0"/>
                        <a:t>=0.8495</a:t>
                      </a:r>
                      <a:endParaRPr lang="en-US" dirty="0"/>
                    </a:p>
                  </a:txBody>
                  <a:tcPr marL="81280" marR="8128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7"/>
          <a:stretch/>
        </p:blipFill>
        <p:spPr>
          <a:xfrm>
            <a:off x="2819400" y="43759"/>
            <a:ext cx="5714999" cy="1604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7360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Limitations: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is taking some time in the initial phase to get trained.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It does not support upward direction movement.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It takes large amount of time to complete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/>
          <a:lstStyle/>
          <a:p>
            <a:r>
              <a:rPr lang="en-US" b="1" dirty="0" smtClean="0"/>
              <a:t>P.S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315200" cy="455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work was done in partial fulfillment of the requirements </a:t>
            </a:r>
            <a:r>
              <a:rPr lang="en-US" sz="2400" dirty="0" smtClean="0"/>
              <a:t>of 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CS590BD: Big Data Analytics and Applications, </a:t>
            </a:r>
          </a:p>
          <a:p>
            <a:pPr marL="0" indent="0">
              <a:buNone/>
            </a:pPr>
            <a:r>
              <a:rPr lang="en-US" sz="2400" b="1" dirty="0" smtClean="0"/>
              <a:t>CSEE </a:t>
            </a:r>
            <a:r>
              <a:rPr lang="en-US" sz="2400" b="1" dirty="0"/>
              <a:t>Department, University of Missouri – Kansas City (</a:t>
            </a:r>
            <a:r>
              <a:rPr lang="en-US" sz="2400" b="1" dirty="0" smtClean="0"/>
              <a:t>Summer 2014).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Instructor: Dr. Yugyung </a:t>
            </a:r>
            <a:r>
              <a:rPr lang="en-US" sz="2400" b="1" dirty="0" smtClean="0"/>
              <a:t>Lee</a:t>
            </a:r>
          </a:p>
          <a:p>
            <a:pPr marL="0" indent="0">
              <a:buNone/>
            </a:pPr>
            <a:r>
              <a:rPr lang="en-US" sz="2400" b="1" dirty="0" smtClean="0"/>
              <a:t> TA</a:t>
            </a:r>
            <a:r>
              <a:rPr lang="en-US" sz="2400" b="1" dirty="0"/>
              <a:t>: Feichen Shen.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7"/>
          <a:stretch/>
        </p:blipFill>
        <p:spPr>
          <a:xfrm>
            <a:off x="2743200" y="147843"/>
            <a:ext cx="5714999" cy="1604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2778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Motivation/Objective: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399"/>
            <a:ext cx="7315200" cy="425196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 now we are using /playing the games that don't have any physical control.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game with physical control for the best experience of users.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native mobile app which is controlled by sensor tag.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motions can be detected and analyzed using machine learning technique.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7"/>
          <a:stretch/>
        </p:blipFill>
        <p:spPr>
          <a:xfrm>
            <a:off x="3430137" y="4704602"/>
            <a:ext cx="5715000" cy="1604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120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System Architecture: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23162"/>
              </p:ext>
            </p:extLst>
          </p:nvPr>
        </p:nvGraphicFramePr>
        <p:xfrm>
          <a:off x="1295400" y="1981200"/>
          <a:ext cx="7010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Visio" r:id="rId3" imgW="6629257" imgH="3762426" progId="Visio.Drawing.15">
                  <p:embed/>
                </p:oleObj>
              </mc:Choice>
              <mc:Fallback>
                <p:oleObj name="Visio" r:id="rId3" imgW="6629257" imgH="37624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981200"/>
                        <a:ext cx="701040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5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System Features: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315200" cy="4190999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it from an open source project called Tetris.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motions are analyzed for activity recognition like left, right, rotate, down and punch actions.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charts for the motions analyzed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is based on the blocks falling from the top and controlling them using sensor.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HBase in a column oriented approach.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7"/>
          <a:stretch/>
        </p:blipFill>
        <p:spPr>
          <a:xfrm>
            <a:off x="3429001" y="43759"/>
            <a:ext cx="5714999" cy="1604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22962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Online Game: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Game UI and main screens</a:t>
            </a:r>
            <a:endParaRPr lang="en-US" dirty="0"/>
          </a:p>
        </p:txBody>
      </p:sp>
      <p:pic>
        <p:nvPicPr>
          <p:cNvPr id="4" name="Picture 3" descr="C:\Users\Mypc\Desktop\Capture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6805" y="3657600"/>
            <a:ext cx="2309812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Mypc\Desktop\Lab5\3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657600"/>
            <a:ext cx="2309812" cy="237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584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Activity Report: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for the data collected during playing game.</a:t>
            </a:r>
          </a:p>
          <a:p>
            <a:endParaRPr lang="en-US" dirty="0"/>
          </a:p>
        </p:txBody>
      </p:sp>
      <p:pic>
        <p:nvPicPr>
          <p:cNvPr id="4" name="Picture 3" descr="C:\Users\Mypc\Desktop\Capture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3352800"/>
            <a:ext cx="2819400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Mypc\Desktop\Capt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1" y="3352800"/>
            <a:ext cx="2667000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6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Graphs: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using Bar chart.</a:t>
            </a:r>
          </a:p>
          <a:p>
            <a:endParaRPr lang="en-US" dirty="0"/>
          </a:p>
        </p:txBody>
      </p:sp>
      <p:pic>
        <p:nvPicPr>
          <p:cNvPr id="2050" name="Picture 2" descr="C:\Users\Siva Krishna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29908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va Krishna\Download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2590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Line chart: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4011967"/>
          </a:xfrm>
        </p:spPr>
        <p:txBody>
          <a:bodyPr/>
          <a:lstStyle/>
          <a:p>
            <a:r>
              <a:rPr lang="en-US" dirty="0" smtClean="0"/>
              <a:t>Chart analysis using collected data.</a:t>
            </a:r>
            <a:endParaRPr lang="en-US" dirty="0"/>
          </a:p>
        </p:txBody>
      </p:sp>
      <p:pic>
        <p:nvPicPr>
          <p:cNvPr id="3074" name="Picture 2" descr="C:\Users\Siva Krishna\Download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9" y="3505200"/>
            <a:ext cx="429101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766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Evaluation: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1"/>
            <a:ext cx="7315200" cy="39471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using the sensor tag and analyzed for different types of gestures and motions.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approximately 50 samples for the different gestures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samples are trained using HMM and K-Means clustering algorithm and sequence files are generated.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samples are later tested for performance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7"/>
          <a:stretch/>
        </p:blipFill>
        <p:spPr>
          <a:xfrm>
            <a:off x="3124200" y="274638"/>
            <a:ext cx="5714999" cy="1604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3688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379</TotalTime>
  <Words>405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Perspective</vt:lpstr>
      <vt:lpstr>Visio</vt:lpstr>
      <vt:lpstr>     </vt:lpstr>
      <vt:lpstr>Motivation/Objective:</vt:lpstr>
      <vt:lpstr>System Architecture:</vt:lpstr>
      <vt:lpstr>System Features:</vt:lpstr>
      <vt:lpstr>Online Game:</vt:lpstr>
      <vt:lpstr>Activity Report:</vt:lpstr>
      <vt:lpstr>Graphs:</vt:lpstr>
      <vt:lpstr>Line chart:</vt:lpstr>
      <vt:lpstr>Evaluation:</vt:lpstr>
      <vt:lpstr>Training data:</vt:lpstr>
      <vt:lpstr>Sequence Files:</vt:lpstr>
      <vt:lpstr>Predicted</vt:lpstr>
      <vt:lpstr>Calculations</vt:lpstr>
      <vt:lpstr>Limitations:</vt:lpstr>
      <vt:lpstr>P.S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UStudy A complete educational portal</dc:title>
  <dc:creator>SIVA KRISHNA KOMMINENI</dc:creator>
  <cp:lastModifiedBy>SIVA KRISHNA KOMMINENI</cp:lastModifiedBy>
  <cp:revision>237</cp:revision>
  <dcterms:created xsi:type="dcterms:W3CDTF">2006-08-16T00:00:00Z</dcterms:created>
  <dcterms:modified xsi:type="dcterms:W3CDTF">2014-08-01T16:11:14Z</dcterms:modified>
</cp:coreProperties>
</file>