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58CEA4-9C49-4A2C-8EBD-57790F4BD9FA}"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380175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8CEA4-9C49-4A2C-8EBD-57790F4BD9FA}"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241245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8CEA4-9C49-4A2C-8EBD-57790F4BD9FA}"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138427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8CEA4-9C49-4A2C-8EBD-57790F4BD9FA}"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75764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58CEA4-9C49-4A2C-8EBD-57790F4BD9FA}"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28402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58CEA4-9C49-4A2C-8EBD-57790F4BD9FA}"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90916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58CEA4-9C49-4A2C-8EBD-57790F4BD9FA}"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1578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58CEA4-9C49-4A2C-8EBD-57790F4BD9FA}"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61303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8CEA4-9C49-4A2C-8EBD-57790F4BD9FA}"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45421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58CEA4-9C49-4A2C-8EBD-57790F4BD9FA}"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148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58CEA4-9C49-4A2C-8EBD-57790F4BD9FA}"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A5403-D1B4-4297-B66A-43719588C349}" type="slidenum">
              <a:rPr lang="en-US" smtClean="0"/>
              <a:t>‹#›</a:t>
            </a:fld>
            <a:endParaRPr lang="en-US"/>
          </a:p>
        </p:txBody>
      </p:sp>
    </p:spTree>
    <p:extLst>
      <p:ext uri="{BB962C8B-B14F-4D97-AF65-F5344CB8AC3E}">
        <p14:creationId xmlns:p14="http://schemas.microsoft.com/office/powerpoint/2010/main" val="219857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8CEA4-9C49-4A2C-8EBD-57790F4BD9FA}" type="datetimeFigureOut">
              <a:rPr lang="en-US" smtClean="0"/>
              <a:t>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A5403-D1B4-4297-B66A-43719588C349}" type="slidenum">
              <a:rPr lang="en-US" smtClean="0"/>
              <a:t>‹#›</a:t>
            </a:fld>
            <a:endParaRPr lang="en-US"/>
          </a:p>
        </p:txBody>
      </p:sp>
    </p:spTree>
    <p:extLst>
      <p:ext uri="{BB962C8B-B14F-4D97-AF65-F5344CB8AC3E}">
        <p14:creationId xmlns:p14="http://schemas.microsoft.com/office/powerpoint/2010/main" val="335330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Community Service Project</a:t>
            </a:r>
            <a:endParaRPr lang="en-US" dirty="0"/>
          </a:p>
        </p:txBody>
      </p:sp>
      <p:sp>
        <p:nvSpPr>
          <p:cNvPr id="5" name="Content Placeholder 4"/>
          <p:cNvSpPr>
            <a:spLocks noGrp="1"/>
          </p:cNvSpPr>
          <p:nvPr>
            <p:ph idx="1"/>
          </p:nvPr>
        </p:nvSpPr>
        <p:spPr/>
        <p:txBody>
          <a:bodyPr/>
          <a:lstStyle/>
          <a:p>
            <a:r>
              <a:rPr lang="en-US" dirty="0" smtClean="0"/>
              <a:t>Our group has chosen to update the Computer Science Major board so the information is current and </a:t>
            </a:r>
            <a:r>
              <a:rPr lang="en-US" smtClean="0"/>
              <a:t>aesthetically pleasing.</a:t>
            </a:r>
            <a:endParaRPr lang="en-US" dirty="0" smtClean="0"/>
          </a:p>
          <a:p>
            <a:r>
              <a:rPr lang="en-US" dirty="0" smtClean="0"/>
              <a:t>Our main goal will be to complete the CS side, however if we have additional time we will work on the Math side as well.</a:t>
            </a:r>
          </a:p>
          <a:p>
            <a:r>
              <a:rPr lang="en-US" dirty="0" smtClean="0"/>
              <a:t>If those are both completed and we have time, we may choose to also work on other projects such as pamphlets for the department or helping to organize the bookshelf in the State Farm lab.</a:t>
            </a:r>
            <a:endParaRPr lang="en-US" dirty="0"/>
          </a:p>
        </p:txBody>
      </p:sp>
    </p:spTree>
    <p:extLst>
      <p:ext uri="{BB962C8B-B14F-4D97-AF65-F5344CB8AC3E}">
        <p14:creationId xmlns:p14="http://schemas.microsoft.com/office/powerpoint/2010/main" val="1070383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87</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Community Service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dc:title>
  <dc:creator>Osten, Alyssa</dc:creator>
  <cp:lastModifiedBy>Osten, Alyssa</cp:lastModifiedBy>
  <cp:revision>2</cp:revision>
  <dcterms:created xsi:type="dcterms:W3CDTF">2017-02-08T14:41:08Z</dcterms:created>
  <dcterms:modified xsi:type="dcterms:W3CDTF">2017-02-08T14:53:49Z</dcterms:modified>
</cp:coreProperties>
</file>