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0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3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1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5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0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0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9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04578" y="1338865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Servlet </a:t>
            </a:r>
            <a:r>
              <a:rPr lang="fr-FR" sz="1200" dirty="0" err="1" smtClean="0">
                <a:solidFill>
                  <a:schemeClr val="tx1"/>
                </a:solidFill>
              </a:rPr>
              <a:t>FilesHome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324685" y="2113436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Servlet </a:t>
            </a:r>
            <a:r>
              <a:rPr lang="fr-FR" sz="1200" dirty="0" err="1" smtClean="0">
                <a:solidFill>
                  <a:schemeClr val="tx1"/>
                </a:solidFill>
              </a:rPr>
              <a:t>FilesSettings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324684" y="2879446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Servlet </a:t>
            </a:r>
            <a:r>
              <a:rPr lang="fr-FR" sz="1200" dirty="0" err="1" smtClean="0">
                <a:solidFill>
                  <a:schemeClr val="tx1"/>
                </a:solidFill>
              </a:rPr>
              <a:t>FilesUpload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80968" y="1338865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 t___</a:t>
            </a:r>
            <a:r>
              <a:rPr lang="fr-FR" sz="1200" dirty="0" err="1" smtClean="0">
                <a:solidFill>
                  <a:schemeClr val="tx1"/>
                </a:solidFill>
              </a:rPr>
              <a:t>event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80967" y="2113436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 </a:t>
            </a:r>
            <a:r>
              <a:rPr lang="fr-FR" sz="1200" dirty="0" err="1" smtClean="0">
                <a:solidFill>
                  <a:schemeClr val="tx1"/>
                </a:solidFill>
              </a:rPr>
              <a:t>t___settings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966" y="53167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 t___</a:t>
            </a:r>
            <a:r>
              <a:rPr lang="fr-FR" sz="1200" dirty="0" err="1" smtClean="0">
                <a:solidFill>
                  <a:schemeClr val="tx1"/>
                </a:solidFill>
              </a:rPr>
              <a:t>targets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324684" y="4379301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Index.js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0024961" y="434940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Home.js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0024960" y="511541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Settings.js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10024962" y="5889441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TableViewer.js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674823" y="437061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Utils.js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998305" y="1327810"/>
            <a:ext cx="1734551" cy="280737"/>
          </a:xfrm>
          <a:prstGeom prst="roundRect">
            <a:avLst>
              <a:gd name="adj" fmla="val 8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libFiles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974546" y="3752981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Files.jsp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8306" y="1608547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getFiles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74822" y="4658834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filesTextToJSON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2974546" y="4038647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storage </a:t>
            </a:r>
            <a:r>
              <a:rPr lang="fr-FR" sz="1000" dirty="0" smtClean="0"/>
              <a:t>set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10024960" y="6170178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loadFile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74822" y="4907657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settingsTextToJSON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7674822" y="5153878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checkContent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2998304" y="2335607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addEvent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2998304" y="2100923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addFile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98304" y="1855262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getTargetSettings</a:t>
            </a:r>
          </a:p>
        </p:txBody>
      </p:sp>
      <p:cxnSp>
        <p:nvCxnSpPr>
          <p:cNvPr id="31" name="Connecteur en arc 30"/>
          <p:cNvCxnSpPr>
            <a:stCxn id="8" idx="3"/>
            <a:endCxn id="29" idx="1"/>
          </p:cNvCxnSpPr>
          <p:nvPr/>
        </p:nvCxnSpPr>
        <p:spPr>
          <a:xfrm flipV="1">
            <a:off x="2413516" y="1978373"/>
            <a:ext cx="584788" cy="2754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29" idx="3"/>
            <a:endCxn id="5" idx="1"/>
          </p:cNvCxnSpPr>
          <p:nvPr/>
        </p:nvCxnSpPr>
        <p:spPr>
          <a:xfrm>
            <a:off x="4555522" y="1978373"/>
            <a:ext cx="769163" cy="2754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74546" y="4280790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storage listener post</a:t>
            </a:r>
          </a:p>
        </p:txBody>
      </p:sp>
      <p:cxnSp>
        <p:nvCxnSpPr>
          <p:cNvPr id="38" name="Connecteur en arc 37"/>
          <p:cNvCxnSpPr>
            <a:stCxn id="5" idx="3"/>
            <a:endCxn id="22" idx="1"/>
          </p:cNvCxnSpPr>
          <p:nvPr/>
        </p:nvCxnSpPr>
        <p:spPr>
          <a:xfrm flipH="1">
            <a:off x="2974546" y="2253805"/>
            <a:ext cx="4082688" cy="1907953"/>
          </a:xfrm>
          <a:prstGeom prst="curvedConnector5">
            <a:avLst>
              <a:gd name="adj1" fmla="val -14477"/>
              <a:gd name="adj2" fmla="val 53043"/>
              <a:gd name="adj3" fmla="val 1055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2" idx="3"/>
            <a:endCxn id="10" idx="1"/>
          </p:cNvCxnSpPr>
          <p:nvPr/>
        </p:nvCxnSpPr>
        <p:spPr>
          <a:xfrm>
            <a:off x="4531764" y="4161758"/>
            <a:ext cx="792920" cy="357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>
            <a:stCxn id="10" idx="3"/>
            <a:endCxn id="24" idx="1"/>
          </p:cNvCxnSpPr>
          <p:nvPr/>
        </p:nvCxnSpPr>
        <p:spPr>
          <a:xfrm>
            <a:off x="7057233" y="4519670"/>
            <a:ext cx="617589" cy="5110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24" idx="3"/>
            <a:endCxn id="12" idx="1"/>
          </p:cNvCxnSpPr>
          <p:nvPr/>
        </p:nvCxnSpPr>
        <p:spPr>
          <a:xfrm>
            <a:off x="9232040" y="5030768"/>
            <a:ext cx="792920" cy="2250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37" idx="3"/>
            <a:endCxn id="6" idx="1"/>
          </p:cNvCxnSpPr>
          <p:nvPr/>
        </p:nvCxnSpPr>
        <p:spPr>
          <a:xfrm flipV="1">
            <a:off x="4531764" y="3019815"/>
            <a:ext cx="792920" cy="138408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stCxn id="6" idx="3"/>
            <a:endCxn id="28" idx="1"/>
          </p:cNvCxnSpPr>
          <p:nvPr/>
        </p:nvCxnSpPr>
        <p:spPr>
          <a:xfrm flipH="1" flipV="1">
            <a:off x="2998304" y="2224034"/>
            <a:ext cx="4058929" cy="795781"/>
          </a:xfrm>
          <a:prstGeom prst="curvedConnector5">
            <a:avLst>
              <a:gd name="adj1" fmla="val -5632"/>
              <a:gd name="adj2" fmla="val 51084"/>
              <a:gd name="adj3" fmla="val 10563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6" idx="3"/>
            <a:endCxn id="27" idx="1"/>
          </p:cNvCxnSpPr>
          <p:nvPr/>
        </p:nvCxnSpPr>
        <p:spPr>
          <a:xfrm flipH="1" flipV="1">
            <a:off x="2998304" y="2458718"/>
            <a:ext cx="4058929" cy="561097"/>
          </a:xfrm>
          <a:prstGeom prst="curvedConnector5">
            <a:avLst>
              <a:gd name="adj1" fmla="val -5632"/>
              <a:gd name="adj2" fmla="val 51538"/>
              <a:gd name="adj3" fmla="val 10563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27" idx="3"/>
            <a:endCxn id="7" idx="1"/>
          </p:cNvCxnSpPr>
          <p:nvPr/>
        </p:nvCxnSpPr>
        <p:spPr>
          <a:xfrm flipH="1" flipV="1">
            <a:off x="680968" y="1479234"/>
            <a:ext cx="3874554" cy="979484"/>
          </a:xfrm>
          <a:prstGeom prst="curvedConnector5">
            <a:avLst>
              <a:gd name="adj1" fmla="val -5900"/>
              <a:gd name="adj2" fmla="val 141633"/>
              <a:gd name="adj3" fmla="val 1059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stCxn id="28" idx="3"/>
            <a:endCxn id="9" idx="1"/>
          </p:cNvCxnSpPr>
          <p:nvPr/>
        </p:nvCxnSpPr>
        <p:spPr>
          <a:xfrm flipH="1" flipV="1">
            <a:off x="680966" y="672039"/>
            <a:ext cx="3874556" cy="1551995"/>
          </a:xfrm>
          <a:prstGeom prst="curvedConnector5">
            <a:avLst>
              <a:gd name="adj1" fmla="val -5900"/>
              <a:gd name="adj2" fmla="val 81291"/>
              <a:gd name="adj3" fmla="val 1059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/>
          <p:cNvCxnSpPr>
            <a:stCxn id="25" idx="3"/>
            <a:endCxn id="37" idx="1"/>
          </p:cNvCxnSpPr>
          <p:nvPr/>
        </p:nvCxnSpPr>
        <p:spPr>
          <a:xfrm flipH="1" flipV="1">
            <a:off x="2974546" y="4403901"/>
            <a:ext cx="6257494" cy="873088"/>
          </a:xfrm>
          <a:prstGeom prst="curvedConnector5">
            <a:avLst>
              <a:gd name="adj1" fmla="val -3653"/>
              <a:gd name="adj2" fmla="val -23595"/>
              <a:gd name="adj3" fmla="val 10365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7" idx="3"/>
            <a:endCxn id="20" idx="1"/>
          </p:cNvCxnSpPr>
          <p:nvPr/>
        </p:nvCxnSpPr>
        <p:spPr>
          <a:xfrm>
            <a:off x="2413517" y="1479234"/>
            <a:ext cx="584789" cy="25242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20" idx="3"/>
            <a:endCxn id="4" idx="1"/>
          </p:cNvCxnSpPr>
          <p:nvPr/>
        </p:nvCxnSpPr>
        <p:spPr>
          <a:xfrm flipV="1">
            <a:off x="4555524" y="1479234"/>
            <a:ext cx="749054" cy="25242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/>
          <p:cNvCxnSpPr>
            <a:stCxn id="10" idx="3"/>
            <a:endCxn id="21" idx="1"/>
          </p:cNvCxnSpPr>
          <p:nvPr/>
        </p:nvCxnSpPr>
        <p:spPr>
          <a:xfrm>
            <a:off x="7057233" y="4519670"/>
            <a:ext cx="617589" cy="26227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en arc 101"/>
          <p:cNvCxnSpPr>
            <a:stCxn id="21" idx="3"/>
            <a:endCxn id="11" idx="1"/>
          </p:cNvCxnSpPr>
          <p:nvPr/>
        </p:nvCxnSpPr>
        <p:spPr>
          <a:xfrm flipV="1">
            <a:off x="9232040" y="4489769"/>
            <a:ext cx="792921" cy="29217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23" idx="3"/>
            <a:endCxn id="25" idx="1"/>
          </p:cNvCxnSpPr>
          <p:nvPr/>
        </p:nvCxnSpPr>
        <p:spPr>
          <a:xfrm flipH="1" flipV="1">
            <a:off x="7674822" y="5276989"/>
            <a:ext cx="3790138" cy="1016300"/>
          </a:xfrm>
          <a:prstGeom prst="curvedConnector5">
            <a:avLst>
              <a:gd name="adj1" fmla="val -6031"/>
              <a:gd name="adj2" fmla="val -21330"/>
              <a:gd name="adj3" fmla="val 10603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rc 119"/>
          <p:cNvCxnSpPr>
            <a:stCxn id="22" idx="3"/>
            <a:endCxn id="10" idx="1"/>
          </p:cNvCxnSpPr>
          <p:nvPr/>
        </p:nvCxnSpPr>
        <p:spPr>
          <a:xfrm>
            <a:off x="4531764" y="4161758"/>
            <a:ext cx="792920" cy="35791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en arc 124"/>
          <p:cNvCxnSpPr>
            <a:stCxn id="4" idx="3"/>
            <a:endCxn id="22" idx="1"/>
          </p:cNvCxnSpPr>
          <p:nvPr/>
        </p:nvCxnSpPr>
        <p:spPr>
          <a:xfrm flipH="1">
            <a:off x="2974546" y="1479234"/>
            <a:ext cx="4062581" cy="2682524"/>
          </a:xfrm>
          <a:prstGeom prst="curvedConnector5">
            <a:avLst>
              <a:gd name="adj1" fmla="val -14955"/>
              <a:gd name="adj2" fmla="val 73047"/>
              <a:gd name="adj3" fmla="val 1056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en arc 171"/>
          <p:cNvCxnSpPr>
            <a:stCxn id="22" idx="3"/>
            <a:endCxn id="10" idx="1"/>
          </p:cNvCxnSpPr>
          <p:nvPr/>
        </p:nvCxnSpPr>
        <p:spPr>
          <a:xfrm>
            <a:off x="4531764" y="4161758"/>
            <a:ext cx="792920" cy="3579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rc 179"/>
          <p:cNvCxnSpPr>
            <a:stCxn id="25" idx="3"/>
            <a:endCxn id="13" idx="1"/>
          </p:cNvCxnSpPr>
          <p:nvPr/>
        </p:nvCxnSpPr>
        <p:spPr>
          <a:xfrm>
            <a:off x="9232040" y="5276989"/>
            <a:ext cx="792922" cy="75282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970580" y="1781181"/>
            <a:ext cx="10389398" cy="4248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 rot="20241456">
            <a:off x="970580" y="5071112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Java EE App</a:t>
            </a:r>
            <a:endParaRPr lang="fr-FR" dirty="0"/>
          </a:p>
        </p:txBody>
      </p:sp>
      <p:sp>
        <p:nvSpPr>
          <p:cNvPr id="207" name="ZoneTexte 206"/>
          <p:cNvSpPr txBox="1"/>
          <p:nvPr/>
        </p:nvSpPr>
        <p:spPr>
          <a:xfrm rot="20241456">
            <a:off x="10159894" y="2156864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React App</a:t>
            </a:r>
            <a:endParaRPr lang="fr-FR" dirty="0"/>
          </a:p>
        </p:txBody>
      </p:sp>
      <p:sp>
        <p:nvSpPr>
          <p:cNvPr id="208" name="ZoneTexte 207"/>
          <p:cNvSpPr txBox="1"/>
          <p:nvPr/>
        </p:nvSpPr>
        <p:spPr>
          <a:xfrm>
            <a:off x="4414546" y="286411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‘</a:t>
            </a:r>
            <a:r>
              <a:rPr lang="fr-FR" sz="1000" dirty="0" err="1" smtClean="0"/>
              <a:t>aa;aa;aa;aa</a:t>
            </a:r>
            <a:r>
              <a:rPr lang="fr-FR" sz="1000" dirty="0" smtClean="0"/>
              <a:t>|||</a:t>
            </a:r>
            <a:r>
              <a:rPr lang="fr-FR" sz="1000" dirty="0" err="1" smtClean="0"/>
              <a:t>aa;aa;aa;aa</a:t>
            </a:r>
            <a:r>
              <a:rPr lang="fr-FR" sz="1000" dirty="0" smtClean="0"/>
              <a:t>’</a:t>
            </a:r>
            <a:endParaRPr lang="fr-FR" sz="1000" dirty="0"/>
          </a:p>
        </p:txBody>
      </p:sp>
      <p:cxnSp>
        <p:nvCxnSpPr>
          <p:cNvPr id="210" name="Connecteur droit 209"/>
          <p:cNvCxnSpPr/>
          <p:nvPr/>
        </p:nvCxnSpPr>
        <p:spPr>
          <a:xfrm flipH="1">
            <a:off x="4061254" y="619123"/>
            <a:ext cx="671602" cy="107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>
            <a:off x="4141629" y="614194"/>
            <a:ext cx="605177" cy="134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8990540" y="337156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JSON.Stringify</a:t>
            </a:r>
            <a:endParaRPr lang="fr-FR" sz="1000" dirty="0"/>
          </a:p>
        </p:txBody>
      </p:sp>
      <p:cxnSp>
        <p:nvCxnSpPr>
          <p:cNvPr id="215" name="Connecteur droit 214"/>
          <p:cNvCxnSpPr/>
          <p:nvPr/>
        </p:nvCxnSpPr>
        <p:spPr>
          <a:xfrm flipH="1">
            <a:off x="8593008" y="3702437"/>
            <a:ext cx="737698" cy="1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en arc 217"/>
          <p:cNvCxnSpPr>
            <a:stCxn id="25" idx="3"/>
            <a:endCxn id="37" idx="1"/>
          </p:cNvCxnSpPr>
          <p:nvPr/>
        </p:nvCxnSpPr>
        <p:spPr>
          <a:xfrm flipH="1" flipV="1">
            <a:off x="2974546" y="4403901"/>
            <a:ext cx="6257494" cy="873088"/>
          </a:xfrm>
          <a:prstGeom prst="curvedConnector5">
            <a:avLst>
              <a:gd name="adj1" fmla="val -3653"/>
              <a:gd name="adj2" fmla="val -56619"/>
              <a:gd name="adj3" fmla="val 103653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en arc 221"/>
          <p:cNvCxnSpPr>
            <a:stCxn id="37" idx="3"/>
            <a:endCxn id="6" idx="1"/>
          </p:cNvCxnSpPr>
          <p:nvPr/>
        </p:nvCxnSpPr>
        <p:spPr>
          <a:xfrm flipV="1">
            <a:off x="4531764" y="3019815"/>
            <a:ext cx="792920" cy="138408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en arc 225"/>
          <p:cNvCxnSpPr>
            <a:stCxn id="6" idx="3"/>
            <a:endCxn id="237" idx="1"/>
          </p:cNvCxnSpPr>
          <p:nvPr/>
        </p:nvCxnSpPr>
        <p:spPr>
          <a:xfrm flipH="1">
            <a:off x="2970522" y="3019815"/>
            <a:ext cx="4086711" cy="1632781"/>
          </a:xfrm>
          <a:prstGeom prst="curvedConnector5">
            <a:avLst>
              <a:gd name="adj1" fmla="val -5594"/>
              <a:gd name="adj2" fmla="val 33374"/>
              <a:gd name="adj3" fmla="val 10559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en arc 232"/>
          <p:cNvCxnSpPr>
            <a:stCxn id="237" idx="3"/>
            <a:endCxn id="13" idx="1"/>
          </p:cNvCxnSpPr>
          <p:nvPr/>
        </p:nvCxnSpPr>
        <p:spPr>
          <a:xfrm>
            <a:off x="4527740" y="4652596"/>
            <a:ext cx="5497222" cy="1377214"/>
          </a:xfrm>
          <a:prstGeom prst="curvedConnector3">
            <a:avLst>
              <a:gd name="adj1" fmla="val 33666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970522" y="4529485"/>
            <a:ext cx="1557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storage </a:t>
            </a:r>
            <a:r>
              <a:rPr lang="fr-FR" sz="1000" dirty="0" smtClean="0"/>
              <a:t>set callback post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882102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53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9</cp:revision>
  <dcterms:created xsi:type="dcterms:W3CDTF">2022-12-31T17:51:33Z</dcterms:created>
  <dcterms:modified xsi:type="dcterms:W3CDTF">2023-01-01T18:08:05Z</dcterms:modified>
</cp:coreProperties>
</file>