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5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0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31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17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54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4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02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2DC2-BABA-4D59-B6C7-96897B77CC93}" type="datetimeFigureOut">
              <a:rPr lang="fr-FR" smtClean="0"/>
              <a:t>31/12/2022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F5E6C-7331-4DA8-A667-E1389F93EF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9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304578" y="1338865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FilesHome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5324685" y="211343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FilesSettings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324684" y="287944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Servlet </a:t>
            </a:r>
            <a:r>
              <a:rPr lang="fr-FR" sz="1200" dirty="0" err="1" smtClean="0">
                <a:solidFill>
                  <a:schemeClr val="tx1"/>
                </a:solidFill>
              </a:rPr>
              <a:t>FilesUpload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80968" y="1338865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t___</a:t>
            </a:r>
            <a:r>
              <a:rPr lang="fr-FR" sz="1200" dirty="0" err="1" smtClean="0">
                <a:solidFill>
                  <a:schemeClr val="tx1"/>
                </a:solidFill>
              </a:rPr>
              <a:t>event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80967" y="2113436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</a:t>
            </a:r>
            <a:r>
              <a:rPr lang="fr-FR" sz="1200" dirty="0" err="1" smtClean="0">
                <a:solidFill>
                  <a:schemeClr val="tx1"/>
                </a:solidFill>
              </a:rPr>
              <a:t>t___settings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680966" y="53167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 t___</a:t>
            </a:r>
            <a:r>
              <a:rPr lang="fr-FR" sz="1200" dirty="0" err="1" smtClean="0">
                <a:solidFill>
                  <a:schemeClr val="tx1"/>
                </a:solidFill>
              </a:rPr>
              <a:t>targets</a:t>
            </a:r>
            <a:endParaRPr lang="fr-FR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324684" y="437930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Index.js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0024961" y="434940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Home.js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10024960" y="511541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Settings.js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10024962" y="588944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TableViewer.js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7674823" y="4370610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Utils.js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2998305" y="1327810"/>
            <a:ext cx="1734551" cy="280737"/>
          </a:xfrm>
          <a:prstGeom prst="roundRect">
            <a:avLst>
              <a:gd name="adj" fmla="val 8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libFiles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974546" y="3752981"/>
            <a:ext cx="1732549" cy="280737"/>
          </a:xfrm>
          <a:prstGeom prst="roundRect">
            <a:avLst>
              <a:gd name="adj" fmla="val 847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Files.jsp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98306" y="1608547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getFiles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674822" y="4658834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filesTextToJSON</a:t>
            </a:r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2974546" y="4038647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storage </a:t>
            </a:r>
            <a:r>
              <a:rPr lang="fr-FR" sz="1000" dirty="0" smtClean="0"/>
              <a:t>set</a:t>
            </a:r>
            <a:endParaRPr lang="fr-FR" sz="1000" dirty="0"/>
          </a:p>
        </p:txBody>
      </p:sp>
      <p:sp>
        <p:nvSpPr>
          <p:cNvPr id="23" name="Rectangle 22"/>
          <p:cNvSpPr/>
          <p:nvPr/>
        </p:nvSpPr>
        <p:spPr>
          <a:xfrm>
            <a:off x="10024960" y="6170178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loadFile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74822" y="4907657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settingsTextToJSON</a:t>
            </a:r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7674822" y="5153878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checkContent</a:t>
            </a:r>
            <a:endParaRPr lang="fr-FR" sz="1000" dirty="0"/>
          </a:p>
        </p:txBody>
      </p:sp>
      <p:sp>
        <p:nvSpPr>
          <p:cNvPr id="27" name="Rectangle 26"/>
          <p:cNvSpPr/>
          <p:nvPr/>
        </p:nvSpPr>
        <p:spPr>
          <a:xfrm>
            <a:off x="2998304" y="2335607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addEvent</a:t>
            </a:r>
            <a:endParaRPr lang="fr-FR" sz="1000" dirty="0"/>
          </a:p>
        </p:txBody>
      </p:sp>
      <p:sp>
        <p:nvSpPr>
          <p:cNvPr id="28" name="Rectangle 27"/>
          <p:cNvSpPr/>
          <p:nvPr/>
        </p:nvSpPr>
        <p:spPr>
          <a:xfrm>
            <a:off x="2998304" y="2100923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addFile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98304" y="1855262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/>
              <a:t>getTargetSettings</a:t>
            </a:r>
          </a:p>
        </p:txBody>
      </p:sp>
      <p:cxnSp>
        <p:nvCxnSpPr>
          <p:cNvPr id="31" name="Connecteur en arc 30"/>
          <p:cNvCxnSpPr>
            <a:stCxn id="8" idx="3"/>
            <a:endCxn id="29" idx="1"/>
          </p:cNvCxnSpPr>
          <p:nvPr/>
        </p:nvCxnSpPr>
        <p:spPr>
          <a:xfrm flipV="1">
            <a:off x="2413516" y="1978373"/>
            <a:ext cx="584788" cy="2754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29" idx="3"/>
            <a:endCxn id="5" idx="1"/>
          </p:cNvCxnSpPr>
          <p:nvPr/>
        </p:nvCxnSpPr>
        <p:spPr>
          <a:xfrm>
            <a:off x="4438304" y="1978373"/>
            <a:ext cx="886381" cy="2754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974546" y="4280790"/>
            <a:ext cx="1440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/>
              <a:t>storage listener post</a:t>
            </a:r>
          </a:p>
        </p:txBody>
      </p:sp>
      <p:cxnSp>
        <p:nvCxnSpPr>
          <p:cNvPr id="38" name="Connecteur en arc 37"/>
          <p:cNvCxnSpPr>
            <a:stCxn id="5" idx="3"/>
            <a:endCxn id="22" idx="1"/>
          </p:cNvCxnSpPr>
          <p:nvPr/>
        </p:nvCxnSpPr>
        <p:spPr>
          <a:xfrm flipH="1">
            <a:off x="2974546" y="2253805"/>
            <a:ext cx="4082688" cy="1907953"/>
          </a:xfrm>
          <a:prstGeom prst="curvedConnector5">
            <a:avLst>
              <a:gd name="adj1" fmla="val -10643"/>
              <a:gd name="adj2" fmla="val 67722"/>
              <a:gd name="adj3" fmla="val 1055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en arc 41"/>
          <p:cNvCxnSpPr>
            <a:stCxn id="22" idx="3"/>
            <a:endCxn id="10" idx="1"/>
          </p:cNvCxnSpPr>
          <p:nvPr/>
        </p:nvCxnSpPr>
        <p:spPr>
          <a:xfrm>
            <a:off x="4414546" y="4161758"/>
            <a:ext cx="910138" cy="3579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>
            <a:stCxn id="10" idx="3"/>
            <a:endCxn id="24" idx="1"/>
          </p:cNvCxnSpPr>
          <p:nvPr/>
        </p:nvCxnSpPr>
        <p:spPr>
          <a:xfrm>
            <a:off x="7057233" y="4519670"/>
            <a:ext cx="617589" cy="511098"/>
          </a:xfrm>
          <a:prstGeom prst="curvedConnector3">
            <a:avLst>
              <a:gd name="adj1" fmla="val 379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24" idx="3"/>
            <a:endCxn id="12" idx="1"/>
          </p:cNvCxnSpPr>
          <p:nvPr/>
        </p:nvCxnSpPr>
        <p:spPr>
          <a:xfrm>
            <a:off x="9114822" y="5030768"/>
            <a:ext cx="910138" cy="2250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37" idx="3"/>
            <a:endCxn id="6" idx="1"/>
          </p:cNvCxnSpPr>
          <p:nvPr/>
        </p:nvCxnSpPr>
        <p:spPr>
          <a:xfrm flipV="1">
            <a:off x="4414546" y="3019815"/>
            <a:ext cx="910138" cy="138408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en arc 58"/>
          <p:cNvCxnSpPr>
            <a:stCxn id="6" idx="3"/>
            <a:endCxn id="28" idx="1"/>
          </p:cNvCxnSpPr>
          <p:nvPr/>
        </p:nvCxnSpPr>
        <p:spPr>
          <a:xfrm flipH="1" flipV="1">
            <a:off x="2998304" y="2224034"/>
            <a:ext cx="4058929" cy="795781"/>
          </a:xfrm>
          <a:prstGeom prst="curvedConnector5">
            <a:avLst>
              <a:gd name="adj1" fmla="val -5632"/>
              <a:gd name="adj2" fmla="val 40732"/>
              <a:gd name="adj3" fmla="val 105632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en arc 61"/>
          <p:cNvCxnSpPr>
            <a:stCxn id="6" idx="3"/>
            <a:endCxn id="27" idx="1"/>
          </p:cNvCxnSpPr>
          <p:nvPr/>
        </p:nvCxnSpPr>
        <p:spPr>
          <a:xfrm flipH="1" flipV="1">
            <a:off x="2998304" y="2458718"/>
            <a:ext cx="4058929" cy="561097"/>
          </a:xfrm>
          <a:prstGeom prst="curvedConnector5">
            <a:avLst>
              <a:gd name="adj1" fmla="val -5632"/>
              <a:gd name="adj2" fmla="val 35388"/>
              <a:gd name="adj3" fmla="val 10563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66"/>
          <p:cNvCxnSpPr>
            <a:stCxn id="27" idx="3"/>
            <a:endCxn id="7" idx="1"/>
          </p:cNvCxnSpPr>
          <p:nvPr/>
        </p:nvCxnSpPr>
        <p:spPr>
          <a:xfrm flipH="1" flipV="1">
            <a:off x="680968" y="1479234"/>
            <a:ext cx="3757336" cy="979484"/>
          </a:xfrm>
          <a:prstGeom prst="curvedConnector5">
            <a:avLst>
              <a:gd name="adj1" fmla="val -6084"/>
              <a:gd name="adj2" fmla="val -61057"/>
              <a:gd name="adj3" fmla="val 109373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en arc 70"/>
          <p:cNvCxnSpPr>
            <a:stCxn id="28" idx="3"/>
            <a:endCxn id="9" idx="1"/>
          </p:cNvCxnSpPr>
          <p:nvPr/>
        </p:nvCxnSpPr>
        <p:spPr>
          <a:xfrm flipH="1" flipV="1">
            <a:off x="680966" y="672039"/>
            <a:ext cx="3757338" cy="1551995"/>
          </a:xfrm>
          <a:prstGeom prst="curvedConnector5">
            <a:avLst>
              <a:gd name="adj1" fmla="val -6084"/>
              <a:gd name="adj2" fmla="val -45037"/>
              <a:gd name="adj3" fmla="val 10981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en arc 75"/>
          <p:cNvCxnSpPr>
            <a:stCxn id="25" idx="3"/>
            <a:endCxn id="37" idx="1"/>
          </p:cNvCxnSpPr>
          <p:nvPr/>
        </p:nvCxnSpPr>
        <p:spPr>
          <a:xfrm flipH="1" flipV="1">
            <a:off x="2974546" y="4403901"/>
            <a:ext cx="6140276" cy="873088"/>
          </a:xfrm>
          <a:prstGeom prst="curvedConnector5">
            <a:avLst>
              <a:gd name="adj1" fmla="val -3723"/>
              <a:gd name="adj2" fmla="val -27369"/>
              <a:gd name="adj3" fmla="val 10372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en arc 82"/>
          <p:cNvCxnSpPr>
            <a:stCxn id="7" idx="3"/>
            <a:endCxn id="20" idx="1"/>
          </p:cNvCxnSpPr>
          <p:nvPr/>
        </p:nvCxnSpPr>
        <p:spPr>
          <a:xfrm>
            <a:off x="2413517" y="1479234"/>
            <a:ext cx="584789" cy="25242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20" idx="3"/>
            <a:endCxn id="4" idx="1"/>
          </p:cNvCxnSpPr>
          <p:nvPr/>
        </p:nvCxnSpPr>
        <p:spPr>
          <a:xfrm flipV="1">
            <a:off x="4438306" y="1479234"/>
            <a:ext cx="866272" cy="25242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rc 98"/>
          <p:cNvCxnSpPr>
            <a:stCxn id="10" idx="3"/>
            <a:endCxn id="21" idx="1"/>
          </p:cNvCxnSpPr>
          <p:nvPr/>
        </p:nvCxnSpPr>
        <p:spPr>
          <a:xfrm>
            <a:off x="7057233" y="4519670"/>
            <a:ext cx="617589" cy="26227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rc 101"/>
          <p:cNvCxnSpPr>
            <a:stCxn id="21" idx="3"/>
            <a:endCxn id="11" idx="1"/>
          </p:cNvCxnSpPr>
          <p:nvPr/>
        </p:nvCxnSpPr>
        <p:spPr>
          <a:xfrm flipV="1">
            <a:off x="9114822" y="4489769"/>
            <a:ext cx="910139" cy="29217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en arc 104"/>
          <p:cNvCxnSpPr>
            <a:stCxn id="23" idx="3"/>
            <a:endCxn id="25" idx="1"/>
          </p:cNvCxnSpPr>
          <p:nvPr/>
        </p:nvCxnSpPr>
        <p:spPr>
          <a:xfrm flipH="1" flipV="1">
            <a:off x="7674822" y="5276989"/>
            <a:ext cx="3790138" cy="1016300"/>
          </a:xfrm>
          <a:prstGeom prst="curvedConnector5">
            <a:avLst>
              <a:gd name="adj1" fmla="val -6031"/>
              <a:gd name="adj2" fmla="val -27815"/>
              <a:gd name="adj3" fmla="val 106031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en arc 119"/>
          <p:cNvCxnSpPr>
            <a:stCxn id="22" idx="3"/>
            <a:endCxn id="10" idx="1"/>
          </p:cNvCxnSpPr>
          <p:nvPr/>
        </p:nvCxnSpPr>
        <p:spPr>
          <a:xfrm>
            <a:off x="4414546" y="4161758"/>
            <a:ext cx="910138" cy="35791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en arc 124"/>
          <p:cNvCxnSpPr>
            <a:stCxn id="4" idx="3"/>
            <a:endCxn id="22" idx="1"/>
          </p:cNvCxnSpPr>
          <p:nvPr/>
        </p:nvCxnSpPr>
        <p:spPr>
          <a:xfrm flipH="1">
            <a:off x="2974546" y="1479234"/>
            <a:ext cx="4062581" cy="2682524"/>
          </a:xfrm>
          <a:prstGeom prst="curvedConnector5">
            <a:avLst>
              <a:gd name="adj1" fmla="val -13130"/>
              <a:gd name="adj2" fmla="val 73354"/>
              <a:gd name="adj3" fmla="val 10562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en arc 171"/>
          <p:cNvCxnSpPr>
            <a:stCxn id="22" idx="3"/>
            <a:endCxn id="10" idx="1"/>
          </p:cNvCxnSpPr>
          <p:nvPr/>
        </p:nvCxnSpPr>
        <p:spPr>
          <a:xfrm>
            <a:off x="4414546" y="4161758"/>
            <a:ext cx="910138" cy="357912"/>
          </a:xfrm>
          <a:prstGeom prst="curvedConnector3">
            <a:avLst>
              <a:gd name="adj1" fmla="val 364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en arc 179"/>
          <p:cNvCxnSpPr>
            <a:stCxn id="25" idx="3"/>
            <a:endCxn id="13" idx="1"/>
          </p:cNvCxnSpPr>
          <p:nvPr/>
        </p:nvCxnSpPr>
        <p:spPr>
          <a:xfrm>
            <a:off x="9114822" y="5276989"/>
            <a:ext cx="910140" cy="75282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/>
          <p:cNvCxnSpPr/>
          <p:nvPr/>
        </p:nvCxnSpPr>
        <p:spPr>
          <a:xfrm flipV="1">
            <a:off x="970580" y="1781181"/>
            <a:ext cx="10389398" cy="4248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ZoneTexte 205"/>
          <p:cNvSpPr txBox="1"/>
          <p:nvPr/>
        </p:nvSpPr>
        <p:spPr>
          <a:xfrm rot="20241456">
            <a:off x="970580" y="5071112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Java EE App</a:t>
            </a:r>
            <a:endParaRPr lang="fr-FR" dirty="0"/>
          </a:p>
        </p:txBody>
      </p:sp>
      <p:sp>
        <p:nvSpPr>
          <p:cNvPr id="207" name="ZoneTexte 206"/>
          <p:cNvSpPr txBox="1"/>
          <p:nvPr/>
        </p:nvSpPr>
        <p:spPr>
          <a:xfrm rot="20241456">
            <a:off x="10159894" y="2156864"/>
            <a:ext cx="148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React App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102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7</cp:revision>
  <dcterms:created xsi:type="dcterms:W3CDTF">2022-12-31T17:51:33Z</dcterms:created>
  <dcterms:modified xsi:type="dcterms:W3CDTF">2022-12-31T18:43:15Z</dcterms:modified>
</cp:coreProperties>
</file>