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71428-6CFB-4EA1-816A-4895FB51CDFB}" type="datetimeFigureOut">
              <a:rPr lang="pl-PL" smtClean="0"/>
              <a:t>07.02.2018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3CEEB-0815-419B-93A8-045C8561A8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43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3CEEB-0815-419B-93A8-045C8561A82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22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3CEEB-0815-419B-93A8-045C8561A82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1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Programy do zdalnego sterowania komputerem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UltraVNC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02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UltraVNC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 </a:t>
            </a:r>
            <a:r>
              <a:rPr lang="pl-PL" dirty="0"/>
              <a:t>darmowy program do zdalnego sterowania komputerem. Aplikacja umożliwia połączenie się w zasadzie z dowolną maszyną posiadającą dostęp do Internetu. W pakiecie znajdują się dwa oddzielne narzędzia - aplikacja kliencka oraz serwer. Oczywiście w trakcie instalacji można wybrać interesujące nas moduły oraz pobrać dodatki, pozwalające na bezproblemową pracę na najnowszych systemach z rodziny Windows.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825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b="0" dirty="0"/>
              <a:t>Program udostępnia szereg narzędzi i opcji konfiguracyjnych, które pozwalają na dostosowanie działania do potrzeb użytkownika: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- wybór kodowania przesyłanego obrazu oraz ilości kolorów (ustawienia te mogą mieć znaczący wpływ na płynność wyświetlanego podglądu przeprowadzanych na zdalnym komputerze operacji),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- blokowanie kopiowania informacji ze schowka,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- emulacja przycisków myszy oraz dostosowywanie specyficznych ustawień dotyczących wyświetlania kursora,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- skalowanie obrazu,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- tryb pełnoekranowy,</a:t>
            </a:r>
            <a:br>
              <a:rPr lang="pl-PL" dirty="0"/>
            </a:br>
            <a:r>
              <a:rPr lang="pl-PL" dirty="0"/>
              <a:t>- predefiniowane ustawienia połączeń, pozwalające na płynną wymianę informacji w zależności od prędkości połączenia internetowego,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665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494272" y="1244453"/>
            <a:ext cx="11195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- </a:t>
            </a:r>
            <a:r>
              <a:rPr lang="pl-PL" dirty="0"/>
              <a:t>wbudowany czat, umożliwiający szybką komunikację między klientem a serwerem,</a:t>
            </a:r>
            <a:br>
              <a:rPr lang="pl-PL" dirty="0"/>
            </a:br>
            <a:r>
              <a:rPr lang="pl-PL" dirty="0"/>
              <a:t>- zdalny transfer plików,</a:t>
            </a:r>
            <a:br>
              <a:rPr lang="pl-PL" dirty="0"/>
            </a:br>
            <a:r>
              <a:rPr lang="pl-PL" dirty="0"/>
              <a:t>- konfiguracja zakresu portów,</a:t>
            </a:r>
            <a:br>
              <a:rPr lang="pl-PL" dirty="0"/>
            </a:br>
            <a:r>
              <a:rPr lang="pl-PL" dirty="0"/>
              <a:t>- możliwość włączenia transmisji typu </a:t>
            </a:r>
            <a:r>
              <a:rPr lang="pl-PL" dirty="0" err="1"/>
              <a:t>Loopback</a:t>
            </a:r>
            <a:r>
              <a:rPr lang="pl-PL" dirty="0"/>
              <a:t>,</a:t>
            </a:r>
            <a:br>
              <a:rPr lang="pl-PL" dirty="0"/>
            </a:br>
            <a:r>
              <a:rPr lang="pl-PL" dirty="0"/>
              <a:t>- łączenie się za pomocą apletu Java,</a:t>
            </a:r>
            <a:br>
              <a:rPr lang="pl-PL" dirty="0"/>
            </a:br>
            <a:r>
              <a:rPr lang="pl-PL" dirty="0" smtClean="0"/>
              <a:t>- zabezpieczanie serwera hasłem,</a:t>
            </a:r>
            <a:br>
              <a:rPr lang="pl-PL" dirty="0" smtClean="0"/>
            </a:br>
            <a:r>
              <a:rPr lang="pl-PL" dirty="0" smtClean="0"/>
              <a:t>- możliwość łączenia się wielu klientów z jednym serwerem,</a:t>
            </a:r>
            <a:br>
              <a:rPr lang="pl-PL" dirty="0" smtClean="0"/>
            </a:br>
            <a:r>
              <a:rPr lang="pl-PL" dirty="0" smtClean="0"/>
              <a:t>- automatyczne wylogowanie po zakończeniu ostatniej transmisji,</a:t>
            </a:r>
            <a:br>
              <a:rPr lang="pl-PL" dirty="0" smtClean="0"/>
            </a:br>
            <a:r>
              <a:rPr lang="pl-PL" dirty="0" smtClean="0"/>
              <a:t>- opcjonalne wyłączanie efektów (tapeta pulpitu, przezroczystość, style), w celu zwiększenia prędkości transmisji,</a:t>
            </a:r>
            <a:br>
              <a:rPr lang="pl-PL" dirty="0" smtClean="0"/>
            </a:br>
            <a:r>
              <a:rPr lang="pl-PL" dirty="0" smtClean="0"/>
              <a:t>- zapisywanie logów i nagrywanie plików wideo z przeprowadzanych operacji,</a:t>
            </a:r>
            <a:br>
              <a:rPr lang="pl-PL" dirty="0" smtClean="0"/>
            </a:br>
            <a:r>
              <a:rPr lang="pl-PL" dirty="0" smtClean="0"/>
              <a:t>- wygodny pasek narzędziowy, pozwalający na błyskawiczny dostęp do najczęściej używanych opcji,</a:t>
            </a:r>
            <a:br>
              <a:rPr lang="pl-PL" dirty="0" smtClean="0"/>
            </a:br>
            <a:r>
              <a:rPr lang="pl-PL" dirty="0" smtClean="0"/>
              <a:t>- integracja z zasobnikiem systemowym,</a:t>
            </a:r>
            <a:br>
              <a:rPr lang="pl-PL" dirty="0" smtClean="0"/>
            </a:br>
            <a:r>
              <a:rPr lang="pl-PL" dirty="0" smtClean="0"/>
              <a:t>- oddzielny moduł konfiguracyjny, z dostępem do większości opcji.</a:t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923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UltraVNC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 bardziej zaawansowanych użytkowników producent przygotował możliwość obsługi za pomocą linii poleceń, szyfrowania transmisji. Narzędzie można uruchomić również jako usługę systemu Windows.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2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UltraVNC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jest rozpowszechniany na zasadach licencji GNU GPL. Dzięki temu stanowi bardzo dobrą alternatywę dla komercyjnych narzędzi - może z powodzeniem być używany zarówno w domowych zastosowaniach, jak również w trakcie prac administratorskich lub konserwacyjnych. </a:t>
            </a:r>
            <a:r>
              <a:rPr lang="pl-PL" dirty="0" err="1"/>
              <a:t>UltraVNC</a:t>
            </a:r>
            <a:r>
              <a:rPr lang="pl-PL" dirty="0"/>
              <a:t> jest również bardzo dobrze udokumentowany - na witrynie producenta znajdują się przyzwoity plik pomocy oraz demonstracje wideo. Warto się z nimi zapoznać przed rozpoczęciem pracy. Aplikacja posiada angielską wersję interfejsu.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Wykonał: Bartosz Daniel </a:t>
            </a:r>
            <a:r>
              <a:rPr lang="pl-PL" dirty="0" err="1" smtClean="0"/>
              <a:t>Parszczyński</a:t>
            </a:r>
            <a:r>
              <a:rPr lang="pl-PL" dirty="0" smtClean="0"/>
              <a:t>  2 </a:t>
            </a:r>
            <a:r>
              <a:rPr lang="pl-PL" dirty="0" err="1" smtClean="0"/>
              <a:t>Tia</a:t>
            </a:r>
            <a:r>
              <a:rPr lang="pl-PL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60</TotalTime>
  <Words>231</Words>
  <Application>Microsoft Office PowerPoint</Application>
  <PresentationFormat>Panoramiczny</PresentationFormat>
  <Paragraphs>14</Paragraphs>
  <Slides>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Cytat</vt:lpstr>
      <vt:lpstr>Programy do zdalnego sterowania komputerem</vt:lpstr>
      <vt:lpstr>UltraVNC</vt:lpstr>
      <vt:lpstr>Program udostępnia szereg narzędzi i opcji konfiguracyjnych, które pozwalają na dostosowanie działania do potrzeb użytkownika:</vt:lpstr>
      <vt:lpstr>Prezentacja programu PowerPoint</vt:lpstr>
      <vt:lpstr>UltraVNC</vt:lpstr>
      <vt:lpstr>UltraVNC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Programy do zdalnego sterowania komputerem</dc:title>
  <dc:creator>BPGracz</dc:creator>
  <cp:lastModifiedBy>BPGracz</cp:lastModifiedBy>
  <cp:revision>6</cp:revision>
  <dcterms:created xsi:type="dcterms:W3CDTF">2018-02-07T21:16:41Z</dcterms:created>
  <dcterms:modified xsi:type="dcterms:W3CDTF">2018-02-07T22:17:38Z</dcterms:modified>
</cp:coreProperties>
</file>