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0" r:id="rId1"/>
    <p:sldMasterId id="2147483734" r:id="rId2"/>
  </p:sldMasterIdLst>
  <p:sldIdLst>
    <p:sldId id="256" r:id="rId3"/>
    <p:sldId id="278" r:id="rId4"/>
    <p:sldId id="279" r:id="rId5"/>
    <p:sldId id="282" r:id="rId6"/>
    <p:sldId id="28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37F"/>
    <a:srgbClr val="456A1C"/>
    <a:srgbClr val="214DAF"/>
    <a:srgbClr val="7C7572"/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tkteams.mediatek.inc/sites/WCN/SE2/CS1/_Layouts/listform.aspx?PageType=4&amp;ListId=%7b87E0DAF6-ED5C-4C80-A2B9-469EE8D128A2%7d&amp;ID=275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tkteams.mediatek.inc/sites/WCN/SE2/CS1/_Layouts/listform.aspx?PageType=4&amp;ListId=%7b87E0DAF6-ED5C-4C80-A2B9-469EE8D128A2%7d&amp;ID=27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2016/06/24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427168" cy="1414515"/>
          </a:xfrm>
        </p:spPr>
        <p:txBody>
          <a:bodyPr/>
          <a:lstStyle/>
          <a:p>
            <a:r>
              <a:rPr lang="en-US" dirty="0" smtClean="0"/>
              <a:t>How to Port </a:t>
            </a:r>
            <a:br>
              <a:rPr lang="en-US" dirty="0" smtClean="0"/>
            </a:br>
            <a:r>
              <a:rPr lang="en-US" dirty="0" smtClean="0"/>
              <a:t>WIFI Forwarding Function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Port Forwarding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0" y="1124745"/>
            <a:ext cx="9324528" cy="4953794"/>
          </a:xfrm>
        </p:spPr>
        <p:txBody>
          <a:bodyPr/>
          <a:lstStyle/>
          <a:p>
            <a:pPr marL="457200" indent="-457200">
              <a:buFont typeface="Lucida Grande"/>
              <a:buAutoNum type="arabicPeriod"/>
            </a:pPr>
            <a:r>
              <a:rPr lang="en-US" altLang="zh-TW" sz="2000" dirty="0" smtClean="0"/>
              <a:t>Copy  </a:t>
            </a:r>
            <a:r>
              <a:rPr lang="en-US" altLang="zh-TW" sz="2000" dirty="0" err="1" smtClean="0"/>
              <a:t>wifi_forward</a:t>
            </a:r>
            <a:r>
              <a:rPr lang="en-US" altLang="zh-TW" sz="2000" dirty="0" smtClean="0"/>
              <a:t> and </a:t>
            </a:r>
            <a:r>
              <a:rPr lang="en-US" altLang="zh-TW" sz="2000" dirty="0" err="1" smtClean="0"/>
              <a:t>mt_wifi</a:t>
            </a:r>
            <a:r>
              <a:rPr lang="en-US" altLang="zh-TW" sz="2000" dirty="0" smtClean="0"/>
              <a:t> to linux-3.10.14.x/drivers/net/wireless/</a:t>
            </a:r>
          </a:p>
          <a:p>
            <a:pPr marL="457200" indent="-457200">
              <a:buFont typeface="Lucida Grande"/>
              <a:buAutoNum type="arabicPeriod"/>
            </a:pPr>
            <a:r>
              <a:rPr lang="en-US" altLang="zh-TW" sz="2000" dirty="0" smtClean="0"/>
              <a:t>Add below red zone part to source/linux-3.10.14.x/drivers/net/wireless/</a:t>
            </a:r>
            <a:r>
              <a:rPr lang="en-US" altLang="zh-TW" sz="2000" dirty="0" err="1" smtClean="0"/>
              <a:t>Makefile</a:t>
            </a:r>
            <a:r>
              <a:rPr lang="en-US" altLang="zh-TW" sz="2000" dirty="0" smtClean="0"/>
              <a:t>)</a:t>
            </a:r>
          </a:p>
          <a:p>
            <a:pPr marL="457200" indent="-457200">
              <a:buNone/>
            </a:pPr>
            <a:r>
              <a:rPr lang="en-US" altLang="zh-TW" sz="2000" dirty="0" smtClean="0"/>
              <a:t>	</a:t>
            </a:r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l="29226" t="28024" r="31398" b="12119"/>
          <a:stretch>
            <a:fillRect/>
          </a:stretch>
        </p:blipFill>
        <p:spPr bwMode="auto">
          <a:xfrm>
            <a:off x="1979712" y="2132856"/>
            <a:ext cx="496855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5536" y="20608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Reference </a:t>
            </a:r>
            <a:r>
              <a:rPr lang="en-US" sz="1200" i="1" dirty="0" err="1" smtClean="0"/>
              <a:t>MakeFile</a:t>
            </a:r>
            <a:endParaRPr lang="en-US" sz="1200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3568" y="2348880"/>
          <a:ext cx="914400" cy="771525"/>
        </p:xfrm>
        <a:graphic>
          <a:graphicData uri="http://schemas.openxmlformats.org/presentationml/2006/ole">
            <p:oleObj spid="_x0000_s2058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Port Forwarding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0" y="908720"/>
            <a:ext cx="9144000" cy="516981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000" dirty="0" smtClean="0"/>
              <a:t>Add below red zone part to source/linux-3.10.14.x/</a:t>
            </a:r>
            <a:r>
              <a:rPr lang="en-US" altLang="zh-TW" sz="2000" dirty="0" err="1" smtClean="0"/>
              <a:t>ralink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Kconfig</a:t>
            </a:r>
            <a:r>
              <a:rPr lang="en-US" altLang="zh-TW" sz="2000" dirty="0" smtClean="0"/>
              <a:t>)</a:t>
            </a:r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9225" t="26345" r="32059" b="11542"/>
          <a:stretch>
            <a:fillRect/>
          </a:stretch>
        </p:blipFill>
        <p:spPr bwMode="auto">
          <a:xfrm>
            <a:off x="2195408" y="1866900"/>
            <a:ext cx="4753183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17728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Reference </a:t>
            </a:r>
            <a:r>
              <a:rPr lang="en-US" sz="1200" i="1" dirty="0" err="1" smtClean="0"/>
              <a:t>Kconfig</a:t>
            </a:r>
            <a:endParaRPr lang="en-US" sz="1200" i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83568" y="1988840"/>
          <a:ext cx="914400" cy="771525"/>
        </p:xfrm>
        <a:graphic>
          <a:graphicData uri="http://schemas.openxmlformats.org/presentationml/2006/ole">
            <p:oleObj spid="_x0000_s4101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How to Port Forwarding Function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dirty="0" smtClean="0"/>
              <a:t>Enable [*]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 packet forwarding in kernel option.</a:t>
            </a:r>
          </a:p>
          <a:p>
            <a:pPr marL="457200" indent="-457200">
              <a:buNone/>
            </a:pPr>
            <a:r>
              <a:rPr lang="en-US" altLang="zh-TW" sz="1200" i="1" dirty="0" smtClean="0"/>
              <a:t>              &lt;Note&gt;Don’t select </a:t>
            </a:r>
            <a:r>
              <a:rPr lang="en-US" altLang="zh-TW" sz="1200" i="1" dirty="0" err="1" smtClean="0"/>
              <a:t>WiFi</a:t>
            </a:r>
            <a:r>
              <a:rPr lang="en-US" altLang="zh-TW" sz="1200" i="1" dirty="0" smtClean="0"/>
              <a:t> packet forwarding V1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err="1" smtClean="0"/>
              <a:t>cd</a:t>
            </a:r>
            <a:r>
              <a:rPr lang="en-US" altLang="zh-TW" sz="2000" dirty="0" smtClean="0"/>
              <a:t> to source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</a:t>
            </a:r>
            <a:r>
              <a:rPr lang="en-US" altLang="zh-TW" sz="2000" dirty="0" err="1" smtClean="0"/>
              <a:t>dep</a:t>
            </a:r>
            <a:r>
              <a:rPr lang="en-US" altLang="zh-TW" sz="20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       </a:t>
            </a:r>
            <a:endParaRPr lang="en-US" altLang="zh-TW" sz="1600" i="1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zh-TW" sz="2000" dirty="0" smtClean="0"/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9552" y="1628800"/>
            <a:ext cx="7272808" cy="51646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Driver Version:MT7615 V4.4.1.0 and newer version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l="35836" t="26345" r="35836" b="9863"/>
          <a:stretch>
            <a:fillRect/>
          </a:stretch>
        </p:blipFill>
        <p:spPr bwMode="auto">
          <a:xfrm>
            <a:off x="5183307" y="2260600"/>
            <a:ext cx="2965211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How to Port Forwarding Function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dirty="0" smtClean="0"/>
              <a:t>Enable [*]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 packet forwarding and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 packet forwarding V1 in kernel option.</a:t>
            </a:r>
          </a:p>
          <a:p>
            <a:pPr marL="457200" indent="-457200">
              <a:buNone/>
            </a:pPr>
            <a:r>
              <a:rPr lang="en-US" altLang="zh-TW" sz="1200" i="1" dirty="0" smtClean="0"/>
              <a:t>             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err="1" smtClean="0"/>
              <a:t>cd</a:t>
            </a:r>
            <a:r>
              <a:rPr lang="en-US" altLang="zh-TW" sz="2000" dirty="0" smtClean="0"/>
              <a:t> to source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</a:t>
            </a:r>
            <a:r>
              <a:rPr lang="en-US" altLang="zh-TW" sz="2000" dirty="0" err="1" smtClean="0"/>
              <a:t>dep</a:t>
            </a:r>
            <a:r>
              <a:rPr lang="en-US" altLang="zh-TW" sz="20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       </a:t>
            </a:r>
            <a:endParaRPr lang="en-US" altLang="zh-TW" sz="1600" i="1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zh-TW" sz="2000" dirty="0" smtClean="0"/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9552" y="1628800"/>
            <a:ext cx="7272808" cy="51646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Driver Version:MT7615 V4.4.0.2 (MPv2.0)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l="19572" t="31457" r="53704" b="11532"/>
          <a:stretch>
            <a:fillRect/>
          </a:stretch>
        </p:blipFill>
        <p:spPr bwMode="auto">
          <a:xfrm>
            <a:off x="5100896" y="2260600"/>
            <a:ext cx="3130032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821</TotalTime>
  <Words>107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MediaTek-Internal_Use</vt:lpstr>
      <vt:lpstr>Custom Design</vt:lpstr>
      <vt:lpstr>Package</vt:lpstr>
      <vt:lpstr>How to Port  WIFI Forwarding Function</vt:lpstr>
      <vt:lpstr>How to Port Forwarding Function</vt:lpstr>
      <vt:lpstr>How to Port Forwarding Function</vt:lpstr>
      <vt:lpstr>How to Port Forwarding Function</vt:lpstr>
      <vt:lpstr>How to Port Forwarding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Lab2</dc:creator>
  <cp:lastModifiedBy>MTK09698</cp:lastModifiedBy>
  <cp:revision>83</cp:revision>
  <dcterms:created xsi:type="dcterms:W3CDTF">2013-06-08T11:02:10Z</dcterms:created>
  <dcterms:modified xsi:type="dcterms:W3CDTF">2016-06-27T03:19:30Z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