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76" r:id="rId5"/>
    <p:sldId id="277" r:id="rId6"/>
    <p:sldId id="278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EAB02ED-16E7-4D1E-AD04-53BF87A1570D}">
          <p14:sldIdLst>
            <p14:sldId id="256"/>
            <p14:sldId id="257"/>
            <p14:sldId id="258"/>
            <p14:sldId id="276"/>
            <p14:sldId id="277"/>
            <p14:sldId id="278"/>
          </p14:sldIdLst>
        </p14:section>
        <p14:section name="Sección sin título" id="{1D9EF46E-6784-4712-8A87-178E1A49C10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gg8nrVrQIHCebcnYX+6Ez5Wx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0C7109-C5AB-4898-B54B-1CCE95067129}">
  <a:tblStyle styleId="{B90C7109-C5AB-4898-B54B-1CCE95067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83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B813C3C6-8B99-7FD4-FF24-E72C1181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1BD3611C-D952-631B-C8E7-B689E9CA06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>
            <a:extLst>
              <a:ext uri="{FF2B5EF4-FFF2-40B4-BE49-F238E27FC236}">
                <a16:creationId xmlns:a16="http://schemas.microsoft.com/office/drawing/2014/main" id="{F308A256-5309-512B-0977-832184A02D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45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1EFB2BD1-6EDF-4CA1-18BA-C4A9917E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6417DCA9-BA8B-D701-C7E0-D8FEB86DD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>
            <a:extLst>
              <a:ext uri="{FF2B5EF4-FFF2-40B4-BE49-F238E27FC236}">
                <a16:creationId xmlns:a16="http://schemas.microsoft.com/office/drawing/2014/main" id="{4692297E-66E5-8F3B-AF55-50AC11FFE4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40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F72E1C93-ADDE-B389-9760-633FE7131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434F7FAC-3BB1-7489-A642-8CF78CDCC8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>
            <a:extLst>
              <a:ext uri="{FF2B5EF4-FFF2-40B4-BE49-F238E27FC236}">
                <a16:creationId xmlns:a16="http://schemas.microsoft.com/office/drawing/2014/main" id="{78131075-D0E5-85B2-0C24-8780427759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17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8100000">
            <a:off x="14324902" y="1469072"/>
            <a:ext cx="4879847" cy="15755995"/>
          </a:xfrm>
          <a:custGeom>
            <a:avLst/>
            <a:gdLst/>
            <a:ahLst/>
            <a:cxnLst/>
            <a:rect l="l" t="t" r="r" b="b"/>
            <a:pathLst>
              <a:path w="4879847" h="15755995" extrusionOk="0">
                <a:moveTo>
                  <a:pt x="0" y="0"/>
                </a:moveTo>
                <a:lnTo>
                  <a:pt x="4879847" y="0"/>
                </a:lnTo>
                <a:lnTo>
                  <a:pt x="4879847" y="15755996"/>
                </a:lnTo>
                <a:lnTo>
                  <a:pt x="0" y="15755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86" name="Google Shape;86;p1"/>
          <p:cNvSpPr/>
          <p:nvPr/>
        </p:nvSpPr>
        <p:spPr>
          <a:xfrm rot="2700000">
            <a:off x="521329" y="-3317944"/>
            <a:ext cx="2336254" cy="7543272"/>
          </a:xfrm>
          <a:custGeom>
            <a:avLst/>
            <a:gdLst/>
            <a:ahLst/>
            <a:cxnLst/>
            <a:rect l="l" t="t" r="r" b="b"/>
            <a:pathLst>
              <a:path w="2336254" h="7543272" extrusionOk="0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87" name="Google Shape;87;p1"/>
          <p:cNvSpPr/>
          <p:nvPr/>
        </p:nvSpPr>
        <p:spPr>
          <a:xfrm rot="2708328">
            <a:off x="9786933" y="8499369"/>
            <a:ext cx="4018080" cy="39562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2708328">
            <a:off x="16181728" y="6542130"/>
            <a:ext cx="4018080" cy="51866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8328">
            <a:off x="12319185" y="8489343"/>
            <a:ext cx="4018080" cy="3956261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8328">
            <a:off x="16243905" y="1811602"/>
            <a:ext cx="4018080" cy="5186608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8328">
            <a:off x="-1930035" y="-2608220"/>
            <a:ext cx="4018080" cy="5186608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8AF411-EC21-A2BE-41D1-5C433642FEE7}"/>
              </a:ext>
            </a:extLst>
          </p:cNvPr>
          <p:cNvSpPr txBox="1"/>
          <p:nvPr/>
        </p:nvSpPr>
        <p:spPr>
          <a:xfrm>
            <a:off x="2036678" y="3248449"/>
            <a:ext cx="97951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4400" b="1" dirty="0"/>
              <a:t>Sistema de apoyo al diagnóstico basado en inteligencia artificial </a:t>
            </a:r>
            <a:r>
              <a:rPr lang="es-419" sz="4400" dirty="0"/>
              <a:t>para la detección temprana de cáncer de tiroides mediante ecografía</a:t>
            </a:r>
            <a:endParaRPr lang="es-419" sz="13800" dirty="0"/>
          </a:p>
        </p:txBody>
      </p:sp>
      <p:sp>
        <p:nvSpPr>
          <p:cNvPr id="117" name="Google Shape;117;p3"/>
          <p:cNvSpPr txBox="1"/>
          <p:nvPr/>
        </p:nvSpPr>
        <p:spPr>
          <a:xfrm>
            <a:off x="2293513" y="6632058"/>
            <a:ext cx="9215417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DIAGNOSTICO DE OVERFITTING/UNDERFITTING</a:t>
            </a:r>
            <a:endParaRPr sz="2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8231041">
            <a:off x="13216914" y="-2949524"/>
            <a:ext cx="3889773" cy="12559257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grpSp>
        <p:nvGrpSpPr>
          <p:cNvPr id="97" name="Google Shape;97;p2"/>
          <p:cNvGrpSpPr/>
          <p:nvPr/>
        </p:nvGrpSpPr>
        <p:grpSpPr>
          <a:xfrm rot="-2468074">
            <a:off x="13858621" y="4724128"/>
            <a:ext cx="8739806" cy="5505414"/>
            <a:chOff x="0" y="-47625"/>
            <a:chExt cx="2301842" cy="1449986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2301842" cy="1402361"/>
            </a:xfrm>
            <a:custGeom>
              <a:avLst/>
              <a:gdLst/>
              <a:ahLst/>
              <a:cxnLst/>
              <a:rect l="l" t="t" r="r" b="b"/>
              <a:pathLst>
                <a:path w="2301842" h="1402361" extrusionOk="0">
                  <a:moveTo>
                    <a:pt x="0" y="0"/>
                  </a:moveTo>
                  <a:lnTo>
                    <a:pt x="2301842" y="0"/>
                  </a:lnTo>
                  <a:lnTo>
                    <a:pt x="2301842" y="1402361"/>
                  </a:lnTo>
                  <a:lnTo>
                    <a:pt x="0" y="140236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0" y="-47625"/>
              <a:ext cx="2301842" cy="144998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 rot="-2468074">
            <a:off x="15372766" y="6211268"/>
            <a:ext cx="4609127" cy="5054368"/>
            <a:chOff x="0" y="-47625"/>
            <a:chExt cx="1213926" cy="1331192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1213926" cy="1283567"/>
            </a:xfrm>
            <a:custGeom>
              <a:avLst/>
              <a:gdLst/>
              <a:ahLst/>
              <a:cxnLst/>
              <a:rect l="l" t="t" r="r" b="b"/>
              <a:pathLst>
                <a:path w="1213926" h="1283567" extrusionOk="0">
                  <a:moveTo>
                    <a:pt x="0" y="0"/>
                  </a:moveTo>
                  <a:lnTo>
                    <a:pt x="1213926" y="0"/>
                  </a:lnTo>
                  <a:lnTo>
                    <a:pt x="1213926" y="1283567"/>
                  </a:lnTo>
                  <a:lnTo>
                    <a:pt x="0" y="12835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0" y="-47625"/>
              <a:ext cx="1213926" cy="1331192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10977613" y="0"/>
            <a:ext cx="7310387" cy="8224186"/>
            <a:chOff x="0" y="0"/>
            <a:chExt cx="5370413" cy="6041715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5370413" cy="6041715"/>
            </a:xfrm>
            <a:custGeom>
              <a:avLst/>
              <a:gdLst/>
              <a:ahLst/>
              <a:cxnLst/>
              <a:rect l="l" t="t" r="r" b="b"/>
              <a:pathLst>
                <a:path w="5370413" h="6041715" extrusionOk="0">
                  <a:moveTo>
                    <a:pt x="5370413" y="0"/>
                  </a:moveTo>
                  <a:lnTo>
                    <a:pt x="5370413" y="6041715"/>
                  </a:lnTo>
                  <a:cubicBezTo>
                    <a:pt x="3580275" y="4027810"/>
                    <a:pt x="1790138" y="2013905"/>
                    <a:pt x="0" y="0"/>
                  </a:cubicBezTo>
                  <a:lnTo>
                    <a:pt x="5370413" y="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0" y="0"/>
              <a:ext cx="5370413" cy="6041715"/>
            </a:xfrm>
            <a:custGeom>
              <a:avLst/>
              <a:gdLst/>
              <a:ahLst/>
              <a:cxnLst/>
              <a:rect l="l" t="t" r="r" b="b"/>
              <a:pathLst>
                <a:path w="5370413" h="6041715" extrusionOk="0">
                  <a:moveTo>
                    <a:pt x="5370413" y="0"/>
                  </a:moveTo>
                  <a:lnTo>
                    <a:pt x="5370413" y="6041715"/>
                  </a:lnTo>
                  <a:cubicBezTo>
                    <a:pt x="3580275" y="4027810"/>
                    <a:pt x="1790138" y="2013905"/>
                    <a:pt x="0" y="0"/>
                  </a:cubicBezTo>
                  <a:lnTo>
                    <a:pt x="5370413" y="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7889241" y="3067070"/>
            <a:ext cx="6207326" cy="367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Proyecto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Integrador</a:t>
            </a:r>
            <a:endParaRPr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Byron Piedra ; Christian Garcia</a:t>
            </a:r>
            <a:endParaRPr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Diagnostico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overfitting/underfitting</a:t>
            </a:r>
            <a:endParaRPr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Unidad 3</a:t>
            </a: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Ing Gladys Villegas</a:t>
            </a: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03/10/2025</a:t>
            </a:r>
          </a:p>
        </p:txBody>
      </p:sp>
      <p:sp>
        <p:nvSpPr>
          <p:cNvPr id="107" name="Google Shape;107;p2"/>
          <p:cNvSpPr txBox="1"/>
          <p:nvPr/>
        </p:nvSpPr>
        <p:spPr>
          <a:xfrm>
            <a:off x="3291890" y="1107810"/>
            <a:ext cx="4588800" cy="130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8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Unidad 3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2568943" y="3067070"/>
            <a:ext cx="4764738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 la materia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del alumno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 la tarea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Unidad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del Profesor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Fecha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 rot="10800000" flipH="1">
            <a:off x="7452633" y="3067070"/>
            <a:ext cx="14967" cy="3829030"/>
          </a:xfrm>
          <a:prstGeom prst="straightConnector1">
            <a:avLst/>
          </a:prstGeom>
          <a:noFill/>
          <a:ln w="38100" cap="flat" cmpd="sng">
            <a:solidFill>
              <a:srgbClr val="05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0" name="Google Shape;110;p2"/>
          <p:cNvGrpSpPr/>
          <p:nvPr/>
        </p:nvGrpSpPr>
        <p:grpSpPr>
          <a:xfrm rot="2694003">
            <a:off x="-4438949" y="6839950"/>
            <a:ext cx="8739806" cy="5505414"/>
            <a:chOff x="0" y="-47625"/>
            <a:chExt cx="2301842" cy="1449986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2301842" cy="1402361"/>
            </a:xfrm>
            <a:custGeom>
              <a:avLst/>
              <a:gdLst/>
              <a:ahLst/>
              <a:cxnLst/>
              <a:rect l="l" t="t" r="r" b="b"/>
              <a:pathLst>
                <a:path w="2301842" h="1402361" extrusionOk="0">
                  <a:moveTo>
                    <a:pt x="0" y="0"/>
                  </a:moveTo>
                  <a:lnTo>
                    <a:pt x="2301842" y="0"/>
                  </a:lnTo>
                  <a:lnTo>
                    <a:pt x="2301842" y="1402361"/>
                  </a:lnTo>
                  <a:lnTo>
                    <a:pt x="0" y="1402361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0" y="-47625"/>
              <a:ext cx="2301842" cy="1449986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66E015-1049-44AD-6AAB-FF92F7B5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76" y="499311"/>
            <a:ext cx="16441004" cy="9248064"/>
          </a:xfrm>
          <a:prstGeom prst="rect">
            <a:avLst/>
          </a:prstGeom>
        </p:spPr>
      </p:pic>
      <p:sp>
        <p:nvSpPr>
          <p:cNvPr id="118" name="Google Shape;118;p3"/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/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/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/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96CDCECC-31E4-B458-ACA6-6A7676EF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FEF8C5-8133-FCD6-FE78-F20813BF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59" y="510454"/>
            <a:ext cx="15838667" cy="8906501"/>
          </a:xfrm>
          <a:prstGeom prst="rect">
            <a:avLst/>
          </a:prstGeom>
        </p:spPr>
      </p:pic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713FF5DF-FF65-C640-39A6-D07B7EE7AFDF}"/>
              </a:ext>
            </a:extLst>
          </p:cNvPr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F506D3BD-FAC8-E920-D443-DBEF5A7EC84D}"/>
              </a:ext>
            </a:extLst>
          </p:cNvPr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2A3EDE09-453D-6B7D-BA05-E3433966364B}"/>
              </a:ext>
            </a:extLst>
          </p:cNvPr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>
            <a:extLst>
              <a:ext uri="{FF2B5EF4-FFF2-40B4-BE49-F238E27FC236}">
                <a16:creationId xmlns:a16="http://schemas.microsoft.com/office/drawing/2014/main" id="{AEFD8975-CD60-C009-DC3B-0E566DA64A14}"/>
              </a:ext>
            </a:extLst>
          </p:cNvPr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>
            <a:extLst>
              <a:ext uri="{FF2B5EF4-FFF2-40B4-BE49-F238E27FC236}">
                <a16:creationId xmlns:a16="http://schemas.microsoft.com/office/drawing/2014/main" id="{5760ADCE-0BF4-0FCC-996C-42D8FA2A1C21}"/>
              </a:ext>
            </a:extLst>
          </p:cNvPr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51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DDA1270E-98A0-0EB3-811E-1C253B36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5807F4-F10F-CDAF-6914-E32CDF6D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4" y="1031443"/>
            <a:ext cx="14701942" cy="8224113"/>
          </a:xfrm>
          <a:prstGeom prst="rect">
            <a:avLst/>
          </a:prstGeom>
        </p:spPr>
      </p:pic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6CEB8FB6-9924-D061-982B-38441377EE08}"/>
              </a:ext>
            </a:extLst>
          </p:cNvPr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C98795B8-E797-BD71-7C4C-7FD12E1F2295}"/>
              </a:ext>
            </a:extLst>
          </p:cNvPr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06353834-9967-722A-56EB-24F007D448AD}"/>
              </a:ext>
            </a:extLst>
          </p:cNvPr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>
            <a:extLst>
              <a:ext uri="{FF2B5EF4-FFF2-40B4-BE49-F238E27FC236}">
                <a16:creationId xmlns:a16="http://schemas.microsoft.com/office/drawing/2014/main" id="{5068476D-36DC-4BCF-05D3-15D9DFB9622D}"/>
              </a:ext>
            </a:extLst>
          </p:cNvPr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>
            <a:extLst>
              <a:ext uri="{FF2B5EF4-FFF2-40B4-BE49-F238E27FC236}">
                <a16:creationId xmlns:a16="http://schemas.microsoft.com/office/drawing/2014/main" id="{899A4820-8A33-91D0-A8C7-04DC4B5AB372}"/>
              </a:ext>
            </a:extLst>
          </p:cNvPr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74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B395340-476D-557B-0CF0-9F14F874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3B5255-B60D-F3DC-CB33-F6BDF10F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43" y="818867"/>
            <a:ext cx="15926937" cy="8958902"/>
          </a:xfrm>
          <a:prstGeom prst="rect">
            <a:avLst/>
          </a:prstGeom>
        </p:spPr>
      </p:pic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ADE48036-BD8D-7AC3-A9EC-ADFC04FFD0C8}"/>
              </a:ext>
            </a:extLst>
          </p:cNvPr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F8F96406-C419-D2A3-17B9-F73B036CEC8B}"/>
              </a:ext>
            </a:extLst>
          </p:cNvPr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BE400017-5E6C-6D0D-CF37-C8A65007D640}"/>
              </a:ext>
            </a:extLst>
          </p:cNvPr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>
            <a:extLst>
              <a:ext uri="{FF2B5EF4-FFF2-40B4-BE49-F238E27FC236}">
                <a16:creationId xmlns:a16="http://schemas.microsoft.com/office/drawing/2014/main" id="{504051D3-E02B-05E2-1857-E41FDEB3D281}"/>
              </a:ext>
            </a:extLst>
          </p:cNvPr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>
            <a:extLst>
              <a:ext uri="{FF2B5EF4-FFF2-40B4-BE49-F238E27FC236}">
                <a16:creationId xmlns:a16="http://schemas.microsoft.com/office/drawing/2014/main" id="{2D127B57-84AD-2A1E-9A94-12142ED93AA3}"/>
              </a:ext>
            </a:extLst>
          </p:cNvPr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91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Office PowerPoint</Application>
  <PresentationFormat>Personalizado</PresentationFormat>
  <Paragraphs>19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Arial</vt:lpstr>
      <vt:lpstr>Montserrat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Byron Piedra Cueva</dc:creator>
  <cp:lastModifiedBy>Byron Piedra Cueva</cp:lastModifiedBy>
  <cp:revision>3</cp:revision>
  <dcterms:created xsi:type="dcterms:W3CDTF">2006-08-16T00:00:00Z</dcterms:created>
  <dcterms:modified xsi:type="dcterms:W3CDTF">2025-10-04T00:55:21Z</dcterms:modified>
</cp:coreProperties>
</file>