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3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70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17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3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0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93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4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18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07.04.2017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07.04.2017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5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07.04.2017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0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89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14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ED8A-2D57-409F-8A32-0A7FBFCF064E}" type="datetimeFigureOut">
              <a:rPr lang="de-DE" smtClean="0"/>
              <a:t>07.04.2017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24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JetInv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80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Vorname</a:t>
            </a:r>
          </a:p>
          <a:p>
            <a:r>
              <a:rPr lang="de-DE" dirty="0" smtClean="0"/>
              <a:t>Name</a:t>
            </a:r>
          </a:p>
          <a:p>
            <a:r>
              <a:rPr lang="de-DE" dirty="0" err="1" smtClean="0"/>
              <a:t>Strasse</a:t>
            </a:r>
            <a:endParaRPr lang="de-DE" dirty="0" smtClean="0"/>
          </a:p>
          <a:p>
            <a:r>
              <a:rPr lang="de-DE" dirty="0" smtClean="0"/>
              <a:t>PLZ</a:t>
            </a:r>
          </a:p>
          <a:p>
            <a:r>
              <a:rPr lang="de-DE" dirty="0" smtClean="0"/>
              <a:t>Ort</a:t>
            </a:r>
          </a:p>
          <a:p>
            <a:r>
              <a:rPr lang="de-DE" dirty="0" smtClean="0"/>
              <a:t>Rabatt</a:t>
            </a:r>
          </a:p>
          <a:p>
            <a:r>
              <a:rPr lang="de-DE" dirty="0" smtClean="0"/>
              <a:t>Kommentar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55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Vertrieb</a:t>
            </a:r>
          </a:p>
          <a:p>
            <a:r>
              <a:rPr lang="de-DE" dirty="0" smtClean="0"/>
              <a:t>Einkauf</a:t>
            </a:r>
          </a:p>
          <a:p>
            <a:r>
              <a:rPr lang="de-DE" dirty="0" smtClean="0"/>
              <a:t>Kunden</a:t>
            </a:r>
          </a:p>
          <a:p>
            <a:r>
              <a:rPr lang="de-DE" dirty="0" smtClean="0"/>
              <a:t>Lager</a:t>
            </a:r>
          </a:p>
        </p:txBody>
      </p:sp>
    </p:spTree>
    <p:extLst>
      <p:ext uri="{BB962C8B-B14F-4D97-AF65-F5344CB8AC3E}">
        <p14:creationId xmlns:p14="http://schemas.microsoft.com/office/powerpoint/2010/main" val="426574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smtClean="0"/>
              <a:t>Vertrieb</a:t>
            </a:r>
            <a:endParaRPr lang="de-DE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Angebot</a:t>
            </a:r>
          </a:p>
          <a:p>
            <a:r>
              <a:rPr lang="de-DE" dirty="0" smtClean="0"/>
              <a:t>Ausgangsrechnung</a:t>
            </a:r>
          </a:p>
          <a:p>
            <a:r>
              <a:rPr lang="de-DE" dirty="0" smtClean="0"/>
              <a:t>Lieferschein</a:t>
            </a:r>
          </a:p>
          <a:p>
            <a:r>
              <a:rPr lang="de-DE" dirty="0" smtClean="0"/>
              <a:t>Mietvertrag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393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Angebot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Adresse</a:t>
            </a:r>
          </a:p>
          <a:p>
            <a:r>
              <a:rPr lang="de-DE" dirty="0" err="1" smtClean="0"/>
              <a:t>Angebotsnr</a:t>
            </a:r>
            <a:r>
              <a:rPr lang="de-DE" dirty="0" smtClean="0"/>
              <a:t>(AI)</a:t>
            </a:r>
          </a:p>
          <a:p>
            <a:r>
              <a:rPr lang="de-DE" dirty="0" smtClean="0"/>
              <a:t>Angebotsdatum</a:t>
            </a:r>
          </a:p>
          <a:p>
            <a:r>
              <a:rPr lang="de-DE" dirty="0" smtClean="0"/>
              <a:t>Lieferdatum</a:t>
            </a:r>
          </a:p>
          <a:p>
            <a:r>
              <a:rPr lang="de-DE" dirty="0" smtClean="0"/>
              <a:t>gültig bis</a:t>
            </a:r>
          </a:p>
          <a:p>
            <a:r>
              <a:rPr lang="de-DE" dirty="0" smtClean="0"/>
              <a:t>Fließtext</a:t>
            </a:r>
          </a:p>
          <a:p>
            <a:r>
              <a:rPr lang="de-DE" dirty="0" smtClean="0"/>
              <a:t>Artikel</a:t>
            </a:r>
          </a:p>
          <a:p>
            <a:r>
              <a:rPr lang="de-DE" dirty="0" smtClean="0"/>
              <a:t>Kommentar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0762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Ausgangsrechnung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Adresse</a:t>
            </a:r>
          </a:p>
          <a:p>
            <a:r>
              <a:rPr lang="de-DE" dirty="0" err="1" smtClean="0"/>
              <a:t>Rechnungsnr</a:t>
            </a:r>
            <a:endParaRPr lang="de-DE" dirty="0" smtClean="0"/>
          </a:p>
          <a:p>
            <a:r>
              <a:rPr lang="de-DE" dirty="0" smtClean="0"/>
              <a:t>Rechnungsdatum</a:t>
            </a:r>
          </a:p>
          <a:p>
            <a:r>
              <a:rPr lang="de-DE" dirty="0" smtClean="0"/>
              <a:t>Lieferdatum</a:t>
            </a:r>
          </a:p>
          <a:p>
            <a:r>
              <a:rPr lang="de-DE" dirty="0" smtClean="0"/>
              <a:t>Artikel</a:t>
            </a:r>
          </a:p>
          <a:p>
            <a:r>
              <a:rPr lang="de-DE" dirty="0" smtClean="0"/>
              <a:t>Kommentar</a:t>
            </a:r>
          </a:p>
          <a:p>
            <a:r>
              <a:rPr lang="de-DE" smtClean="0"/>
              <a:t>Fließtext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0234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smtClean="0"/>
              <a:t>Einkauf</a:t>
            </a:r>
            <a:endParaRPr lang="de-DE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Eingangsrechnung</a:t>
            </a:r>
          </a:p>
          <a:p>
            <a:r>
              <a:rPr lang="de-DE" dirty="0" smtClean="0"/>
              <a:t>Lieferanten</a:t>
            </a:r>
          </a:p>
          <a:p>
            <a:r>
              <a:rPr lang="de-DE" dirty="0" smtClean="0"/>
              <a:t>Bedarfsliste</a:t>
            </a:r>
          </a:p>
        </p:txBody>
      </p:sp>
    </p:spTree>
    <p:extLst>
      <p:ext uri="{BB962C8B-B14F-4D97-AF65-F5344CB8AC3E}">
        <p14:creationId xmlns:p14="http://schemas.microsoft.com/office/powerpoint/2010/main" val="19380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Lieferanten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„Liste“</a:t>
            </a:r>
          </a:p>
          <a:p>
            <a:pPr lvl="1"/>
            <a:r>
              <a:rPr lang="de-DE" dirty="0" smtClean="0"/>
              <a:t>Auswahl</a:t>
            </a:r>
          </a:p>
          <a:p>
            <a:pPr lvl="2"/>
            <a:r>
              <a:rPr lang="de-DE" dirty="0" smtClean="0"/>
              <a:t>Bearbeiten</a:t>
            </a:r>
          </a:p>
          <a:p>
            <a:pPr lvl="2"/>
            <a:r>
              <a:rPr lang="de-DE" dirty="0" smtClean="0"/>
              <a:t>Löschen</a:t>
            </a:r>
          </a:p>
          <a:p>
            <a:pPr lvl="1"/>
            <a:r>
              <a:rPr lang="de-DE" dirty="0" smtClean="0"/>
              <a:t>Neu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41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Lieferant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Vorname</a:t>
            </a:r>
          </a:p>
          <a:p>
            <a:r>
              <a:rPr lang="de-DE" dirty="0" smtClean="0"/>
              <a:t>Name</a:t>
            </a:r>
          </a:p>
          <a:p>
            <a:r>
              <a:rPr lang="de-DE" dirty="0" err="1" smtClean="0"/>
              <a:t>Strasse</a:t>
            </a:r>
            <a:endParaRPr lang="de-DE" dirty="0" smtClean="0"/>
          </a:p>
          <a:p>
            <a:r>
              <a:rPr lang="de-DE" dirty="0" smtClean="0"/>
              <a:t>PLZ</a:t>
            </a:r>
          </a:p>
          <a:p>
            <a:r>
              <a:rPr lang="de-DE" dirty="0" smtClean="0"/>
              <a:t>Ort</a:t>
            </a:r>
          </a:p>
          <a:p>
            <a:r>
              <a:rPr lang="de-DE" dirty="0" smtClean="0"/>
              <a:t>Rabatt</a:t>
            </a:r>
          </a:p>
          <a:p>
            <a:r>
              <a:rPr lang="de-DE" dirty="0" smtClean="0"/>
              <a:t>Kommentar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90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smtClean="0"/>
              <a:t>Kunden</a:t>
            </a:r>
            <a:endParaRPr lang="de-DE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„Kundenliste“</a:t>
            </a:r>
          </a:p>
          <a:p>
            <a:pPr lvl="1"/>
            <a:r>
              <a:rPr lang="de-DE" dirty="0" smtClean="0"/>
              <a:t>Kundenauswahl</a:t>
            </a:r>
          </a:p>
          <a:p>
            <a:pPr lvl="2"/>
            <a:r>
              <a:rPr lang="de-DE" dirty="0" smtClean="0"/>
              <a:t>Bearbeiten</a:t>
            </a:r>
          </a:p>
          <a:p>
            <a:pPr lvl="2"/>
            <a:r>
              <a:rPr lang="de-DE" dirty="0" smtClean="0"/>
              <a:t>Löschen</a:t>
            </a:r>
          </a:p>
          <a:p>
            <a:pPr lvl="1"/>
            <a:r>
              <a:rPr lang="de-DE" dirty="0" smtClean="0"/>
              <a:t>Neu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88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Benutzerdefiniert</PresentationFormat>
  <Paragraphs>59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</vt:lpstr>
      <vt:lpstr>JetInv</vt:lpstr>
      <vt:lpstr>PowerPoint-Präsentation</vt:lpstr>
      <vt:lpstr>Vertrieb</vt:lpstr>
      <vt:lpstr>Angebot</vt:lpstr>
      <vt:lpstr>Ausgangsrechnung</vt:lpstr>
      <vt:lpstr>Einkauf</vt:lpstr>
      <vt:lpstr>Lieferanten</vt:lpstr>
      <vt:lpstr>Lieferant bearbeiten</vt:lpstr>
      <vt:lpstr>Kunden</vt:lpstr>
      <vt:lpstr>Kunde bearbeiten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JetInv</dc:title>
  <dc:creator>RS</dc:creator>
  <cp:lastModifiedBy>Schnurrer, Rainer</cp:lastModifiedBy>
  <cp:revision>11</cp:revision>
  <dcterms:created xsi:type="dcterms:W3CDTF">2017-04-06T16:44:58Z</dcterms:created>
  <dcterms:modified xsi:type="dcterms:W3CDTF">2017-04-07T16:10:52Z</dcterms:modified>
</cp:coreProperties>
</file>