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80BD76-F88F-46BF-998E-0066C55A3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247" y="1783080"/>
            <a:ext cx="8991600" cy="1645920"/>
          </a:xfrm>
        </p:spPr>
        <p:txBody>
          <a:bodyPr>
            <a:normAutofit/>
          </a:bodyPr>
          <a:lstStyle/>
          <a:p>
            <a:r>
              <a:rPr lang="tr-TR" dirty="0"/>
              <a:t>HİBRİT UYGULAMA GELİSTİRME </a:t>
            </a:r>
            <a:br>
              <a:rPr lang="tr-TR" dirty="0"/>
            </a:br>
            <a:r>
              <a:rPr lang="tr-TR" dirty="0"/>
              <a:t>SUNUMU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777AF7-F122-551D-63FD-4800CA53C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342" y="3758997"/>
            <a:ext cx="9179505" cy="2781503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PROJE SORUMLULARI</a:t>
            </a:r>
          </a:p>
          <a:p>
            <a:r>
              <a:rPr lang="tr-TR" dirty="0"/>
              <a:t>Emircan SAZLI</a:t>
            </a:r>
          </a:p>
          <a:p>
            <a:r>
              <a:rPr lang="tr-TR" dirty="0"/>
              <a:t>Beyza Nur KAŞ</a:t>
            </a:r>
          </a:p>
          <a:p>
            <a:r>
              <a:rPr lang="tr-TR" dirty="0"/>
              <a:t>Halil İbrahim TAŞYÜREK</a:t>
            </a:r>
          </a:p>
          <a:p>
            <a:r>
              <a:rPr lang="tr-TR" dirty="0"/>
              <a:t>Dilan ALÇIN</a:t>
            </a:r>
          </a:p>
          <a:p>
            <a:r>
              <a:rPr lang="tr-TR" dirty="0"/>
              <a:t>Ülkü UÇAR</a:t>
            </a:r>
          </a:p>
          <a:p>
            <a:r>
              <a:rPr lang="tr-TR" dirty="0" err="1"/>
              <a:t>Ataberk</a:t>
            </a:r>
            <a:r>
              <a:rPr lang="tr-TR" dirty="0"/>
              <a:t> TEKER</a:t>
            </a:r>
          </a:p>
        </p:txBody>
      </p:sp>
    </p:spTree>
    <p:extLst>
      <p:ext uri="{BB962C8B-B14F-4D97-AF65-F5344CB8AC3E}">
        <p14:creationId xmlns:p14="http://schemas.microsoft.com/office/powerpoint/2010/main" val="13650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909649-1E42-7671-B236-922F4B89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16728"/>
            <a:ext cx="4486656" cy="1141497"/>
          </a:xfrm>
        </p:spPr>
        <p:txBody>
          <a:bodyPr/>
          <a:lstStyle/>
          <a:p>
            <a:r>
              <a:rPr lang="tr-TR" dirty="0"/>
              <a:t>TO DO LİST NE DEMEK?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95394A0E-B672-5798-8C6F-398D517FC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763" y="1221016"/>
            <a:ext cx="4816475" cy="4415969"/>
          </a:xfr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ACD4262-EB19-DE2E-4985-F3C85B856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7142" y="2799576"/>
            <a:ext cx="5272532" cy="3486924"/>
          </a:xfrm>
        </p:spPr>
        <p:txBody>
          <a:bodyPr>
            <a:noAutofit/>
          </a:bodyPr>
          <a:lstStyle/>
          <a:p>
            <a:r>
              <a:rPr lang="en-US" sz="3600" i="1" u="sng" dirty="0"/>
              <a:t>T</a:t>
            </a:r>
            <a:r>
              <a:rPr lang="tr-TR" sz="3600" i="1" u="sng" dirty="0"/>
              <a:t>o-do</a:t>
            </a:r>
            <a:r>
              <a:rPr lang="en-US" sz="3600" i="1" u="sng" dirty="0"/>
              <a:t> List</a:t>
            </a:r>
            <a:r>
              <a:rPr lang="tr-TR" sz="3600" i="1" u="sng" dirty="0"/>
              <a:t>,</a:t>
            </a:r>
          </a:p>
          <a:p>
            <a:r>
              <a:rPr lang="tr-TR" sz="3600" i="1" u="sng" dirty="0"/>
              <a:t> kullanıcıların yapılması</a:t>
            </a:r>
          </a:p>
          <a:p>
            <a:r>
              <a:rPr lang="tr-TR" sz="3600" i="1" u="sng" dirty="0"/>
              <a:t>gereken şeyleri takip etmeleri ve odaklanmasını sağlayan bir kişisel görev yönetimi uygulamasıdır.</a:t>
            </a:r>
          </a:p>
        </p:txBody>
      </p:sp>
    </p:spTree>
    <p:extLst>
      <p:ext uri="{BB962C8B-B14F-4D97-AF65-F5344CB8AC3E}">
        <p14:creationId xmlns:p14="http://schemas.microsoft.com/office/powerpoint/2010/main" val="82414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1F48D6-0F52-B23D-4F17-A8FA1026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95" y="1215128"/>
            <a:ext cx="4494998" cy="1134640"/>
          </a:xfrm>
        </p:spPr>
        <p:txBody>
          <a:bodyPr/>
          <a:lstStyle/>
          <a:p>
            <a:r>
              <a:rPr lang="tr-TR" dirty="0"/>
              <a:t>PROGRAMDA NELER YAPABİLİRİZ ? 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2ED4EE-DA47-9D1F-4D06-6DEF580DC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9428" y="2628633"/>
            <a:ext cx="5450332" cy="3130282"/>
          </a:xfrm>
        </p:spPr>
        <p:txBody>
          <a:bodyPr>
            <a:noAutofit/>
          </a:bodyPr>
          <a:lstStyle/>
          <a:p>
            <a:r>
              <a:rPr lang="tr-TR" sz="2400" dirty="0" err="1"/>
              <a:t>To</a:t>
            </a:r>
            <a:r>
              <a:rPr lang="tr-TR" sz="2400" dirty="0"/>
              <a:t> Do </a:t>
            </a:r>
            <a:r>
              <a:rPr lang="tr-TR" sz="2400" dirty="0" err="1"/>
              <a:t>List</a:t>
            </a:r>
            <a:r>
              <a:rPr lang="tr-TR" sz="2400" dirty="0"/>
              <a:t> kelimesinin Türkçe karşılığı yapılacaklar listesidir. Kişinin, yakın gelecekte yapmak istediklerini alt alta sıraladığı listelere </a:t>
            </a:r>
            <a:r>
              <a:rPr lang="tr-TR" sz="2400" dirty="0" err="1"/>
              <a:t>to</a:t>
            </a:r>
            <a:r>
              <a:rPr lang="tr-TR" sz="2400" dirty="0"/>
              <a:t> do </a:t>
            </a:r>
            <a:r>
              <a:rPr lang="tr-TR" sz="2400" dirty="0" err="1"/>
              <a:t>list</a:t>
            </a:r>
            <a:r>
              <a:rPr lang="tr-TR" sz="2400" dirty="0"/>
              <a:t> </a:t>
            </a:r>
            <a:r>
              <a:rPr lang="tr-TR" sz="2400" dirty="0" err="1"/>
              <a:t>denir.Programımızda</a:t>
            </a:r>
            <a:r>
              <a:rPr lang="tr-TR" sz="2400" dirty="0"/>
              <a:t> sizi düzene sokacak ve hatırlamanız gereken bilgileri ekleyebileceğiniz , </a:t>
            </a:r>
            <a:r>
              <a:rPr lang="tr-TR" sz="2400" dirty="0" err="1"/>
              <a:t>silebeceleğiniz</a:t>
            </a:r>
            <a:r>
              <a:rPr lang="tr-TR" sz="2400" dirty="0"/>
              <a:t> ve düzenleyebileceğiniz bir bölüm olmaktadır.</a:t>
            </a:r>
          </a:p>
        </p:txBody>
      </p:sp>
      <p:pic>
        <p:nvPicPr>
          <p:cNvPr id="26" name="Resim Yer Tutucusu 25">
            <a:extLst>
              <a:ext uri="{FF2B5EF4-FFF2-40B4-BE49-F238E27FC236}">
                <a16:creationId xmlns:a16="http://schemas.microsoft.com/office/drawing/2014/main" id="{4A660222-9A54-FCB5-83CB-845BD0DDAA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745" r="87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229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244DE1-4583-1CC9-09BB-8653E2F7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631" y="1758265"/>
            <a:ext cx="3044953" cy="2723794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PROGRAMDAKİ SORGULAR VE FONKSİYONLAR</a:t>
            </a:r>
          </a:p>
        </p:txBody>
      </p:sp>
      <p:pic>
        <p:nvPicPr>
          <p:cNvPr id="6" name="Resim Yer Tutucusu 5" descr="metin içeren bir resim&#10;&#10;Açıklama otomatik olarak oluşturuldu">
            <a:extLst>
              <a:ext uri="{FF2B5EF4-FFF2-40B4-BE49-F238E27FC236}">
                <a16:creationId xmlns:a16="http://schemas.microsoft.com/office/drawing/2014/main" id="{CDE13673-E343-1904-11ED-75FC99478A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9324" b="1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8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99D0EF-5799-3F19-AD7D-04C08792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55" y="1977162"/>
            <a:ext cx="3942414" cy="2903676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 err="1"/>
              <a:t>Programın</a:t>
            </a:r>
            <a:r>
              <a:rPr lang="en-US" sz="2000" dirty="0"/>
              <a:t> </a:t>
            </a:r>
            <a:r>
              <a:rPr lang="en-US" sz="2000" dirty="0" err="1"/>
              <a:t>arayüzünü</a:t>
            </a:r>
            <a:r>
              <a:rPr lang="en-US" sz="2000" dirty="0"/>
              <a:t> </a:t>
            </a:r>
            <a:r>
              <a:rPr lang="en-US" sz="2000" dirty="0" err="1"/>
              <a:t>oluşturan</a:t>
            </a:r>
            <a:r>
              <a:rPr lang="en-US" sz="2000" dirty="0"/>
              <a:t> </a:t>
            </a:r>
            <a:r>
              <a:rPr lang="en-US" sz="2000" dirty="0" err="1"/>
              <a:t>kodlar</a:t>
            </a:r>
            <a:endParaRPr lang="en-US" sz="2000" dirty="0"/>
          </a:p>
        </p:txBody>
      </p:sp>
      <p:pic>
        <p:nvPicPr>
          <p:cNvPr id="6" name="Resim Yer Tutucusu 5" descr="metin içeren bir resim">
            <a:extLst>
              <a:ext uri="{FF2B5EF4-FFF2-40B4-BE49-F238E27FC236}">
                <a16:creationId xmlns:a16="http://schemas.microsoft.com/office/drawing/2014/main" id="{770BF496-286E-0B7E-31CC-7EF9D697BE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16467" b="-1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CE93B5-2971-2E87-77D8-D4A2A76C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09" y="1714363"/>
            <a:ext cx="3044953" cy="2782686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 err="1"/>
              <a:t>Eklenen</a:t>
            </a:r>
            <a:r>
              <a:rPr lang="en-US" sz="2000" dirty="0"/>
              <a:t> </a:t>
            </a:r>
            <a:r>
              <a:rPr lang="en-US" sz="2000" dirty="0" err="1"/>
              <a:t>görevlerin</a:t>
            </a:r>
            <a:r>
              <a:rPr lang="en-US" sz="2000" dirty="0"/>
              <a:t> </a:t>
            </a:r>
            <a:r>
              <a:rPr lang="en-US" sz="2000" dirty="0" err="1"/>
              <a:t>listelenmesini</a:t>
            </a:r>
            <a:r>
              <a:rPr lang="en-US" sz="2000" dirty="0"/>
              <a:t> </a:t>
            </a:r>
            <a:r>
              <a:rPr lang="en-US" sz="2000" dirty="0" err="1"/>
              <a:t>sağlayan</a:t>
            </a:r>
            <a:r>
              <a:rPr lang="en-US" sz="2000" dirty="0"/>
              <a:t> </a:t>
            </a:r>
            <a:r>
              <a:rPr lang="en-US" sz="2000" dirty="0" err="1"/>
              <a:t>kodlar</a:t>
            </a:r>
            <a:endParaRPr lang="en-US" sz="2000" dirty="0"/>
          </a:p>
        </p:txBody>
      </p:sp>
      <p:pic>
        <p:nvPicPr>
          <p:cNvPr id="6" name="Resim Yer Tutucusu 5" descr="metin içeren bir resim&#10;&#10;Açıklama otomatik olarak oluşturuldu">
            <a:extLst>
              <a:ext uri="{FF2B5EF4-FFF2-40B4-BE49-F238E27FC236}">
                <a16:creationId xmlns:a16="http://schemas.microsoft.com/office/drawing/2014/main" id="{CA6E48D2-0FFE-A750-E692-3343C6F616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17019" b="2"/>
          <a:stretch/>
        </p:blipFill>
        <p:spPr>
          <a:xfrm>
            <a:off x="4302177" y="10"/>
            <a:ext cx="788982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9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2220F1-D288-2489-C1BB-8F73611D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00" y="2582724"/>
            <a:ext cx="3182713" cy="2199138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+ </a:t>
            </a:r>
            <a:r>
              <a:rPr lang="en-US" sz="2000" dirty="0" err="1"/>
              <a:t>butonuna</a:t>
            </a:r>
            <a:r>
              <a:rPr lang="en-US" sz="2000" dirty="0"/>
              <a:t> </a:t>
            </a:r>
            <a:r>
              <a:rPr lang="en-US" sz="2000" dirty="0" err="1"/>
              <a:t>bastığımızda</a:t>
            </a:r>
            <a:r>
              <a:rPr lang="en-US" sz="2000" dirty="0"/>
              <a:t> </a:t>
            </a:r>
            <a:r>
              <a:rPr lang="en-US" sz="2000" dirty="0" err="1"/>
              <a:t>açılan</a:t>
            </a:r>
            <a:r>
              <a:rPr lang="en-US" sz="2000" dirty="0"/>
              <a:t> alert dialog</a:t>
            </a:r>
          </a:p>
        </p:txBody>
      </p:sp>
      <p:pic>
        <p:nvPicPr>
          <p:cNvPr id="10" name="Resim Yer Tutucusu 9" descr="metin içeren bir resim&#10;&#10;Açıklama otomatik olarak oluşturuldu">
            <a:extLst>
              <a:ext uri="{FF2B5EF4-FFF2-40B4-BE49-F238E27FC236}">
                <a16:creationId xmlns:a16="http://schemas.microsoft.com/office/drawing/2014/main" id="{59D0D7E7-48A7-2829-8A18-DD308CF886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14542" b="-2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5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DEE52A-DAD3-317B-3494-A1ADD7DED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SUNUM BİTTİ	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5027713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{E46DFC65-38FB-4685-B8E7-315471D3E0E7}tf10001115</Template>
  <TotalTime>42</TotalTime>
  <Words>114</Words>
  <Application>Microsoft Office PowerPoint</Application>
  <PresentationFormat>Geniş ekran</PresentationFormat>
  <Paragraphs>19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Paket</vt:lpstr>
      <vt:lpstr>HİBRİT UYGULAMA GELİSTİRME  SUNUMU</vt:lpstr>
      <vt:lpstr>TO DO LİST NE DEMEK?</vt:lpstr>
      <vt:lpstr>PROGRAMDA NELER YAPABİLİRİZ ? </vt:lpstr>
      <vt:lpstr>PROGRAMDAKİ SORGULAR VE FONKSİYONLAR</vt:lpstr>
      <vt:lpstr>Programın arayüzünü oluşturan kodlar</vt:lpstr>
      <vt:lpstr>Eklenen görevlerin listelenmesini sağlayan kodlar</vt:lpstr>
      <vt:lpstr>+ butonuna bastığımızda açılan alert dialog</vt:lpstr>
      <vt:lpstr>SUNUM BİTTİ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HİBRİT UYGULAMA GELİSTİRME  SUNUMU</dc:title>
  <dc:creator>Emircan Sazlı</dc:creator>
  <cp:lastModifiedBy>ATABERK TEKER</cp:lastModifiedBy>
  <cp:revision>4</cp:revision>
  <dcterms:created xsi:type="dcterms:W3CDTF">2022-12-28T20:41:27Z</dcterms:created>
  <dcterms:modified xsi:type="dcterms:W3CDTF">2022-12-29T06:42:14Z</dcterms:modified>
</cp:coreProperties>
</file>