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AE2B8-F051-401C-9230-A37BA5C13F63}" v="176" dt="2021-03-08T14:00:51.595"/>
    <p1510:client id="{57ED152A-3F3A-448E-80F0-C538F8C90825}" v="32" dt="2021-03-08T14:25:13.089"/>
    <p1510:client id="{99266C03-9DC2-4865-922B-F2FE49CF9FFA}" v="22" dt="2021-03-08T14:14:43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MISKOWSKI" userId="S::mamiskowski@saintegenevieve-asnieres.com::e2dd298b-3720-4d5c-9d68-0c234b4bfa74" providerId="AD" clId="Web-{091AE2B8-F051-401C-9230-A37BA5C13F63}"/>
    <pc:docChg chg="addSld modSld">
      <pc:chgData name="Matthieu MISKOWSKI" userId="S::mamiskowski@saintegenevieve-asnieres.com::e2dd298b-3720-4d5c-9d68-0c234b4bfa74" providerId="AD" clId="Web-{091AE2B8-F051-401C-9230-A37BA5C13F63}" dt="2021-03-08T14:00:51.595" v="141" actId="14100"/>
      <pc:docMkLst>
        <pc:docMk/>
      </pc:docMkLst>
      <pc:sldChg chg="addSp delSp modSp">
        <pc:chgData name="Matthieu MISKOWSKI" userId="S::mamiskowski@saintegenevieve-asnieres.com::e2dd298b-3720-4d5c-9d68-0c234b4bfa74" providerId="AD" clId="Web-{091AE2B8-F051-401C-9230-A37BA5C13F63}" dt="2021-03-08T13:54:17.042" v="55" actId="1076"/>
        <pc:sldMkLst>
          <pc:docMk/>
          <pc:sldMk cId="3784089036" sldId="256"/>
        </pc:sldMkLst>
        <pc:spChg chg="del">
          <ac:chgData name="Matthieu MISKOWSKI" userId="S::mamiskowski@saintegenevieve-asnieres.com::e2dd298b-3720-4d5c-9d68-0c234b4bfa74" providerId="AD" clId="Web-{091AE2B8-F051-401C-9230-A37BA5C13F63}" dt="2021-03-08T13:49:04.459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Matthieu MISKOWSKI" userId="S::mamiskowski@saintegenevieve-asnieres.com::e2dd298b-3720-4d5c-9d68-0c234b4bfa74" providerId="AD" clId="Web-{091AE2B8-F051-401C-9230-A37BA5C13F63}" dt="2021-03-08T13:49:05.927" v="1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1:07.414" v="10"/>
          <ac:spMkLst>
            <pc:docMk/>
            <pc:sldMk cId="3784089036" sldId="256"/>
            <ac:spMk id="4" creationId="{5CC2B08A-4C58-4646-890B-2F2F7CFD720E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1:34.352" v="21" actId="1076"/>
          <ac:spMkLst>
            <pc:docMk/>
            <pc:sldMk cId="3784089036" sldId="256"/>
            <ac:spMk id="5" creationId="{E871D4E7-E57B-494C-8FFB-FED17E8CFFBA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3:52.369" v="44" actId="1076"/>
          <ac:spMkLst>
            <pc:docMk/>
            <pc:sldMk cId="3784089036" sldId="256"/>
            <ac:spMk id="6" creationId="{A7F7BF7B-821C-441D-A621-B1C58E477C60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3:49.947" v="43" actId="1076"/>
          <ac:spMkLst>
            <pc:docMk/>
            <pc:sldMk cId="3784089036" sldId="256"/>
            <ac:spMk id="7" creationId="{70F6DAEC-5BAC-4EC9-A547-04407AB17037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3:49.619" v="42" actId="1076"/>
          <ac:spMkLst>
            <pc:docMk/>
            <pc:sldMk cId="3784089036" sldId="256"/>
            <ac:spMk id="8" creationId="{4D7ADF85-5496-4DD0-A525-D3A847AE3D41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4:17.042" v="55" actId="1076"/>
          <ac:spMkLst>
            <pc:docMk/>
            <pc:sldMk cId="3784089036" sldId="256"/>
            <ac:spMk id="9" creationId="{3E250E87-E582-4623-BAB5-44B65D191200}"/>
          </ac:spMkLst>
        </pc:spChg>
      </pc:sldChg>
      <pc:sldChg chg="addSp modSp add replId">
        <pc:chgData name="Matthieu MISKOWSKI" userId="S::mamiskowski@saintegenevieve-asnieres.com::e2dd298b-3720-4d5c-9d68-0c234b4bfa74" providerId="AD" clId="Web-{091AE2B8-F051-401C-9230-A37BA5C13F63}" dt="2021-03-08T14:00:51.595" v="141" actId="14100"/>
        <pc:sldMkLst>
          <pc:docMk/>
          <pc:sldMk cId="4037401195" sldId="257"/>
        </pc:sldMkLst>
        <pc:spChg chg="add mod">
          <ac:chgData name="Matthieu MISKOWSKI" userId="S::mamiskowski@saintegenevieve-asnieres.com::e2dd298b-3720-4d5c-9d68-0c234b4bfa74" providerId="AD" clId="Web-{091AE2B8-F051-401C-9230-A37BA5C13F63}" dt="2021-03-08T13:55:45.324" v="70" actId="1076"/>
          <ac:spMkLst>
            <pc:docMk/>
            <pc:sldMk cId="4037401195" sldId="257"/>
            <ac:spMk id="2" creationId="{7BFAEE42-8605-4048-A0D1-5DE770E5AF5D}"/>
          </ac:spMkLst>
        </pc:spChg>
        <pc:spChg chg="mod">
          <ac:chgData name="Matthieu MISKOWSKI" userId="S::mamiskowski@saintegenevieve-asnieres.com::e2dd298b-3720-4d5c-9d68-0c234b4bfa74" providerId="AD" clId="Web-{091AE2B8-F051-401C-9230-A37BA5C13F63}" dt="2021-03-08T13:55:21.136" v="58" actId="1076"/>
          <ac:spMkLst>
            <pc:docMk/>
            <pc:sldMk cId="4037401195" sldId="257"/>
            <ac:spMk id="6" creationId="{A7F7BF7B-821C-441D-A621-B1C58E477C60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5:30.871" v="60" actId="1076"/>
          <ac:spMkLst>
            <pc:docMk/>
            <pc:sldMk cId="4037401195" sldId="257"/>
            <ac:spMk id="10" creationId="{089179E3-9DDD-44A2-B580-1381169F2E1D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7:51.795" v="92" actId="1076"/>
          <ac:spMkLst>
            <pc:docMk/>
            <pc:sldMk cId="4037401195" sldId="257"/>
            <ac:spMk id="12" creationId="{7CE59C8C-2A41-4821-86E3-95811C06FF8C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8:05.373" v="101" actId="20577"/>
          <ac:spMkLst>
            <pc:docMk/>
            <pc:sldMk cId="4037401195" sldId="257"/>
            <ac:spMk id="13" creationId="{BD62B80B-26DE-431A-8DA0-331AB614948B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9:20.187" v="119" actId="14100"/>
          <ac:spMkLst>
            <pc:docMk/>
            <pc:sldMk cId="4037401195" sldId="257"/>
            <ac:spMk id="15" creationId="{931E2555-CD14-412E-B4A5-24E20E866642}"/>
          </ac:spMkLst>
        </pc:spChg>
        <pc:spChg chg="add mod">
          <ac:chgData name="Matthieu MISKOWSKI" userId="S::mamiskowski@saintegenevieve-asnieres.com::e2dd298b-3720-4d5c-9d68-0c234b4bfa74" providerId="AD" clId="Web-{091AE2B8-F051-401C-9230-A37BA5C13F63}" dt="2021-03-08T13:59:53.016" v="130" actId="20577"/>
          <ac:spMkLst>
            <pc:docMk/>
            <pc:sldMk cId="4037401195" sldId="257"/>
            <ac:spMk id="16" creationId="{9A42DC99-407B-4825-9AC6-F1D449EFCBC6}"/>
          </ac:spMkLst>
        </pc:spChg>
        <pc:cxnChg chg="add mod">
          <ac:chgData name="Matthieu MISKOWSKI" userId="S::mamiskowski@saintegenevieve-asnieres.com::e2dd298b-3720-4d5c-9d68-0c234b4bfa74" providerId="AD" clId="Web-{091AE2B8-F051-401C-9230-A37BA5C13F63}" dt="2021-03-08T13:56:22.137" v="76" actId="14100"/>
          <ac:cxnSpMkLst>
            <pc:docMk/>
            <pc:sldMk cId="4037401195" sldId="257"/>
            <ac:cxnSpMk id="3" creationId="{8B186BAE-EA6B-4D15-B663-258B0686E5CD}"/>
          </ac:cxnSpMkLst>
        </pc:cxnChg>
        <pc:cxnChg chg="add mod">
          <ac:chgData name="Matthieu MISKOWSKI" userId="S::mamiskowski@saintegenevieve-asnieres.com::e2dd298b-3720-4d5c-9d68-0c234b4bfa74" providerId="AD" clId="Web-{091AE2B8-F051-401C-9230-A37BA5C13F63}" dt="2021-03-08T13:56:50.966" v="83" actId="14100"/>
          <ac:cxnSpMkLst>
            <pc:docMk/>
            <pc:sldMk cId="4037401195" sldId="257"/>
            <ac:cxnSpMk id="11" creationId="{4314553F-5F23-40F1-9325-EACA57469313}"/>
          </ac:cxnSpMkLst>
        </pc:cxnChg>
        <pc:cxnChg chg="add mod">
          <ac:chgData name="Matthieu MISKOWSKI" userId="S::mamiskowski@saintegenevieve-asnieres.com::e2dd298b-3720-4d5c-9d68-0c234b4bfa74" providerId="AD" clId="Web-{091AE2B8-F051-401C-9230-A37BA5C13F63}" dt="2021-03-08T13:58:20.764" v="105" actId="14100"/>
          <ac:cxnSpMkLst>
            <pc:docMk/>
            <pc:sldMk cId="4037401195" sldId="257"/>
            <ac:cxnSpMk id="14" creationId="{CAE78DEB-9C67-4BC3-8DF6-B2F89B4351F1}"/>
          </ac:cxnSpMkLst>
        </pc:cxnChg>
        <pc:cxnChg chg="add mod">
          <ac:chgData name="Matthieu MISKOWSKI" userId="S::mamiskowski@saintegenevieve-asnieres.com::e2dd298b-3720-4d5c-9d68-0c234b4bfa74" providerId="AD" clId="Web-{091AE2B8-F051-401C-9230-A37BA5C13F63}" dt="2021-03-08T14:00:01.891" v="133" actId="14100"/>
          <ac:cxnSpMkLst>
            <pc:docMk/>
            <pc:sldMk cId="4037401195" sldId="257"/>
            <ac:cxnSpMk id="17" creationId="{C881320A-28A6-4E30-8BE2-B456EDDEE727}"/>
          </ac:cxnSpMkLst>
        </pc:cxnChg>
        <pc:cxnChg chg="add mod">
          <ac:chgData name="Matthieu MISKOWSKI" userId="S::mamiskowski@saintegenevieve-asnieres.com::e2dd298b-3720-4d5c-9d68-0c234b4bfa74" providerId="AD" clId="Web-{091AE2B8-F051-401C-9230-A37BA5C13F63}" dt="2021-03-08T14:00:51.595" v="141" actId="14100"/>
          <ac:cxnSpMkLst>
            <pc:docMk/>
            <pc:sldMk cId="4037401195" sldId="257"/>
            <ac:cxnSpMk id="18" creationId="{20A9E240-8A58-4019-A0B1-7B3A4ABB2E43}"/>
          </ac:cxnSpMkLst>
        </pc:cxnChg>
      </pc:sldChg>
    </pc:docChg>
  </pc:docChgLst>
  <pc:docChgLst>
    <pc:chgData name="Matthieu MISKOWSKI" userId="S::mamiskowski@saintegenevieve-asnieres.com::e2dd298b-3720-4d5c-9d68-0c234b4bfa74" providerId="AD" clId="Web-{57ED152A-3F3A-448E-80F0-C538F8C90825}"/>
    <pc:docChg chg="modSld">
      <pc:chgData name="Matthieu MISKOWSKI" userId="S::mamiskowski@saintegenevieve-asnieres.com::e2dd298b-3720-4d5c-9d68-0c234b4bfa74" providerId="AD" clId="Web-{57ED152A-3F3A-448E-80F0-C538F8C90825}" dt="2021-03-08T14:25:13.089" v="21" actId="1076"/>
      <pc:docMkLst>
        <pc:docMk/>
      </pc:docMkLst>
      <pc:sldChg chg="addSp delSp modSp">
        <pc:chgData name="Matthieu MISKOWSKI" userId="S::mamiskowski@saintegenevieve-asnieres.com::e2dd298b-3720-4d5c-9d68-0c234b4bfa74" providerId="AD" clId="Web-{57ED152A-3F3A-448E-80F0-C538F8C90825}" dt="2021-03-08T14:25:13.089" v="21" actId="1076"/>
        <pc:sldMkLst>
          <pc:docMk/>
          <pc:sldMk cId="3784089036" sldId="256"/>
        </pc:sldMkLst>
        <pc:spChg chg="add mod">
          <ac:chgData name="Matthieu MISKOWSKI" userId="S::mamiskowski@saintegenevieve-asnieres.com::e2dd298b-3720-4d5c-9d68-0c234b4bfa74" providerId="AD" clId="Web-{57ED152A-3F3A-448E-80F0-C538F8C90825}" dt="2021-03-08T14:25:13.089" v="21" actId="1076"/>
          <ac:spMkLst>
            <pc:docMk/>
            <pc:sldMk cId="3784089036" sldId="256"/>
            <ac:spMk id="3" creationId="{A2A23BBF-4BE5-4566-93A5-34F2CFCBF07F}"/>
          </ac:spMkLst>
        </pc:spChg>
        <pc:spChg chg="del mod">
          <ac:chgData name="Matthieu MISKOWSKI" userId="S::mamiskowski@saintegenevieve-asnieres.com::e2dd298b-3720-4d5c-9d68-0c234b4bfa74" providerId="AD" clId="Web-{57ED152A-3F3A-448E-80F0-C538F8C90825}" dt="2021-03-08T14:24:06.072" v="5"/>
          <ac:spMkLst>
            <pc:docMk/>
            <pc:sldMk cId="3784089036" sldId="256"/>
            <ac:spMk id="4" creationId="{5CC2B08A-4C58-4646-890B-2F2F7CFD720E}"/>
          </ac:spMkLst>
        </pc:spChg>
        <pc:spChg chg="del mod">
          <ac:chgData name="Matthieu MISKOWSKI" userId="S::mamiskowski@saintegenevieve-asnieres.com::e2dd298b-3720-4d5c-9d68-0c234b4bfa74" providerId="AD" clId="Web-{57ED152A-3F3A-448E-80F0-C538F8C90825}" dt="2021-03-08T14:24:07.650" v="7"/>
          <ac:spMkLst>
            <pc:docMk/>
            <pc:sldMk cId="3784089036" sldId="256"/>
            <ac:spMk id="5" creationId="{E871D4E7-E57B-494C-8FFB-FED17E8CFFBA}"/>
          </ac:spMkLst>
        </pc:spChg>
        <pc:spChg chg="del">
          <ac:chgData name="Matthieu MISKOWSKI" userId="S::mamiskowski@saintegenevieve-asnieres.com::e2dd298b-3720-4d5c-9d68-0c234b4bfa74" providerId="AD" clId="Web-{57ED152A-3F3A-448E-80F0-C538F8C90825}" dt="2021-03-08T14:24:03.462" v="2"/>
          <ac:spMkLst>
            <pc:docMk/>
            <pc:sldMk cId="3784089036" sldId="256"/>
            <ac:spMk id="6" creationId="{A7F7BF7B-821C-441D-A621-B1C58E477C60}"/>
          </ac:spMkLst>
        </pc:spChg>
        <pc:spChg chg="del">
          <ac:chgData name="Matthieu MISKOWSKI" userId="S::mamiskowski@saintegenevieve-asnieres.com::e2dd298b-3720-4d5c-9d68-0c234b4bfa74" providerId="AD" clId="Web-{57ED152A-3F3A-448E-80F0-C538F8C90825}" dt="2021-03-08T14:24:04.478" v="3"/>
          <ac:spMkLst>
            <pc:docMk/>
            <pc:sldMk cId="3784089036" sldId="256"/>
            <ac:spMk id="7" creationId="{70F6DAEC-5BAC-4EC9-A547-04407AB17037}"/>
          </ac:spMkLst>
        </pc:spChg>
        <pc:spChg chg="del">
          <ac:chgData name="Matthieu MISKOWSKI" userId="S::mamiskowski@saintegenevieve-asnieres.com::e2dd298b-3720-4d5c-9d68-0c234b4bfa74" providerId="AD" clId="Web-{57ED152A-3F3A-448E-80F0-C538F8C90825}" dt="2021-03-08T14:24:02.353" v="1"/>
          <ac:spMkLst>
            <pc:docMk/>
            <pc:sldMk cId="3784089036" sldId="256"/>
            <ac:spMk id="8" creationId="{4D7ADF85-5496-4DD0-A525-D3A847AE3D41}"/>
          </ac:spMkLst>
        </pc:spChg>
        <pc:spChg chg="del">
          <ac:chgData name="Matthieu MISKOWSKI" userId="S::mamiskowski@saintegenevieve-asnieres.com::e2dd298b-3720-4d5c-9d68-0c234b4bfa74" providerId="AD" clId="Web-{57ED152A-3F3A-448E-80F0-C538F8C90825}" dt="2021-03-08T14:24:00.353" v="0"/>
          <ac:spMkLst>
            <pc:docMk/>
            <pc:sldMk cId="3784089036" sldId="256"/>
            <ac:spMk id="9" creationId="{3E250E87-E582-4623-BAB5-44B65D191200}"/>
          </ac:spMkLst>
        </pc:spChg>
        <pc:picChg chg="add mod">
          <ac:chgData name="Matthieu MISKOWSKI" userId="S::mamiskowski@saintegenevieve-asnieres.com::e2dd298b-3720-4d5c-9d68-0c234b4bfa74" providerId="AD" clId="Web-{57ED152A-3F3A-448E-80F0-C538F8C90825}" dt="2021-03-08T14:24:50.026" v="13" actId="1076"/>
          <ac:picMkLst>
            <pc:docMk/>
            <pc:sldMk cId="3784089036" sldId="256"/>
            <ac:picMk id="2" creationId="{9DB3A185-59C5-4CF7-AA74-8D5134EE84BE}"/>
          </ac:picMkLst>
        </pc:picChg>
      </pc:sldChg>
    </pc:docChg>
  </pc:docChgLst>
  <pc:docChgLst>
    <pc:chgData name="Matthieu MISKOWSKI" userId="S::mamiskowski@saintegenevieve-asnieres.com::e2dd298b-3720-4d5c-9d68-0c234b4bfa74" providerId="AD" clId="Web-{99266C03-9DC2-4865-922B-F2FE49CF9FFA}"/>
    <pc:docChg chg="modSld">
      <pc:chgData name="Matthieu MISKOWSKI" userId="S::mamiskowski@saintegenevieve-asnieres.com::e2dd298b-3720-4d5c-9d68-0c234b4bfa74" providerId="AD" clId="Web-{99266C03-9DC2-4865-922B-F2FE49CF9FFA}" dt="2021-03-08T14:14:05.408" v="12" actId="20577"/>
      <pc:docMkLst>
        <pc:docMk/>
      </pc:docMkLst>
      <pc:sldChg chg="addSp modSp">
        <pc:chgData name="Matthieu MISKOWSKI" userId="S::mamiskowski@saintegenevieve-asnieres.com::e2dd298b-3720-4d5c-9d68-0c234b4bfa74" providerId="AD" clId="Web-{99266C03-9DC2-4865-922B-F2FE49CF9FFA}" dt="2021-03-08T14:14:05.408" v="12" actId="20577"/>
        <pc:sldMkLst>
          <pc:docMk/>
          <pc:sldMk cId="4037401195" sldId="257"/>
        </pc:sldMkLst>
        <pc:spChg chg="add mod">
          <ac:chgData name="Matthieu MISKOWSKI" userId="S::mamiskowski@saintegenevieve-asnieres.com::e2dd298b-3720-4d5c-9d68-0c234b4bfa74" providerId="AD" clId="Web-{99266C03-9DC2-4865-922B-F2FE49CF9FFA}" dt="2021-03-08T14:14:05.408" v="12" actId="20577"/>
          <ac:spMkLst>
            <pc:docMk/>
            <pc:sldMk cId="4037401195" sldId="257"/>
            <ac:spMk id="19" creationId="{601B40CB-4262-4F9B-80FD-A8A09862F6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08.03.2021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DB3A185-59C5-4CF7-AA74-8D5134EE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48" y="168983"/>
            <a:ext cx="10148551" cy="49745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23BBF-4BE5-4566-93A5-34F2CFCBF07F}"/>
              </a:ext>
            </a:extLst>
          </p:cNvPr>
          <p:cNvSpPr txBox="1"/>
          <p:nvPr/>
        </p:nvSpPr>
        <p:spPr>
          <a:xfrm>
            <a:off x="4831724" y="51429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u="sng" dirty="0" err="1"/>
              <a:t>Diagramme</a:t>
            </a:r>
            <a:r>
              <a:rPr lang="en-GB" u="sng" dirty="0"/>
              <a:t> des exigences</a:t>
            </a:r>
            <a:endParaRPr lang="en-US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C2B08A-4C58-4646-890B-2F2F7CFD720E}"/>
              </a:ext>
            </a:extLst>
          </p:cNvPr>
          <p:cNvSpPr/>
          <p:nvPr/>
        </p:nvSpPr>
        <p:spPr>
          <a:xfrm>
            <a:off x="2705986" y="269358"/>
            <a:ext cx="4554277" cy="61934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71D4E7-E57B-494C-8FFB-FED17E8CFFBA}"/>
              </a:ext>
            </a:extLst>
          </p:cNvPr>
          <p:cNvSpPr txBox="1"/>
          <p:nvPr/>
        </p:nvSpPr>
        <p:spPr>
          <a:xfrm>
            <a:off x="4122996" y="3129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Mini-soufflerie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7F7BF7B-821C-441D-A621-B1C58E477C60}"/>
              </a:ext>
            </a:extLst>
          </p:cNvPr>
          <p:cNvSpPr/>
          <p:nvPr/>
        </p:nvSpPr>
        <p:spPr>
          <a:xfrm>
            <a:off x="3966386" y="794340"/>
            <a:ext cx="1984743" cy="10898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F6DAEC-5BAC-4EC9-A547-04407AB17037}"/>
              </a:ext>
            </a:extLst>
          </p:cNvPr>
          <p:cNvSpPr txBox="1"/>
          <p:nvPr/>
        </p:nvSpPr>
        <p:spPr>
          <a:xfrm>
            <a:off x="3965723" y="11569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Mesurer la portance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7ADF85-5496-4DD0-A525-D3A847AE3D41}"/>
              </a:ext>
            </a:extLst>
          </p:cNvPr>
          <p:cNvSpPr/>
          <p:nvPr/>
        </p:nvSpPr>
        <p:spPr>
          <a:xfrm>
            <a:off x="3195525" y="2212014"/>
            <a:ext cx="1984743" cy="10898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250E87-E582-4623-BAB5-44B65D191200}"/>
              </a:ext>
            </a:extLst>
          </p:cNvPr>
          <p:cNvSpPr txBox="1"/>
          <p:nvPr/>
        </p:nvSpPr>
        <p:spPr>
          <a:xfrm>
            <a:off x="3257993" y="25757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Mesurer la trainée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89179E3-9DDD-44A2-B580-1381169F2E1D}"/>
              </a:ext>
            </a:extLst>
          </p:cNvPr>
          <p:cNvSpPr/>
          <p:nvPr/>
        </p:nvSpPr>
        <p:spPr>
          <a:xfrm>
            <a:off x="5224572" y="2690479"/>
            <a:ext cx="1984743" cy="10898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FAEE42-8605-4048-A0D1-5DE770E5AF5D}"/>
              </a:ext>
            </a:extLst>
          </p:cNvPr>
          <p:cNvSpPr txBox="1"/>
          <p:nvPr/>
        </p:nvSpPr>
        <p:spPr>
          <a:xfrm>
            <a:off x="5220586" y="30586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Stocker les données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B186BAE-EA6B-4D15-B663-258B0686E5CD}"/>
              </a:ext>
            </a:extLst>
          </p:cNvPr>
          <p:cNvCxnSpPr/>
          <p:nvPr/>
        </p:nvCxnSpPr>
        <p:spPr>
          <a:xfrm>
            <a:off x="5126000" y="2937465"/>
            <a:ext cx="186069" cy="79744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314553F-5F23-40F1-9325-EACA57469313}"/>
              </a:ext>
            </a:extLst>
          </p:cNvPr>
          <p:cNvCxnSpPr>
            <a:cxnSpLocks/>
          </p:cNvCxnSpPr>
          <p:nvPr/>
        </p:nvCxnSpPr>
        <p:spPr>
          <a:xfrm>
            <a:off x="5374093" y="1821045"/>
            <a:ext cx="354417" cy="921489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59C8C-2A41-4821-86E3-95811C06FF8C}"/>
              </a:ext>
            </a:extLst>
          </p:cNvPr>
          <p:cNvSpPr/>
          <p:nvPr/>
        </p:nvSpPr>
        <p:spPr>
          <a:xfrm>
            <a:off x="377898" y="3966386"/>
            <a:ext cx="1780952" cy="575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Concepteur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D62B80B-26DE-431A-8DA0-331AB614948B}"/>
              </a:ext>
            </a:extLst>
          </p:cNvPr>
          <p:cNvSpPr/>
          <p:nvPr/>
        </p:nvSpPr>
        <p:spPr>
          <a:xfrm>
            <a:off x="3195525" y="4001827"/>
            <a:ext cx="1984743" cy="10898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Transmettre les valeurs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AE78DEB-9C67-4BC3-8DF6-B2F89B4351F1}"/>
              </a:ext>
            </a:extLst>
          </p:cNvPr>
          <p:cNvCxnSpPr>
            <a:cxnSpLocks/>
          </p:cNvCxnSpPr>
          <p:nvPr/>
        </p:nvCxnSpPr>
        <p:spPr>
          <a:xfrm flipH="1">
            <a:off x="4993092" y="3610858"/>
            <a:ext cx="522768" cy="611373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31E2555-CD14-412E-B4A5-24E20E866642}"/>
              </a:ext>
            </a:extLst>
          </p:cNvPr>
          <p:cNvSpPr/>
          <p:nvPr/>
        </p:nvSpPr>
        <p:spPr>
          <a:xfrm>
            <a:off x="5029641" y="4941036"/>
            <a:ext cx="2153091" cy="11695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Améliorer les performances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2DC99-407B-4825-9AC6-F1D449EFCBC6}"/>
              </a:ext>
            </a:extLst>
          </p:cNvPr>
          <p:cNvSpPr/>
          <p:nvPr/>
        </p:nvSpPr>
        <p:spPr>
          <a:xfrm>
            <a:off x="8086502" y="3966386"/>
            <a:ext cx="1780952" cy="575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Profil d'aile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881320A-28A6-4E30-8BE2-B456EDDEE727}"/>
              </a:ext>
            </a:extLst>
          </p:cNvPr>
          <p:cNvCxnSpPr>
            <a:cxnSpLocks/>
          </p:cNvCxnSpPr>
          <p:nvPr/>
        </p:nvCxnSpPr>
        <p:spPr>
          <a:xfrm flipH="1" flipV="1">
            <a:off x="2131162" y="4310835"/>
            <a:ext cx="1089836" cy="150627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A9E240-8A58-4019-A0B1-7B3A4ABB2E43}"/>
              </a:ext>
            </a:extLst>
          </p:cNvPr>
          <p:cNvCxnSpPr>
            <a:cxnSpLocks/>
          </p:cNvCxnSpPr>
          <p:nvPr/>
        </p:nvCxnSpPr>
        <p:spPr>
          <a:xfrm flipH="1">
            <a:off x="7057579" y="4285094"/>
            <a:ext cx="1028022" cy="964949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1B40CB-4262-4F9B-80FD-A8A09862F68F}"/>
              </a:ext>
            </a:extLst>
          </p:cNvPr>
          <p:cNvSpPr txBox="1"/>
          <p:nvPr/>
        </p:nvSpPr>
        <p:spPr>
          <a:xfrm>
            <a:off x="3581400" y="6484256"/>
            <a:ext cx="3296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u="sng" dirty="0" err="1"/>
              <a:t>Diagramme</a:t>
            </a:r>
            <a:r>
              <a:rPr lang="en-GB" u="sng" dirty="0"/>
              <a:t> des </a:t>
            </a:r>
            <a:r>
              <a:rPr lang="en-GB" u="sng" dirty="0" err="1"/>
              <a:t>cas</a:t>
            </a:r>
            <a:r>
              <a:rPr lang="en-GB" u="sng" dirty="0"/>
              <a:t> </a:t>
            </a:r>
            <a:r>
              <a:rPr lang="en-GB" u="sng" dirty="0" err="1"/>
              <a:t>d'utilisation</a:t>
            </a:r>
            <a:endParaRPr lang="en-US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7401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9000E711C3E45A3F46338A1E25507" ma:contentTypeVersion="9" ma:contentTypeDescription="Crée un document." ma:contentTypeScope="" ma:versionID="47d62809c0563ea30f23b753e1501705">
  <xsd:schema xmlns:xsd="http://www.w3.org/2001/XMLSchema" xmlns:xs="http://www.w3.org/2001/XMLSchema" xmlns:p="http://schemas.microsoft.com/office/2006/metadata/properties" xmlns:ns2="9571c2f6-0c88-4948-bc2e-7dc3b5951463" targetNamespace="http://schemas.microsoft.com/office/2006/metadata/properties" ma:root="true" ma:fieldsID="4dab38054d4eb365027abc0a0e4f1ac4" ns2:_="">
    <xsd:import namespace="9571c2f6-0c88-4948-bc2e-7dc3b59514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1c2f6-0c88-4948-bc2e-7dc3b59514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E87C8B-C6BF-4D9C-884A-56356B32DF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CA0F7F-0B02-47FC-AA56-BB76A089C2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3F820C-4738-413C-A5DC-B41B4CE6C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1c2f6-0c88-4948-bc2e-7dc3b59514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67</cp:revision>
  <dcterms:created xsi:type="dcterms:W3CDTF">2021-03-08T13:47:36Z</dcterms:created>
  <dcterms:modified xsi:type="dcterms:W3CDTF">2021-03-08T14:25:14Z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0x0101008CD9000E711C3E45A3F46338A1E25507</vt:lpwstr>
  </property>
</Properties>
</file>