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6D5C-7172-491A-BBB1-57328E19D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D51DA-7D58-41B6-9776-23462D5F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EE38-978D-48CB-9655-DC0BD7A1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5187B-714E-4268-81A5-C467E7FC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1B864-79E2-4BA4-AF2F-2BADE9C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6D0B0-278D-44E9-9993-6CBD0C9B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5E977-7043-4682-99AA-E6814C09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95E7-1F64-4D65-9DCF-055A6CA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3C4C-A049-4411-901A-A54EDE5C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0F6D-BA30-4861-B2CC-323DDDD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59152-5177-4E44-A16A-CB77FA12B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50EF5-8402-4123-9562-293D65B5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457B9-E217-43E1-8285-9FF1ACF1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AF38-E545-431D-A901-4047E19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19BC-9E63-4B15-95BB-E4D7DD3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45701-BB62-412E-839E-215E748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3CF6B-1ACC-4294-9FC4-86D6B583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01A0-40BC-485E-A42B-12DC1E78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54DCD-FC5A-4FCB-8872-B141565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C34CE-8A65-4E13-B594-4646A80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AE698-5C8A-4628-9BF3-96A121FF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4F07C-40D4-42BB-8EE6-781125B6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14D56-070E-40EF-B47C-C753BDCC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37B31-00A8-4A6B-8E90-3DD4AD7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BD8D-6E1A-4748-9721-7ED91EB9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0214-F289-4FA1-A984-A7DBAA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D569A-054C-4BE8-82B9-82A45571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29A38-6111-490D-BB2C-8F92E608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6F7BC-C692-4704-BB48-48D53D9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C5B99-322C-476A-8B2E-A186756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1F5E7-84F7-4ABE-8099-7DE8A591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8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53B-C7F0-43FB-B0B1-9C3CBB74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6B54-C54D-416B-9F33-37855BF1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D8F29-650B-4B4E-99EE-1269B704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9727C-AFE2-41D9-8E1C-620764B8C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F7884-E5C3-4CF3-B411-9F1AEF4E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CF7231-EE91-4BB0-81A9-163E7215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B9132-B19E-4BB0-A999-E1D7916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B5FC3-3832-4143-9633-33D89E6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D418-2146-44A2-8F78-097DEFD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BCCF6-D84B-4997-8209-2A18A4D4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01A43-EF2C-4638-B88E-3DC41089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7E62B-762F-4B3A-80A1-2F54469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D7E7E2-FC50-4B6A-8AFF-AEAC59DF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0BF4D-F981-405A-9470-D1F8F42D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7DBFF-A509-4E43-BD0C-67DBA90E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14E55-81A6-4EAC-A794-6685F65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CAC38-EB07-4D20-B51E-3EC75830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4716F-9679-41FA-8F84-0A137E59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86374-49C3-4C03-954F-4D14E690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AE10F-0E38-489E-9F43-D0525651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061E-021C-42F3-A3AE-C2F05021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CD8A-CB85-4742-BA38-426546E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68E4C-1D76-43E4-A121-7EF4C0069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90A7E-89A5-4D43-9C21-724FF347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08490-71E9-4531-A6A3-D7B59E3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FD202-4F78-413F-A79F-A191CF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F3F1-6BFD-48FC-8671-AE54F68D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DFB09-A38B-4500-9620-936A7940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DC29-7F53-43A3-B48B-66006416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42B83-0055-49A7-910E-9500AEAF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8AC9-9486-46F2-9DCE-9F66F979543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A1795-9CF4-4C95-B0A3-91B69E1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5E723-4EC2-4139-9E3E-69DB4F54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E6A75-76B0-4148-8AF1-54DF1C8196CC}"/>
              </a:ext>
            </a:extLst>
          </p:cNvPr>
          <p:cNvSpPr txBox="1"/>
          <p:nvPr/>
        </p:nvSpPr>
        <p:spPr>
          <a:xfrm>
            <a:off x="1602297" y="67111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06D68-C188-4D07-A9F0-17DACAF105E8}"/>
              </a:ext>
            </a:extLst>
          </p:cNvPr>
          <p:cNvSpPr txBox="1"/>
          <p:nvPr/>
        </p:nvSpPr>
        <p:spPr>
          <a:xfrm>
            <a:off x="5587067" y="67111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25097E-5EDC-41BE-8DDF-D219030B2832}"/>
              </a:ext>
            </a:extLst>
          </p:cNvPr>
          <p:cNvCxnSpPr/>
          <p:nvPr/>
        </p:nvCxnSpPr>
        <p:spPr>
          <a:xfrm>
            <a:off x="729842" y="1291905"/>
            <a:ext cx="8422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8472BB-FA69-48F8-8CCF-A18453076038}"/>
              </a:ext>
            </a:extLst>
          </p:cNvPr>
          <p:cNvCxnSpPr/>
          <p:nvPr/>
        </p:nvCxnSpPr>
        <p:spPr>
          <a:xfrm>
            <a:off x="3984771" y="310393"/>
            <a:ext cx="0" cy="4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1B059-43D3-4038-AAD8-786939768850}"/>
              </a:ext>
            </a:extLst>
          </p:cNvPr>
          <p:cNvSpPr txBox="1"/>
          <p:nvPr/>
        </p:nvSpPr>
        <p:spPr>
          <a:xfrm>
            <a:off x="159391" y="1619075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1CFDC0-6A1D-49D3-8A1B-C6C149A8386E}"/>
              </a:ext>
            </a:extLst>
          </p:cNvPr>
          <p:cNvSpPr/>
          <p:nvPr/>
        </p:nvSpPr>
        <p:spPr>
          <a:xfrm>
            <a:off x="1132523" y="1476570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82C74-121A-4E03-8398-5D67AA70959E}"/>
              </a:ext>
            </a:extLst>
          </p:cNvPr>
          <p:cNvSpPr txBox="1"/>
          <p:nvPr/>
        </p:nvSpPr>
        <p:spPr>
          <a:xfrm>
            <a:off x="1233171" y="2088752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3F9C0-ECF8-4436-848A-F1A350A983E7}"/>
              </a:ext>
            </a:extLst>
          </p:cNvPr>
          <p:cNvSpPr/>
          <p:nvPr/>
        </p:nvSpPr>
        <p:spPr>
          <a:xfrm>
            <a:off x="2390862" y="149313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88AF-1A24-4B8A-8D19-72E9406D9D68}"/>
              </a:ext>
            </a:extLst>
          </p:cNvPr>
          <p:cNvSpPr txBox="1"/>
          <p:nvPr/>
        </p:nvSpPr>
        <p:spPr>
          <a:xfrm>
            <a:off x="2508319" y="213919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cPtr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F0647E-5CFA-46B0-9368-9A36738DAC1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79423" y="1824444"/>
            <a:ext cx="1568757" cy="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4484E426-EE92-48AB-8CD8-E048FB57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27673"/>
              </p:ext>
            </p:extLst>
          </p:nvPr>
        </p:nvGraphicFramePr>
        <p:xfrm>
          <a:off x="4748180" y="1685164"/>
          <a:ext cx="6233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92">
                  <a:extLst>
                    <a:ext uri="{9D8B030D-6E8A-4147-A177-3AD203B41FA5}">
                      <a16:colId xmlns:a16="http://schemas.microsoft.com/office/drawing/2014/main" val="2226699527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2479079925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721468661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1550103969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1287689273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2274827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6918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B170917-AE7D-42DD-BD12-FE540BDD7F2C}"/>
              </a:ext>
            </a:extLst>
          </p:cNvPr>
          <p:cNvSpPr txBox="1"/>
          <p:nvPr/>
        </p:nvSpPr>
        <p:spPr>
          <a:xfrm>
            <a:off x="4748179" y="1308468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B0081-2B2D-4910-8029-8F0B18A28774}"/>
              </a:ext>
            </a:extLst>
          </p:cNvPr>
          <p:cNvSpPr txBox="1"/>
          <p:nvPr/>
        </p:nvSpPr>
        <p:spPr>
          <a:xfrm>
            <a:off x="5767432" y="1291904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25170-BC78-4A3C-9455-711A06EACDB2}"/>
              </a:ext>
            </a:extLst>
          </p:cNvPr>
          <p:cNvSpPr txBox="1"/>
          <p:nvPr/>
        </p:nvSpPr>
        <p:spPr>
          <a:xfrm>
            <a:off x="6832820" y="1316643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105A99-B26B-4CB9-ABE5-28F3928471BE}"/>
              </a:ext>
            </a:extLst>
          </p:cNvPr>
          <p:cNvSpPr txBox="1"/>
          <p:nvPr/>
        </p:nvSpPr>
        <p:spPr>
          <a:xfrm>
            <a:off x="7842088" y="1308254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19BF4-E9AF-4442-BD85-71D0DC8B7FF3}"/>
              </a:ext>
            </a:extLst>
          </p:cNvPr>
          <p:cNvSpPr txBox="1"/>
          <p:nvPr/>
        </p:nvSpPr>
        <p:spPr>
          <a:xfrm>
            <a:off x="8851356" y="1291095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1A0B6-4BA9-4EFD-B1E5-C5FC5B3D4E38}"/>
              </a:ext>
            </a:extLst>
          </p:cNvPr>
          <p:cNvSpPr txBox="1"/>
          <p:nvPr/>
        </p:nvSpPr>
        <p:spPr>
          <a:xfrm>
            <a:off x="9970316" y="1291095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</cp:revision>
  <dcterms:created xsi:type="dcterms:W3CDTF">2022-02-14T12:22:48Z</dcterms:created>
  <dcterms:modified xsi:type="dcterms:W3CDTF">2022-02-14T12:33:21Z</dcterms:modified>
</cp:coreProperties>
</file>