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6D5C-7172-491A-BBB1-57328E19D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D51DA-7D58-41B6-9776-23462D5F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6EE38-978D-48CB-9655-DC0BD7A1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5187B-714E-4268-81A5-C467E7FC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1B864-79E2-4BA4-AF2F-2BADE9CF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6D0B0-278D-44E9-9993-6CBD0C9B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5E977-7043-4682-99AA-E6814C09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995E7-1F64-4D65-9DCF-055A6CA6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D3C4C-A049-4411-901A-A54EDE5C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0F6D-BA30-4861-B2CC-323DDDD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6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59152-5177-4E44-A16A-CB77FA12B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C50EF5-8402-4123-9562-293D65B5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457B9-E217-43E1-8285-9FF1ACF1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DAF38-E545-431D-A901-4047E19E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C19BC-9E63-4B15-95BB-E4D7DD32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45701-BB62-412E-839E-215E7486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3CF6B-1ACC-4294-9FC4-86D6B583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101A0-40BC-485E-A42B-12DC1E78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54DCD-FC5A-4FCB-8872-B1415654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C34CE-8A65-4E13-B594-4646A808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1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AE698-5C8A-4628-9BF3-96A121FF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4F07C-40D4-42BB-8EE6-781125B6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14D56-070E-40EF-B47C-C753BDCC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37B31-00A8-4A6B-8E90-3DD4AD7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BD8D-6E1A-4748-9721-7ED91EB9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9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0214-F289-4FA1-A984-A7DBAA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D569A-054C-4BE8-82B9-82A455716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29A38-6111-490D-BB2C-8F92E608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6F7BC-C692-4704-BB48-48D53D9C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C5B99-322C-476A-8B2E-A186756E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1F5E7-84F7-4ABE-8099-7DE8A591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8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553B-C7F0-43FB-B0B1-9C3CBB74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46B54-C54D-416B-9F33-37855BF1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D8F29-650B-4B4E-99EE-1269B704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E9727C-AFE2-41D9-8E1C-620764B8C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F7884-E5C3-4CF3-B411-9F1AEF4E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CF7231-EE91-4BB0-81A9-163E7215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B9132-B19E-4BB0-A999-E1D7916F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B5FC3-3832-4143-9633-33D89E66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D418-2146-44A2-8F78-097DEFD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BCCF6-D84B-4997-8209-2A18A4D4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E01A43-EF2C-4638-B88E-3DC41089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7E62B-762F-4B3A-80A1-2F54469E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D7E7E2-FC50-4B6A-8AFF-AEAC59DF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0BF4D-F981-405A-9470-D1F8F42D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7DBFF-A509-4E43-BD0C-67DBA90E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14E55-81A6-4EAC-A794-6685F65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CAC38-EB07-4D20-B51E-3EC75830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4716F-9679-41FA-8F84-0A137E59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86374-49C3-4C03-954F-4D14E690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AE10F-0E38-489E-9F43-D0525651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061E-021C-42F3-A3AE-C2F05021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2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BCD8A-CB85-4742-BA38-426546E2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68E4C-1D76-43E4-A121-7EF4C0069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90A7E-89A5-4D43-9C21-724FF347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08490-71E9-4531-A6A3-D7B59E3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FD202-4F78-413F-A79F-A191CF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7F3F1-6BFD-48FC-8671-AE54F68D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6DFB09-A38B-4500-9620-936A7940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CDC29-7F53-43A3-B48B-66006416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42B83-0055-49A7-910E-9500AEAFB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8AC9-9486-46F2-9DCE-9F66F9795433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A1795-9CF4-4C95-B0A3-91B69E1C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5E723-4EC2-4139-9E3E-69DB4F540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7AB4-D41D-4366-BC93-0A5ADBE41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9D92FF4-C04B-46FF-B6FE-EDDF13B14EBF}"/>
              </a:ext>
            </a:extLst>
          </p:cNvPr>
          <p:cNvSpPr txBox="1"/>
          <p:nvPr/>
        </p:nvSpPr>
        <p:spPr>
          <a:xfrm>
            <a:off x="1646528" y="31676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625D68-4E10-464B-A251-652D3F8812DC}"/>
              </a:ext>
            </a:extLst>
          </p:cNvPr>
          <p:cNvSpPr txBox="1"/>
          <p:nvPr/>
        </p:nvSpPr>
        <p:spPr>
          <a:xfrm>
            <a:off x="651128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7A2BEF-97EF-4CFE-93BD-482B7EC6ECE7}"/>
              </a:ext>
            </a:extLst>
          </p:cNvPr>
          <p:cNvCxnSpPr>
            <a:cxnSpLocks/>
          </p:cNvCxnSpPr>
          <p:nvPr/>
        </p:nvCxnSpPr>
        <p:spPr>
          <a:xfrm>
            <a:off x="735183" y="521834"/>
            <a:ext cx="11233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459B403-2790-43ED-9814-6AE02F022D59}"/>
              </a:ext>
            </a:extLst>
          </p:cNvPr>
          <p:cNvCxnSpPr>
            <a:cxnSpLocks/>
          </p:cNvCxnSpPr>
          <p:nvPr/>
        </p:nvCxnSpPr>
        <p:spPr>
          <a:xfrm>
            <a:off x="5245345" y="202479"/>
            <a:ext cx="0" cy="66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41A17F-9F50-40F6-A898-2AB991146A95}"/>
              </a:ext>
            </a:extLst>
          </p:cNvPr>
          <p:cNvSpPr txBox="1"/>
          <p:nvPr/>
        </p:nvSpPr>
        <p:spPr>
          <a:xfrm>
            <a:off x="325337" y="908083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1AEC3A-4417-477C-9735-6DB3A58EC507}"/>
              </a:ext>
            </a:extLst>
          </p:cNvPr>
          <p:cNvSpPr/>
          <p:nvPr/>
        </p:nvSpPr>
        <p:spPr>
          <a:xfrm>
            <a:off x="1567551" y="73777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E29C2B-674F-4BA2-A577-029D9185AAD5}"/>
              </a:ext>
            </a:extLst>
          </p:cNvPr>
          <p:cNvSpPr txBox="1"/>
          <p:nvPr/>
        </p:nvSpPr>
        <p:spPr>
          <a:xfrm>
            <a:off x="1672308" y="138382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436735D-869F-47C4-97B2-505BF19AB014}"/>
              </a:ext>
            </a:extLst>
          </p:cNvPr>
          <p:cNvCxnSpPr>
            <a:cxnSpLocks/>
          </p:cNvCxnSpPr>
          <p:nvPr/>
        </p:nvCxnSpPr>
        <p:spPr>
          <a:xfrm>
            <a:off x="582782" y="1812271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E70794C-26C3-422C-BC6C-EEA7AC38BB56}"/>
              </a:ext>
            </a:extLst>
          </p:cNvPr>
          <p:cNvSpPr txBox="1"/>
          <p:nvPr/>
        </p:nvSpPr>
        <p:spPr>
          <a:xfrm>
            <a:off x="5797138" y="778443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F6D0A1-4FB3-4004-96FB-339BC428C0F3}"/>
              </a:ext>
            </a:extLst>
          </p:cNvPr>
          <p:cNvSpPr txBox="1"/>
          <p:nvPr/>
        </p:nvSpPr>
        <p:spPr>
          <a:xfrm>
            <a:off x="6154532" y="1474832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FDB496-DDB8-40C9-BDBC-EF14DEAD9BBF}"/>
              </a:ext>
            </a:extLst>
          </p:cNvPr>
          <p:cNvSpPr/>
          <p:nvPr/>
        </p:nvSpPr>
        <p:spPr>
          <a:xfrm>
            <a:off x="6102223" y="89585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B6F45C-2D62-4205-8E94-3F29210E0DFF}"/>
              </a:ext>
            </a:extLst>
          </p:cNvPr>
          <p:cNvSpPr txBox="1"/>
          <p:nvPr/>
        </p:nvSpPr>
        <p:spPr>
          <a:xfrm>
            <a:off x="7307789" y="1614070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FBBD1-DCB7-4E5B-B030-69C58862A84A}"/>
              </a:ext>
            </a:extLst>
          </p:cNvPr>
          <p:cNvSpPr/>
          <p:nvPr/>
        </p:nvSpPr>
        <p:spPr>
          <a:xfrm>
            <a:off x="7281859" y="907628"/>
            <a:ext cx="59316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80936E-087A-4A73-A574-CE3ECCDD5B33}"/>
              </a:ext>
            </a:extLst>
          </p:cNvPr>
          <p:cNvSpPr txBox="1"/>
          <p:nvPr/>
        </p:nvSpPr>
        <p:spPr>
          <a:xfrm>
            <a:off x="325337" y="2262576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6851D0E-1151-494F-BEE6-D4677982910A}"/>
              </a:ext>
            </a:extLst>
          </p:cNvPr>
          <p:cNvSpPr/>
          <p:nvPr/>
        </p:nvSpPr>
        <p:spPr>
          <a:xfrm>
            <a:off x="1567551" y="2092266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382FD1-68B0-4E5B-B66D-61AF82AE6C10}"/>
              </a:ext>
            </a:extLst>
          </p:cNvPr>
          <p:cNvSpPr txBox="1"/>
          <p:nvPr/>
        </p:nvSpPr>
        <p:spPr>
          <a:xfrm>
            <a:off x="1672308" y="2738322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B5D1A90-0418-48D5-A8E7-444A4F684E9D}"/>
              </a:ext>
            </a:extLst>
          </p:cNvPr>
          <p:cNvCxnSpPr>
            <a:cxnSpLocks/>
          </p:cNvCxnSpPr>
          <p:nvPr/>
        </p:nvCxnSpPr>
        <p:spPr>
          <a:xfrm>
            <a:off x="582782" y="3166764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4223D85-7243-4662-9D79-4AAA71167FF8}"/>
              </a:ext>
            </a:extLst>
          </p:cNvPr>
          <p:cNvCxnSpPr>
            <a:cxnSpLocks/>
            <a:stCxn id="73" idx="1"/>
            <a:endCxn id="43" idx="1"/>
          </p:cNvCxnSpPr>
          <p:nvPr/>
        </p:nvCxnSpPr>
        <p:spPr>
          <a:xfrm rot="10800000">
            <a:off x="1567551" y="1069084"/>
            <a:ext cx="12700" cy="135449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FF5C458-4B26-42A5-9AD2-ED46358758DE}"/>
              </a:ext>
            </a:extLst>
          </p:cNvPr>
          <p:cNvSpPr/>
          <p:nvPr/>
        </p:nvSpPr>
        <p:spPr>
          <a:xfrm>
            <a:off x="3950155" y="206386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*top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D33CA8-36EC-469C-BFBA-4D198DDC487B}"/>
              </a:ext>
            </a:extLst>
          </p:cNvPr>
          <p:cNvSpPr txBox="1"/>
          <p:nvPr/>
        </p:nvSpPr>
        <p:spPr>
          <a:xfrm>
            <a:off x="4054912" y="270991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85FFF0-C52B-4F8F-B728-E22161ED469F}"/>
              </a:ext>
            </a:extLst>
          </p:cNvPr>
          <p:cNvSpPr txBox="1"/>
          <p:nvPr/>
        </p:nvSpPr>
        <p:spPr>
          <a:xfrm>
            <a:off x="0" y="3648189"/>
            <a:ext cx="11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5EFB190-5F02-4237-A83E-78D792AA8C99}"/>
              </a:ext>
            </a:extLst>
          </p:cNvPr>
          <p:cNvSpPr/>
          <p:nvPr/>
        </p:nvSpPr>
        <p:spPr>
          <a:xfrm>
            <a:off x="1215717" y="333288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0210BE-852C-47BD-8BF6-935099F7BB1E}"/>
              </a:ext>
            </a:extLst>
          </p:cNvPr>
          <p:cNvSpPr txBox="1"/>
          <p:nvPr/>
        </p:nvSpPr>
        <p:spPr>
          <a:xfrm>
            <a:off x="1320474" y="397893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03F93E9-41B0-41EB-9DD3-02FEE3B8EAED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1990028" y="1989214"/>
            <a:ext cx="5006270" cy="17180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4AEC3D7-87CE-4132-BD01-58A2B864C2AB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4738716" y="1616899"/>
            <a:ext cx="1045523" cy="778274"/>
          </a:xfrm>
          <a:prstGeom prst="bentConnector3">
            <a:avLst>
              <a:gd name="adj1" fmla="val 6249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4113B7A-1567-4EDD-93B1-E0B90AC07A3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356112" y="843544"/>
            <a:ext cx="3441026" cy="540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B20DD43E-3BCB-4931-ACFA-C79C8B9CD1F9}"/>
              </a:ext>
            </a:extLst>
          </p:cNvPr>
          <p:cNvSpPr/>
          <p:nvPr/>
        </p:nvSpPr>
        <p:spPr>
          <a:xfrm>
            <a:off x="49368" y="112746"/>
            <a:ext cx="1387543" cy="3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95027F81-69C5-4973-9DE4-D4F015DDFC89}"/>
              </a:ext>
            </a:extLst>
          </p:cNvPr>
          <p:cNvSpPr/>
          <p:nvPr/>
        </p:nvSpPr>
        <p:spPr>
          <a:xfrm>
            <a:off x="2812966" y="2092266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D870A5-D118-4D4D-84E9-1C8244B5416A}"/>
              </a:ext>
            </a:extLst>
          </p:cNvPr>
          <p:cNvSpPr txBox="1"/>
          <p:nvPr/>
        </p:nvSpPr>
        <p:spPr>
          <a:xfrm>
            <a:off x="2917723" y="2738322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00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9D92FF4-C04B-46FF-B6FE-EDDF13B14EBF}"/>
              </a:ext>
            </a:extLst>
          </p:cNvPr>
          <p:cNvSpPr txBox="1"/>
          <p:nvPr/>
        </p:nvSpPr>
        <p:spPr>
          <a:xfrm>
            <a:off x="1646528" y="31676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625D68-4E10-464B-A251-652D3F8812DC}"/>
              </a:ext>
            </a:extLst>
          </p:cNvPr>
          <p:cNvSpPr txBox="1"/>
          <p:nvPr/>
        </p:nvSpPr>
        <p:spPr>
          <a:xfrm>
            <a:off x="651128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7A2BEF-97EF-4CFE-93BD-482B7EC6ECE7}"/>
              </a:ext>
            </a:extLst>
          </p:cNvPr>
          <p:cNvCxnSpPr>
            <a:cxnSpLocks/>
          </p:cNvCxnSpPr>
          <p:nvPr/>
        </p:nvCxnSpPr>
        <p:spPr>
          <a:xfrm>
            <a:off x="735183" y="521834"/>
            <a:ext cx="11233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459B403-2790-43ED-9814-6AE02F022D59}"/>
              </a:ext>
            </a:extLst>
          </p:cNvPr>
          <p:cNvCxnSpPr>
            <a:cxnSpLocks/>
          </p:cNvCxnSpPr>
          <p:nvPr/>
        </p:nvCxnSpPr>
        <p:spPr>
          <a:xfrm>
            <a:off x="5245345" y="202479"/>
            <a:ext cx="0" cy="662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41A17F-9F50-40F6-A898-2AB991146A95}"/>
              </a:ext>
            </a:extLst>
          </p:cNvPr>
          <p:cNvSpPr txBox="1"/>
          <p:nvPr/>
        </p:nvSpPr>
        <p:spPr>
          <a:xfrm>
            <a:off x="325337" y="908083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1AEC3A-4417-477C-9735-6DB3A58EC507}"/>
              </a:ext>
            </a:extLst>
          </p:cNvPr>
          <p:cNvSpPr/>
          <p:nvPr/>
        </p:nvSpPr>
        <p:spPr>
          <a:xfrm>
            <a:off x="1567551" y="73777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E29C2B-674F-4BA2-A577-029D9185AAD5}"/>
              </a:ext>
            </a:extLst>
          </p:cNvPr>
          <p:cNvSpPr txBox="1"/>
          <p:nvPr/>
        </p:nvSpPr>
        <p:spPr>
          <a:xfrm>
            <a:off x="1672308" y="1383829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70794C-26C3-422C-BC6C-EEA7AC38BB56}"/>
              </a:ext>
            </a:extLst>
          </p:cNvPr>
          <p:cNvSpPr txBox="1"/>
          <p:nvPr/>
        </p:nvSpPr>
        <p:spPr>
          <a:xfrm>
            <a:off x="5797138" y="778443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F6D0A1-4FB3-4004-96FB-339BC428C0F3}"/>
              </a:ext>
            </a:extLst>
          </p:cNvPr>
          <p:cNvSpPr txBox="1"/>
          <p:nvPr/>
        </p:nvSpPr>
        <p:spPr>
          <a:xfrm>
            <a:off x="6154532" y="1474832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FDB496-DDB8-40C9-BDBC-EF14DEAD9BBF}"/>
              </a:ext>
            </a:extLst>
          </p:cNvPr>
          <p:cNvSpPr/>
          <p:nvPr/>
        </p:nvSpPr>
        <p:spPr>
          <a:xfrm>
            <a:off x="6102223" y="895853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B6F45C-2D62-4205-8E94-3F29210E0DFF}"/>
              </a:ext>
            </a:extLst>
          </p:cNvPr>
          <p:cNvSpPr txBox="1"/>
          <p:nvPr/>
        </p:nvSpPr>
        <p:spPr>
          <a:xfrm>
            <a:off x="7307789" y="1614070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CFBBD1-DCB7-4E5B-B030-69C58862A84A}"/>
              </a:ext>
            </a:extLst>
          </p:cNvPr>
          <p:cNvSpPr/>
          <p:nvPr/>
        </p:nvSpPr>
        <p:spPr>
          <a:xfrm>
            <a:off x="7281859" y="907628"/>
            <a:ext cx="59316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A11D949-C3A2-4A02-9E73-3681FF0AFEB1}"/>
              </a:ext>
            </a:extLst>
          </p:cNvPr>
          <p:cNvCxnSpPr>
            <a:cxnSpLocks/>
          </p:cNvCxnSpPr>
          <p:nvPr/>
        </p:nvCxnSpPr>
        <p:spPr>
          <a:xfrm>
            <a:off x="582328" y="2055633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4113B7A-1567-4EDD-93B1-E0B90AC07A3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356112" y="843544"/>
            <a:ext cx="3441026" cy="540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F5E3523-4A18-497D-BC30-249AE5CAA750}"/>
              </a:ext>
            </a:extLst>
          </p:cNvPr>
          <p:cNvSpPr txBox="1"/>
          <p:nvPr/>
        </p:nvSpPr>
        <p:spPr>
          <a:xfrm>
            <a:off x="324883" y="2373428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3B0CE30-172B-4394-9DBC-A77318CF5EB5}"/>
              </a:ext>
            </a:extLst>
          </p:cNvPr>
          <p:cNvSpPr/>
          <p:nvPr/>
        </p:nvSpPr>
        <p:spPr>
          <a:xfrm>
            <a:off x="1567097" y="2203118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CBC4BC-2031-498D-848F-403D0C8F2288}"/>
              </a:ext>
            </a:extLst>
          </p:cNvPr>
          <p:cNvSpPr txBox="1"/>
          <p:nvPr/>
        </p:nvSpPr>
        <p:spPr>
          <a:xfrm>
            <a:off x="1671854" y="2849174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532BF14-A10C-44C2-A671-3AABBA91798C}"/>
              </a:ext>
            </a:extLst>
          </p:cNvPr>
          <p:cNvCxnSpPr>
            <a:cxnSpLocks/>
          </p:cNvCxnSpPr>
          <p:nvPr/>
        </p:nvCxnSpPr>
        <p:spPr>
          <a:xfrm>
            <a:off x="582782" y="3254107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8FD8201-1604-42E6-AF54-DCA71985E6C0}"/>
              </a:ext>
            </a:extLst>
          </p:cNvPr>
          <p:cNvSpPr/>
          <p:nvPr/>
        </p:nvSpPr>
        <p:spPr>
          <a:xfrm>
            <a:off x="4192360" y="2173510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*top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DFFECB9-57CF-47D8-8BB5-412A95F658B9}"/>
              </a:ext>
            </a:extLst>
          </p:cNvPr>
          <p:cNvSpPr txBox="1"/>
          <p:nvPr/>
        </p:nvSpPr>
        <p:spPr>
          <a:xfrm>
            <a:off x="4297117" y="2819566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4F8E8E8-7A00-41D8-971B-7463D4CCE655}"/>
              </a:ext>
            </a:extLst>
          </p:cNvPr>
          <p:cNvCxnSpPr>
            <a:cxnSpLocks/>
          </p:cNvCxnSpPr>
          <p:nvPr/>
        </p:nvCxnSpPr>
        <p:spPr>
          <a:xfrm>
            <a:off x="582782" y="4368905"/>
            <a:ext cx="4662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FE08365-125C-4A70-BC27-44DA5FA745F6}"/>
              </a:ext>
            </a:extLst>
          </p:cNvPr>
          <p:cNvSpPr txBox="1"/>
          <p:nvPr/>
        </p:nvSpPr>
        <p:spPr>
          <a:xfrm>
            <a:off x="0" y="3651090"/>
            <a:ext cx="11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8C180D3-3B7D-45B7-BD51-348BA782C0BA}"/>
              </a:ext>
            </a:extLst>
          </p:cNvPr>
          <p:cNvSpPr/>
          <p:nvPr/>
        </p:nvSpPr>
        <p:spPr>
          <a:xfrm>
            <a:off x="1215717" y="333578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74B244-33D6-4FC7-90DC-3616661CBDD6}"/>
              </a:ext>
            </a:extLst>
          </p:cNvPr>
          <p:cNvSpPr txBox="1"/>
          <p:nvPr/>
        </p:nvSpPr>
        <p:spPr>
          <a:xfrm>
            <a:off x="1320474" y="3981840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ED2A9C-CF02-4A61-9AD7-A1655B356F1B}"/>
              </a:ext>
            </a:extLst>
          </p:cNvPr>
          <p:cNvSpPr txBox="1"/>
          <p:nvPr/>
        </p:nvSpPr>
        <p:spPr>
          <a:xfrm>
            <a:off x="5815062" y="2344364"/>
            <a:ext cx="2398320" cy="121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A86D8D1-EF61-45BE-95AF-0AEE63F9A39C}"/>
              </a:ext>
            </a:extLst>
          </p:cNvPr>
          <p:cNvSpPr txBox="1"/>
          <p:nvPr/>
        </p:nvSpPr>
        <p:spPr>
          <a:xfrm>
            <a:off x="6172456" y="3040753"/>
            <a:ext cx="7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946DA79-38D3-4A83-ACEF-B1D510A7BF28}"/>
              </a:ext>
            </a:extLst>
          </p:cNvPr>
          <p:cNvSpPr/>
          <p:nvPr/>
        </p:nvSpPr>
        <p:spPr>
          <a:xfrm>
            <a:off x="6120147" y="2461774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7B028D7-E4D7-49E4-9ADB-3068A5A372A3}"/>
              </a:ext>
            </a:extLst>
          </p:cNvPr>
          <p:cNvSpPr txBox="1"/>
          <p:nvPr/>
        </p:nvSpPr>
        <p:spPr>
          <a:xfrm>
            <a:off x="7325713" y="3179991"/>
            <a:ext cx="5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4BF816B-4768-4C9C-A646-CE591A047D8E}"/>
              </a:ext>
            </a:extLst>
          </p:cNvPr>
          <p:cNvSpPr/>
          <p:nvPr/>
        </p:nvSpPr>
        <p:spPr>
          <a:xfrm>
            <a:off x="7299783" y="2473549"/>
            <a:ext cx="593161" cy="6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E99E28F8-186E-410C-92EE-D23FFC68F9C1}"/>
              </a:ext>
            </a:extLst>
          </p:cNvPr>
          <p:cNvCxnSpPr>
            <a:cxnSpLocks/>
            <a:stCxn id="117" idx="1"/>
            <a:endCxn id="43" idx="1"/>
          </p:cNvCxnSpPr>
          <p:nvPr/>
        </p:nvCxnSpPr>
        <p:spPr>
          <a:xfrm rot="10800000" flipH="1">
            <a:off x="1567097" y="1069084"/>
            <a:ext cx="454" cy="1465345"/>
          </a:xfrm>
          <a:prstGeom prst="bentConnector3">
            <a:avLst>
              <a:gd name="adj1" fmla="val -503524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E090B12-BF24-4ABC-A6C9-28A609D3649E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4980921" y="1732312"/>
            <a:ext cx="772815" cy="772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B20DD43E-3BCB-4931-ACFA-C79C8B9CD1F9}"/>
              </a:ext>
            </a:extLst>
          </p:cNvPr>
          <p:cNvSpPr/>
          <p:nvPr/>
        </p:nvSpPr>
        <p:spPr>
          <a:xfrm>
            <a:off x="49368" y="112746"/>
            <a:ext cx="1387543" cy="3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DD304FCD-63C8-4109-B23A-2E79B76E3F8C}"/>
              </a:ext>
            </a:extLst>
          </p:cNvPr>
          <p:cNvCxnSpPr>
            <a:cxnSpLocks/>
            <a:stCxn id="69" idx="3"/>
            <a:endCxn id="129" idx="3"/>
          </p:cNvCxnSpPr>
          <p:nvPr/>
        </p:nvCxnSpPr>
        <p:spPr>
          <a:xfrm>
            <a:off x="7875020" y="1231034"/>
            <a:ext cx="338362" cy="1718716"/>
          </a:xfrm>
          <a:prstGeom prst="bentConnector3">
            <a:avLst>
              <a:gd name="adj1" fmla="val 16756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0EF8ED2-0025-4EE2-BA82-855306181A98}"/>
              </a:ext>
            </a:extLst>
          </p:cNvPr>
          <p:cNvSpPr/>
          <p:nvPr/>
        </p:nvSpPr>
        <p:spPr>
          <a:xfrm>
            <a:off x="2813933" y="2203118"/>
            <a:ext cx="788561" cy="6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CEBFA0-E3CE-49DD-971B-E2150AF54B5A}"/>
              </a:ext>
            </a:extLst>
          </p:cNvPr>
          <p:cNvSpPr txBox="1"/>
          <p:nvPr/>
        </p:nvSpPr>
        <p:spPr>
          <a:xfrm>
            <a:off x="2918690" y="2849174"/>
            <a:ext cx="68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C60237A-5F6E-4B08-9B2A-ECDA5B256AA5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2026292" y="3555135"/>
            <a:ext cx="4987930" cy="2866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41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8</cp:revision>
  <dcterms:created xsi:type="dcterms:W3CDTF">2022-02-14T12:22:48Z</dcterms:created>
  <dcterms:modified xsi:type="dcterms:W3CDTF">2022-02-17T12:52:59Z</dcterms:modified>
</cp:coreProperties>
</file>