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26D5C-7172-491A-BBB1-57328E19D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4D51DA-7D58-41B6-9776-23462D5FF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6EE38-978D-48CB-9655-DC0BD7A1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5187B-714E-4268-81A5-C467E7FC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1B864-79E2-4BA4-AF2F-2BADE9CF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3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6D0B0-278D-44E9-9993-6CBD0C9B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05E977-7043-4682-99AA-E6814C090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995E7-1F64-4D65-9DCF-055A6CA6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D3C4C-A049-4411-901A-A54EDE5C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10F6D-BA30-4861-B2CC-323DDDD6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6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159152-5177-4E44-A16A-CB77FA12B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C50EF5-8402-4123-9562-293D65B53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457B9-E217-43E1-8285-9FF1ACF1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DAF38-E545-431D-A901-4047E19E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C19BC-9E63-4B15-95BB-E4D7DD32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7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45701-BB62-412E-839E-215E7486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3CF6B-1ACC-4294-9FC4-86D6B583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101A0-40BC-485E-A42B-12DC1E78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54DCD-FC5A-4FCB-8872-B1415654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C34CE-8A65-4E13-B594-4646A808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1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AE698-5C8A-4628-9BF3-96A121FF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4F07C-40D4-42BB-8EE6-781125B6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14D56-070E-40EF-B47C-C753BDCC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37B31-00A8-4A6B-8E90-3DD4AD7C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7BD8D-6E1A-4748-9721-7ED91EB9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9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A0214-F289-4FA1-A984-A7DBAA4F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D569A-054C-4BE8-82B9-82A455716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829A38-6111-490D-BB2C-8F92E6083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96F7BC-C692-4704-BB48-48D53D9C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FC5B99-322C-476A-8B2E-A186756E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21F5E7-84F7-4ABE-8099-7DE8A591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8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F553B-C7F0-43FB-B0B1-9C3CBB74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46B54-C54D-416B-9F33-37855BF1D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D8F29-650B-4B4E-99EE-1269B7048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E9727C-AFE2-41D9-8E1C-620764B8C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F7884-E5C3-4CF3-B411-9F1AEF4E4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CF7231-EE91-4BB0-81A9-163E7215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4B9132-B19E-4BB0-A999-E1D7916F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0B5FC3-3832-4143-9633-33D89E66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02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3D418-2146-44A2-8F78-097DEFD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3BCCF6-D84B-4997-8209-2A18A4D4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E01A43-EF2C-4638-B88E-3DC41089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C7E62B-762F-4B3A-80A1-2F54469E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72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D7E7E2-FC50-4B6A-8AFF-AEAC59DF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0BF4D-F981-405A-9470-D1F8F42D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7DBFF-A509-4E43-BD0C-67DBA90E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5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14E55-81A6-4EAC-A794-6685F65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CAC38-EB07-4D20-B51E-3EC758308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14716F-9679-41FA-8F84-0A137E593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86374-49C3-4C03-954F-4D14E690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EAE10F-0E38-489E-9F43-D0525651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6061E-021C-42F3-A3AE-C2F05021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2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BCD8A-CB85-4742-BA38-426546E2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768E4C-1D76-43E4-A121-7EF4C0069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90A7E-89A5-4D43-9C21-724FF3479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08490-71E9-4531-A6A3-D7B59E34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FD202-4F78-413F-A79F-A191CF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7F3F1-6BFD-48FC-8671-AE54F68D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5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6DFB09-A38B-4500-9620-936A7940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CDC29-7F53-43A3-B48B-66006416B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42B83-0055-49A7-910E-9500AEAFB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88AC9-9486-46F2-9DCE-9F66F979543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A1795-9CF4-4C95-B0A3-91B69E1C6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5E723-4EC2-4139-9E3E-69DB4F540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6E6A75-76B0-4148-8AF1-54DF1C8196CC}"/>
              </a:ext>
            </a:extLst>
          </p:cNvPr>
          <p:cNvSpPr txBox="1"/>
          <p:nvPr/>
        </p:nvSpPr>
        <p:spPr>
          <a:xfrm>
            <a:off x="1602297" y="671119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06D68-C188-4D07-A9F0-17DACAF105E8}"/>
              </a:ext>
            </a:extLst>
          </p:cNvPr>
          <p:cNvSpPr txBox="1"/>
          <p:nvPr/>
        </p:nvSpPr>
        <p:spPr>
          <a:xfrm>
            <a:off x="5587067" y="671119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F25097E-5EDC-41BE-8DDF-D219030B2832}"/>
              </a:ext>
            </a:extLst>
          </p:cNvPr>
          <p:cNvCxnSpPr/>
          <p:nvPr/>
        </p:nvCxnSpPr>
        <p:spPr>
          <a:xfrm>
            <a:off x="729842" y="1291905"/>
            <a:ext cx="8422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E8472BB-FA69-48F8-8CCF-A18453076038}"/>
              </a:ext>
            </a:extLst>
          </p:cNvPr>
          <p:cNvCxnSpPr>
            <a:cxnSpLocks/>
          </p:cNvCxnSpPr>
          <p:nvPr/>
        </p:nvCxnSpPr>
        <p:spPr>
          <a:xfrm>
            <a:off x="4022871" y="406976"/>
            <a:ext cx="0" cy="25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41B059-43D3-4038-AAD8-786939768850}"/>
              </a:ext>
            </a:extLst>
          </p:cNvPr>
          <p:cNvSpPr txBox="1"/>
          <p:nvPr/>
        </p:nvSpPr>
        <p:spPr>
          <a:xfrm>
            <a:off x="159391" y="1619075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1CFDC0-6A1D-49D3-8A1B-C6C149A8386E}"/>
              </a:ext>
            </a:extLst>
          </p:cNvPr>
          <p:cNvSpPr/>
          <p:nvPr/>
        </p:nvSpPr>
        <p:spPr>
          <a:xfrm>
            <a:off x="1132523" y="1476570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282C74-121A-4E03-8398-5D67AA70959E}"/>
              </a:ext>
            </a:extLst>
          </p:cNvPr>
          <p:cNvSpPr txBox="1"/>
          <p:nvPr/>
        </p:nvSpPr>
        <p:spPr>
          <a:xfrm>
            <a:off x="1233171" y="2088752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size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53F9C0-ECF8-4436-848A-F1A350A983E7}"/>
              </a:ext>
            </a:extLst>
          </p:cNvPr>
          <p:cNvSpPr/>
          <p:nvPr/>
        </p:nvSpPr>
        <p:spPr>
          <a:xfrm>
            <a:off x="2390862" y="1493134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0F88AF-1A24-4B8A-8D19-72E9406D9D68}"/>
              </a:ext>
            </a:extLst>
          </p:cNvPr>
          <p:cNvSpPr txBox="1"/>
          <p:nvPr/>
        </p:nvSpPr>
        <p:spPr>
          <a:xfrm>
            <a:off x="2508319" y="213919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cPtr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FF0647E-5CFA-46B0-9368-9A36738DAC1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179423" y="1824444"/>
            <a:ext cx="1568757" cy="4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4484E426-EE92-48AB-8CD8-E048FB57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95775"/>
              </p:ext>
            </p:extLst>
          </p:nvPr>
        </p:nvGraphicFramePr>
        <p:xfrm>
          <a:off x="4748180" y="1685164"/>
          <a:ext cx="62339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92">
                  <a:extLst>
                    <a:ext uri="{9D8B030D-6E8A-4147-A177-3AD203B41FA5}">
                      <a16:colId xmlns:a16="http://schemas.microsoft.com/office/drawing/2014/main" val="2226699527"/>
                    </a:ext>
                  </a:extLst>
                </a:gridCol>
                <a:gridCol w="1038992">
                  <a:extLst>
                    <a:ext uri="{9D8B030D-6E8A-4147-A177-3AD203B41FA5}">
                      <a16:colId xmlns:a16="http://schemas.microsoft.com/office/drawing/2014/main" val="2479079925"/>
                    </a:ext>
                  </a:extLst>
                </a:gridCol>
                <a:gridCol w="1038992">
                  <a:extLst>
                    <a:ext uri="{9D8B030D-6E8A-4147-A177-3AD203B41FA5}">
                      <a16:colId xmlns:a16="http://schemas.microsoft.com/office/drawing/2014/main" val="721468661"/>
                    </a:ext>
                  </a:extLst>
                </a:gridCol>
                <a:gridCol w="1038992">
                  <a:extLst>
                    <a:ext uri="{9D8B030D-6E8A-4147-A177-3AD203B41FA5}">
                      <a16:colId xmlns:a16="http://schemas.microsoft.com/office/drawing/2014/main" val="1550103969"/>
                    </a:ext>
                  </a:extLst>
                </a:gridCol>
                <a:gridCol w="1038992">
                  <a:extLst>
                    <a:ext uri="{9D8B030D-6E8A-4147-A177-3AD203B41FA5}">
                      <a16:colId xmlns:a16="http://schemas.microsoft.com/office/drawing/2014/main" val="1287689273"/>
                    </a:ext>
                  </a:extLst>
                </a:gridCol>
                <a:gridCol w="1038992">
                  <a:extLst>
                    <a:ext uri="{9D8B030D-6E8A-4147-A177-3AD203B41FA5}">
                      <a16:colId xmlns:a16="http://schemas.microsoft.com/office/drawing/2014/main" val="2274827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6918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B170917-AE7D-42DD-BD12-FE540BDD7F2C}"/>
              </a:ext>
            </a:extLst>
          </p:cNvPr>
          <p:cNvSpPr txBox="1"/>
          <p:nvPr/>
        </p:nvSpPr>
        <p:spPr>
          <a:xfrm>
            <a:off x="4748179" y="1308468"/>
            <a:ext cx="42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3B0081-2B2D-4910-8029-8F0B18A28774}"/>
              </a:ext>
            </a:extLst>
          </p:cNvPr>
          <p:cNvSpPr txBox="1"/>
          <p:nvPr/>
        </p:nvSpPr>
        <p:spPr>
          <a:xfrm>
            <a:off x="5767432" y="1291904"/>
            <a:ext cx="42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725170-BC78-4A3C-9455-711A06EACDB2}"/>
              </a:ext>
            </a:extLst>
          </p:cNvPr>
          <p:cNvSpPr txBox="1"/>
          <p:nvPr/>
        </p:nvSpPr>
        <p:spPr>
          <a:xfrm>
            <a:off x="6832820" y="1316643"/>
            <a:ext cx="42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105A99-B26B-4CB9-ABE5-28F3928471BE}"/>
              </a:ext>
            </a:extLst>
          </p:cNvPr>
          <p:cNvSpPr txBox="1"/>
          <p:nvPr/>
        </p:nvSpPr>
        <p:spPr>
          <a:xfrm>
            <a:off x="7842088" y="1308254"/>
            <a:ext cx="42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A19BF4-E9AF-4442-BD85-71D0DC8B7FF3}"/>
              </a:ext>
            </a:extLst>
          </p:cNvPr>
          <p:cNvSpPr txBox="1"/>
          <p:nvPr/>
        </p:nvSpPr>
        <p:spPr>
          <a:xfrm>
            <a:off x="8851356" y="1291095"/>
            <a:ext cx="42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B1A0B6-4BA9-4EFD-B1E5-C5FC5B3D4E38}"/>
              </a:ext>
            </a:extLst>
          </p:cNvPr>
          <p:cNvSpPr txBox="1"/>
          <p:nvPr/>
        </p:nvSpPr>
        <p:spPr>
          <a:xfrm>
            <a:off x="9970316" y="1291095"/>
            <a:ext cx="42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BEB2A0-362C-4371-BDE0-1F8AA3F2B70E}"/>
              </a:ext>
            </a:extLst>
          </p:cNvPr>
          <p:cNvSpPr txBox="1"/>
          <p:nvPr/>
        </p:nvSpPr>
        <p:spPr>
          <a:xfrm>
            <a:off x="1578994" y="3519073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2F1336-8281-445E-9A74-E0939EBFB627}"/>
              </a:ext>
            </a:extLst>
          </p:cNvPr>
          <p:cNvSpPr txBox="1"/>
          <p:nvPr/>
        </p:nvSpPr>
        <p:spPr>
          <a:xfrm>
            <a:off x="3604749" y="3487397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F616CE0-AE37-4F75-AFD5-1D5CAE610080}"/>
              </a:ext>
            </a:extLst>
          </p:cNvPr>
          <p:cNvCxnSpPr>
            <a:cxnSpLocks/>
          </p:cNvCxnSpPr>
          <p:nvPr/>
        </p:nvCxnSpPr>
        <p:spPr>
          <a:xfrm>
            <a:off x="706539" y="4009231"/>
            <a:ext cx="4718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FE55F39-2083-48A2-BAA0-373F15969EAE}"/>
              </a:ext>
            </a:extLst>
          </p:cNvPr>
          <p:cNvCxnSpPr>
            <a:cxnSpLocks/>
          </p:cNvCxnSpPr>
          <p:nvPr/>
        </p:nvCxnSpPr>
        <p:spPr>
          <a:xfrm>
            <a:off x="2508319" y="3254930"/>
            <a:ext cx="0" cy="25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80D2E93-65FA-4417-BB50-873C3465ED29}"/>
              </a:ext>
            </a:extLst>
          </p:cNvPr>
          <p:cNvSpPr txBox="1"/>
          <p:nvPr/>
        </p:nvSpPr>
        <p:spPr>
          <a:xfrm>
            <a:off x="136088" y="4467029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07FDF8-5054-46B8-8820-B9D7D589AAFA}"/>
              </a:ext>
            </a:extLst>
          </p:cNvPr>
          <p:cNvSpPr/>
          <p:nvPr/>
        </p:nvSpPr>
        <p:spPr>
          <a:xfrm>
            <a:off x="909647" y="4301455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EEA3A4-B9E4-4F0B-A4F4-FF1AEAA37943}"/>
              </a:ext>
            </a:extLst>
          </p:cNvPr>
          <p:cNvSpPr txBox="1"/>
          <p:nvPr/>
        </p:nvSpPr>
        <p:spPr>
          <a:xfrm>
            <a:off x="1014404" y="4947511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dPtr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35AFE23-91FD-4861-AC19-BD0B00FC1715}"/>
              </a:ext>
            </a:extLst>
          </p:cNvPr>
          <p:cNvCxnSpPr>
            <a:cxnSpLocks/>
            <a:stCxn id="33" idx="3"/>
            <a:endCxn id="3" idx="1"/>
          </p:cNvCxnSpPr>
          <p:nvPr/>
        </p:nvCxnSpPr>
        <p:spPr>
          <a:xfrm>
            <a:off x="1698208" y="4632765"/>
            <a:ext cx="1122536" cy="10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6F49A32-3AC4-4745-9C79-C3608C64A04E}"/>
              </a:ext>
            </a:extLst>
          </p:cNvPr>
          <p:cNvSpPr txBox="1"/>
          <p:nvPr/>
        </p:nvSpPr>
        <p:spPr>
          <a:xfrm>
            <a:off x="2820744" y="4225170"/>
            <a:ext cx="2241826" cy="1032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5396B-38D0-4ED4-A3DB-B0AAFCB54795}"/>
              </a:ext>
            </a:extLst>
          </p:cNvPr>
          <p:cNvSpPr txBox="1"/>
          <p:nvPr/>
        </p:nvSpPr>
        <p:spPr>
          <a:xfrm>
            <a:off x="3072165" y="4888391"/>
            <a:ext cx="77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data1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78965A-184D-4E37-8981-4055EDD6EC03}"/>
              </a:ext>
            </a:extLst>
          </p:cNvPr>
          <p:cNvSpPr/>
          <p:nvPr/>
        </p:nvSpPr>
        <p:spPr>
          <a:xfrm>
            <a:off x="3019856" y="4309412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26FB66-68C1-4D10-BB85-D6D8F5ABA959}"/>
              </a:ext>
            </a:extLst>
          </p:cNvPr>
          <p:cNvSpPr txBox="1"/>
          <p:nvPr/>
        </p:nvSpPr>
        <p:spPr>
          <a:xfrm>
            <a:off x="3902785" y="4876616"/>
            <a:ext cx="77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data2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DA8E98F-2E7B-4888-971C-6B4B3FA58877}"/>
              </a:ext>
            </a:extLst>
          </p:cNvPr>
          <p:cNvSpPr/>
          <p:nvPr/>
        </p:nvSpPr>
        <p:spPr>
          <a:xfrm>
            <a:off x="3916489" y="4293603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3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</cp:lastModifiedBy>
  <cp:revision>4</cp:revision>
  <dcterms:created xsi:type="dcterms:W3CDTF">2022-02-14T12:22:48Z</dcterms:created>
  <dcterms:modified xsi:type="dcterms:W3CDTF">2022-02-15T11:39:53Z</dcterms:modified>
</cp:coreProperties>
</file>