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6" r:id="rId2"/>
    <p:sldId id="39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8" autoAdjust="0"/>
    <p:restoredTop sz="91564" autoAdjust="0"/>
  </p:normalViewPr>
  <p:slideViewPr>
    <p:cSldViewPr>
      <p:cViewPr varScale="1">
        <p:scale>
          <a:sx n="71" d="100"/>
          <a:sy n="71" d="100"/>
        </p:scale>
        <p:origin x="-10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E9ED6-235E-4B4F-BE5D-C18F8A4B3653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FC3B8-7DA3-43A2-B6A3-F30BF6B801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06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8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0C6-8545-4CC2-B263-F732C419E64C}" type="datetimeFigureOut">
              <a:rPr lang="ko-KR" altLang="en-US" smtClean="0"/>
              <a:pPr/>
              <a:t>2014-04-18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6532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자료구조 이해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>
                <a:solidFill>
                  <a:srgbClr val="002060"/>
                </a:solidFill>
              </a:rPr>
              <a:t>큐</a:t>
            </a:r>
            <a:r>
              <a:rPr lang="en-US" altLang="ko-KR" sz="2000" dirty="0" smtClean="0">
                <a:solidFill>
                  <a:srgbClr val="002060"/>
                </a:solidFill>
              </a:rPr>
              <a:t>(Queue)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연결리스트를 이용한 </a:t>
            </a:r>
            <a:r>
              <a:rPr lang="en-US" altLang="ko-KR" sz="2000" dirty="0" smtClean="0">
                <a:solidFill>
                  <a:srgbClr val="002060"/>
                </a:solidFill>
              </a:rPr>
              <a:t>Queue </a:t>
            </a:r>
            <a:r>
              <a:rPr lang="ko-KR" altLang="en-US" sz="2000" dirty="0">
                <a:solidFill>
                  <a:srgbClr val="002060"/>
                </a:solidFill>
              </a:rPr>
              <a:t>구현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043275" y="2276872"/>
            <a:ext cx="6993071" cy="1872208"/>
            <a:chOff x="2118910" y="3056752"/>
            <a:chExt cx="4824670" cy="720100"/>
          </a:xfrm>
        </p:grpSpPr>
        <p:cxnSp>
          <p:nvCxnSpPr>
            <p:cNvPr id="4" name="직선 연결선 3"/>
            <p:cNvCxnSpPr/>
            <p:nvPr/>
          </p:nvCxnSpPr>
          <p:spPr bwMode="auto">
            <a:xfrm>
              <a:off x="2118910" y="30567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직선 연결선 4"/>
            <p:cNvCxnSpPr/>
            <p:nvPr/>
          </p:nvCxnSpPr>
          <p:spPr bwMode="auto">
            <a:xfrm>
              <a:off x="2118910" y="37768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251520" y="2959869"/>
            <a:ext cx="791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 smtClean="0">
                <a:solidFill>
                  <a:srgbClr val="002060"/>
                </a:solidFill>
              </a:rPr>
              <a:t>Front</a:t>
            </a:r>
            <a:endParaRPr lang="ko-KR" altLang="en-US" sz="2000" b="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96199" y="2959869"/>
            <a:ext cx="696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Rear</a:t>
            </a:r>
            <a:endParaRPr lang="ko-KR" altLang="en-US" sz="2000" b="0" dirty="0">
              <a:solidFill>
                <a:srgbClr val="002060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463465" y="2924155"/>
            <a:ext cx="1755780" cy="706355"/>
            <a:chOff x="1463465" y="2924155"/>
            <a:chExt cx="1755780" cy="706355"/>
          </a:xfrm>
        </p:grpSpPr>
        <p:sp>
          <p:nvSpPr>
            <p:cNvPr id="31" name="직사각형 30"/>
            <p:cNvSpPr/>
            <p:nvPr/>
          </p:nvSpPr>
          <p:spPr>
            <a:xfrm>
              <a:off x="1463465" y="2924155"/>
              <a:ext cx="877890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41355" y="2924155"/>
              <a:ext cx="877890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21687" y="3410643"/>
              <a:ext cx="561445" cy="21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2152" y="3410643"/>
              <a:ext cx="476294" cy="21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1242" y="4521314"/>
            <a:ext cx="1356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</a:rPr>
              <a:t>출력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en-US" altLang="ko-KR" sz="2000" dirty="0" err="1">
                <a:solidFill>
                  <a:srgbClr val="002060"/>
                </a:solidFill>
              </a:rPr>
              <a:t>dequeue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66692" y="4521314"/>
            <a:ext cx="1356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</a:rPr>
              <a:t>입력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en-US" altLang="ko-KR" sz="2000" dirty="0" err="1">
                <a:solidFill>
                  <a:srgbClr val="002060"/>
                </a:solidFill>
              </a:rPr>
              <a:t>enqueue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49" name="원호 48"/>
          <p:cNvSpPr/>
          <p:nvPr/>
        </p:nvSpPr>
        <p:spPr>
          <a:xfrm rot="422293" flipH="1">
            <a:off x="485333" y="3861048"/>
            <a:ext cx="774299" cy="792088"/>
          </a:xfrm>
          <a:prstGeom prst="arc">
            <a:avLst>
              <a:gd name="adj1" fmla="val 15900267"/>
              <a:gd name="adj2" fmla="val 563573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원호 49"/>
          <p:cNvSpPr/>
          <p:nvPr/>
        </p:nvSpPr>
        <p:spPr>
          <a:xfrm rot="10505577" flipH="1">
            <a:off x="7814958" y="3861047"/>
            <a:ext cx="774299" cy="792088"/>
          </a:xfrm>
          <a:prstGeom prst="arc">
            <a:avLst>
              <a:gd name="adj1" fmla="val 15900267"/>
              <a:gd name="adj2" fmla="val 563573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345201" y="502257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(Data1)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45201" y="5404115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Enqueue</a:t>
            </a:r>
            <a:r>
              <a:rPr lang="en-US" altLang="ko-KR" dirty="0"/>
              <a:t>(Data2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45201" y="577344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Enqueue</a:t>
            </a:r>
            <a:r>
              <a:rPr lang="en-US" altLang="ko-KR" dirty="0"/>
              <a:t>(Data3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65437" y="502257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Dequeue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65437" y="540411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Dequeue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65437" y="577344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Dequeue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18" idx="3"/>
            <a:endCxn id="31" idx="1"/>
          </p:cNvCxnSpPr>
          <p:nvPr/>
        </p:nvCxnSpPr>
        <p:spPr>
          <a:xfrm>
            <a:off x="1043275" y="3159924"/>
            <a:ext cx="42019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03902" y="297525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69" name="직선 화살표 연결선 68"/>
          <p:cNvCxnSpPr>
            <a:stCxn id="32" idx="3"/>
            <a:endCxn id="20" idx="1"/>
          </p:cNvCxnSpPr>
          <p:nvPr/>
        </p:nvCxnSpPr>
        <p:spPr>
          <a:xfrm>
            <a:off x="3219245" y="3159924"/>
            <a:ext cx="4976954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3"/>
            <a:endCxn id="20" idx="1"/>
          </p:cNvCxnSpPr>
          <p:nvPr/>
        </p:nvCxnSpPr>
        <p:spPr>
          <a:xfrm>
            <a:off x="5535692" y="3159924"/>
            <a:ext cx="2660507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3779912" y="2924155"/>
            <a:ext cx="1755780" cy="706355"/>
            <a:chOff x="1463465" y="2924155"/>
            <a:chExt cx="1755780" cy="706355"/>
          </a:xfrm>
        </p:grpSpPr>
        <p:sp>
          <p:nvSpPr>
            <p:cNvPr id="65" name="직사각형 64"/>
            <p:cNvSpPr/>
            <p:nvPr/>
          </p:nvSpPr>
          <p:spPr>
            <a:xfrm>
              <a:off x="1463465" y="2924155"/>
              <a:ext cx="877890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341355" y="2924155"/>
              <a:ext cx="877890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21687" y="3410643"/>
              <a:ext cx="561445" cy="21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42152" y="3410643"/>
              <a:ext cx="476294" cy="21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cxnSp>
        <p:nvCxnSpPr>
          <p:cNvPr id="75" name="직선 화살표 연결선 74"/>
          <p:cNvCxnSpPr>
            <a:endCxn id="65" idx="1"/>
          </p:cNvCxnSpPr>
          <p:nvPr/>
        </p:nvCxnSpPr>
        <p:spPr>
          <a:xfrm>
            <a:off x="2780299" y="3159924"/>
            <a:ext cx="999613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30630" y="297525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089142" y="2924155"/>
            <a:ext cx="1755780" cy="706355"/>
            <a:chOff x="1463465" y="2924155"/>
            <a:chExt cx="1755780" cy="706355"/>
          </a:xfrm>
        </p:grpSpPr>
        <p:sp>
          <p:nvSpPr>
            <p:cNvPr id="81" name="직사각형 80"/>
            <p:cNvSpPr/>
            <p:nvPr/>
          </p:nvSpPr>
          <p:spPr>
            <a:xfrm>
              <a:off x="1463465" y="2924155"/>
              <a:ext cx="877890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341355" y="2924155"/>
              <a:ext cx="877890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21687" y="3410643"/>
              <a:ext cx="561445" cy="21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42152" y="3410643"/>
              <a:ext cx="476294" cy="21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cxnSp>
        <p:nvCxnSpPr>
          <p:cNvPr id="86" name="직선 화살표 연결선 85"/>
          <p:cNvCxnSpPr>
            <a:stCxn id="82" idx="3"/>
            <a:endCxn id="20" idx="1"/>
          </p:cNvCxnSpPr>
          <p:nvPr/>
        </p:nvCxnSpPr>
        <p:spPr>
          <a:xfrm>
            <a:off x="7844922" y="3159924"/>
            <a:ext cx="351277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1" idx="1"/>
          </p:cNvCxnSpPr>
          <p:nvPr/>
        </p:nvCxnSpPr>
        <p:spPr>
          <a:xfrm>
            <a:off x="5089529" y="3159924"/>
            <a:ext cx="999613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23511" y="2975258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43" name="직선 화살표 연결선 42"/>
          <p:cNvCxnSpPr>
            <a:stCxn id="18" idx="3"/>
            <a:endCxn id="65" idx="1"/>
          </p:cNvCxnSpPr>
          <p:nvPr/>
        </p:nvCxnSpPr>
        <p:spPr>
          <a:xfrm>
            <a:off x="1043275" y="3159924"/>
            <a:ext cx="273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8" idx="3"/>
            <a:endCxn id="81" idx="1"/>
          </p:cNvCxnSpPr>
          <p:nvPr/>
        </p:nvCxnSpPr>
        <p:spPr>
          <a:xfrm>
            <a:off x="1043275" y="3159924"/>
            <a:ext cx="504586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4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37" grpId="0"/>
      <p:bldP spid="40" grpId="0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63" grpId="0"/>
      <p:bldP spid="63" grpId="1"/>
      <p:bldP spid="79" grpId="0"/>
      <p:bldP spid="79" grpId="1"/>
      <p:bldP spid="91" grpId="0"/>
      <p:bldP spid="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6532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자료구조 구</a:t>
            </a:r>
            <a:r>
              <a:rPr lang="ko-KR" altLang="en-US" sz="2500" dirty="0">
                <a:solidFill>
                  <a:schemeClr val="bg1"/>
                </a:solidFill>
              </a:rPr>
              <a:t>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-. </a:t>
            </a:r>
            <a:r>
              <a:rPr lang="ko-KR" altLang="en-US" dirty="0" smtClean="0">
                <a:solidFill>
                  <a:srgbClr val="002060"/>
                </a:solidFill>
              </a:rPr>
              <a:t>연결리스트를 이용한 </a:t>
            </a:r>
            <a:r>
              <a:rPr lang="en-US" altLang="ko-KR" dirty="0" smtClean="0">
                <a:solidFill>
                  <a:srgbClr val="002060"/>
                </a:solidFill>
              </a:rPr>
              <a:t>Queue </a:t>
            </a:r>
            <a:r>
              <a:rPr lang="ko-KR" altLang="en-US" dirty="0" smtClean="0">
                <a:solidFill>
                  <a:srgbClr val="002060"/>
                </a:solidFill>
              </a:rPr>
              <a:t>구현하기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26782</TotalTime>
  <Words>61</Words>
  <Application>Microsoft Office PowerPoint</Application>
  <PresentationFormat>화면 슬라이드 쇼(4:3)</PresentationFormat>
  <Paragraphs>30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infiscap</cp:lastModifiedBy>
  <cp:revision>186</cp:revision>
  <dcterms:created xsi:type="dcterms:W3CDTF">2013-09-05T08:18:30Z</dcterms:created>
  <dcterms:modified xsi:type="dcterms:W3CDTF">2014-04-18T00:54:47Z</dcterms:modified>
</cp:coreProperties>
</file>