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62" r:id="rId2"/>
    <p:sldId id="382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8" autoAdjust="0"/>
    <p:restoredTop sz="91564" autoAdjust="0"/>
  </p:normalViewPr>
  <p:slideViewPr>
    <p:cSldViewPr>
      <p:cViewPr varScale="1">
        <p:scale>
          <a:sx n="62" d="100"/>
          <a:sy n="62" d="100"/>
        </p:scale>
        <p:origin x="-78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E9ED6-235E-4B4F-BE5D-C18F8A4B3653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FC3B8-7DA3-43A2-B6A3-F30BF6B801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3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58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FC3B8-7DA3-43A2-B6A3-F30BF6B8019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5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06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91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26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70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73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62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43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04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38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45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00C6-8545-4CC2-B263-F732C419E64C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4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E00C6-8545-4CC2-B263-F732C419E64C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33BB0-F1B7-45EE-81F0-038A4A67AC6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71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9415" y="287650"/>
            <a:ext cx="26532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자료구조 구</a:t>
            </a:r>
            <a:r>
              <a:rPr lang="ko-KR" altLang="en-US" sz="2500" dirty="0">
                <a:solidFill>
                  <a:schemeClr val="bg1"/>
                </a:solidFill>
              </a:rPr>
              <a:t>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9415" y="1124744"/>
            <a:ext cx="8411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2060"/>
                </a:solidFill>
              </a:rPr>
              <a:t>◈ 연결 리스트</a:t>
            </a:r>
            <a:r>
              <a:rPr lang="en-US" altLang="ko-KR" sz="2000" dirty="0" smtClean="0">
                <a:solidFill>
                  <a:srgbClr val="002060"/>
                </a:solidFill>
              </a:rPr>
              <a:t>(Linked List)</a:t>
            </a:r>
          </a:p>
          <a:p>
            <a:r>
              <a:rPr lang="en-US" altLang="ko-KR" sz="2000" dirty="0" smtClean="0">
                <a:solidFill>
                  <a:srgbClr val="002060"/>
                </a:solidFill>
              </a:rPr>
              <a:t> -. </a:t>
            </a:r>
            <a:r>
              <a:rPr lang="ko-KR" altLang="en-US" sz="2000" dirty="0" smtClean="0">
                <a:solidFill>
                  <a:srgbClr val="002060"/>
                </a:solidFill>
              </a:rPr>
              <a:t>재귀함수를 이용한 연결리스트 구현</a:t>
            </a:r>
            <a:r>
              <a:rPr lang="en-US" altLang="ko-KR" sz="2000" dirty="0" smtClean="0">
                <a:solidFill>
                  <a:srgbClr val="002060"/>
                </a:solidFill>
              </a:rPr>
              <a:t>(</a:t>
            </a:r>
            <a:r>
              <a:rPr lang="ko-KR" altLang="en-US" sz="2000" dirty="0" smtClean="0">
                <a:solidFill>
                  <a:srgbClr val="002060"/>
                </a:solidFill>
              </a:rPr>
              <a:t>삽입</a:t>
            </a:r>
            <a:r>
              <a:rPr lang="en-US" altLang="ko-KR" sz="2000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2213" y="2537468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 smtClean="0">
                <a:solidFill>
                  <a:srgbClr val="002060"/>
                </a:solidFill>
              </a:rPr>
              <a:t>Head</a:t>
            </a:r>
            <a:endParaRPr lang="ko-KR" altLang="en-US" sz="2000" b="0" dirty="0">
              <a:solidFill>
                <a:srgbClr val="00206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93906" y="2530950"/>
            <a:ext cx="2016224" cy="706355"/>
            <a:chOff x="683568" y="3007585"/>
            <a:chExt cx="2016224" cy="1186534"/>
          </a:xfrm>
        </p:grpSpPr>
        <p:sp>
          <p:nvSpPr>
            <p:cNvPr id="25" name="직사각형 24"/>
            <p:cNvSpPr/>
            <p:nvPr/>
          </p:nvSpPr>
          <p:spPr>
            <a:xfrm>
              <a:off x="683568" y="3007585"/>
              <a:ext cx="1008112" cy="79208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691680" y="3007585"/>
              <a:ext cx="1008112" cy="79208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65260" y="3824787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22263" y="3824787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link</a:t>
              </a:r>
              <a:endParaRPr lang="ko-KR" alt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709737" y="258350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Data1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4059182" y="2530950"/>
            <a:ext cx="2016224" cy="706355"/>
            <a:chOff x="683568" y="3007585"/>
            <a:chExt cx="2016224" cy="1186534"/>
          </a:xfrm>
        </p:grpSpPr>
        <p:sp>
          <p:nvSpPr>
            <p:cNvPr id="41" name="직사각형 40"/>
            <p:cNvSpPr/>
            <p:nvPr/>
          </p:nvSpPr>
          <p:spPr>
            <a:xfrm>
              <a:off x="683568" y="3007585"/>
              <a:ext cx="1008112" cy="79208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691680" y="3007585"/>
              <a:ext cx="1008112" cy="79208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65260" y="3824787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22263" y="3824787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link</a:t>
              </a:r>
              <a:endParaRPr lang="ko-KR" alt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175013" y="2583506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Data2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6536669" y="2527626"/>
            <a:ext cx="2016224" cy="706355"/>
            <a:chOff x="683568" y="3007585"/>
            <a:chExt cx="2016224" cy="1186534"/>
          </a:xfrm>
        </p:grpSpPr>
        <p:sp>
          <p:nvSpPr>
            <p:cNvPr id="47" name="직사각형 46"/>
            <p:cNvSpPr/>
            <p:nvPr/>
          </p:nvSpPr>
          <p:spPr>
            <a:xfrm>
              <a:off x="683568" y="3007585"/>
              <a:ext cx="1008112" cy="79208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691680" y="3007585"/>
              <a:ext cx="1008112" cy="79208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65260" y="3824787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22263" y="3824787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link</a:t>
              </a:r>
              <a:endParaRPr lang="ko-KR" alt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652500" y="2580182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Data3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35576" y="5196000"/>
            <a:ext cx="21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InsertNode</a:t>
            </a:r>
            <a:r>
              <a:rPr lang="en-US" altLang="ko-KR" dirty="0" smtClean="0"/>
              <a:t>(Data1)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35576" y="5604471"/>
            <a:ext cx="21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InsertNode</a:t>
            </a:r>
            <a:r>
              <a:rPr lang="en-US" altLang="ko-KR" dirty="0" smtClean="0"/>
              <a:t>(Data2)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935576" y="6039739"/>
            <a:ext cx="21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InsertNode</a:t>
            </a:r>
            <a:r>
              <a:rPr lang="en-US" altLang="ko-KR" dirty="0"/>
              <a:t>(Data3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52" name="직선 화살표 연결선 51"/>
          <p:cNvCxnSpPr>
            <a:endCxn id="41" idx="1"/>
          </p:cNvCxnSpPr>
          <p:nvPr/>
        </p:nvCxnSpPr>
        <p:spPr bwMode="auto">
          <a:xfrm flipV="1">
            <a:off x="3106074" y="2766719"/>
            <a:ext cx="953108" cy="14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직선 화살표 연결선 52"/>
          <p:cNvCxnSpPr>
            <a:endCxn id="47" idx="1"/>
          </p:cNvCxnSpPr>
          <p:nvPr/>
        </p:nvCxnSpPr>
        <p:spPr bwMode="auto">
          <a:xfrm flipV="1">
            <a:off x="5583561" y="2763395"/>
            <a:ext cx="953108" cy="477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직선 화살표 연결선 53"/>
          <p:cNvCxnSpPr/>
          <p:nvPr/>
        </p:nvCxnSpPr>
        <p:spPr bwMode="auto">
          <a:xfrm>
            <a:off x="1187625" y="2737523"/>
            <a:ext cx="37194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964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/>
      <p:bldP spid="45" grpId="0"/>
      <p:bldP spid="51" grpId="0"/>
      <p:bldP spid="57" grpId="0"/>
      <p:bldP spid="58" grpId="0"/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415" y="287650"/>
            <a:ext cx="26532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</a:rPr>
              <a:t>▣ 자료구조 구</a:t>
            </a:r>
            <a:r>
              <a:rPr lang="ko-KR" altLang="en-US" sz="2500" dirty="0">
                <a:solidFill>
                  <a:schemeClr val="bg1"/>
                </a:solidFill>
              </a:rPr>
              <a:t>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15" y="1124744"/>
            <a:ext cx="8411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2060"/>
                </a:solidFill>
              </a:rPr>
              <a:t>◈ 문</a:t>
            </a:r>
            <a:r>
              <a:rPr lang="ko-KR" altLang="en-US" sz="2000" dirty="0">
                <a:solidFill>
                  <a:srgbClr val="002060"/>
                </a:solidFill>
              </a:rPr>
              <a:t>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82453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-. </a:t>
            </a:r>
            <a:r>
              <a:rPr lang="ko-KR" altLang="en-US" dirty="0" smtClean="0">
                <a:solidFill>
                  <a:srgbClr val="002060"/>
                </a:solidFill>
              </a:rPr>
              <a:t>연결리스트 출력 함수 만들기</a:t>
            </a:r>
            <a:endParaRPr lang="en-US" altLang="ko-KR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7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26783</TotalTime>
  <Words>48</Words>
  <Application>Microsoft Office PowerPoint</Application>
  <PresentationFormat>화면 슬라이드 쇼(4:3)</PresentationFormat>
  <Paragraphs>21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jamie</dc:creator>
  <cp:lastModifiedBy>infiscap</cp:lastModifiedBy>
  <cp:revision>187</cp:revision>
  <dcterms:created xsi:type="dcterms:W3CDTF">2013-09-05T08:18:30Z</dcterms:created>
  <dcterms:modified xsi:type="dcterms:W3CDTF">2014-04-23T00:47:50Z</dcterms:modified>
</cp:coreProperties>
</file>