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2" r:id="rId6"/>
    <p:sldId id="258" r:id="rId7"/>
    <p:sldId id="259" r:id="rId8"/>
    <p:sldId id="266" r:id="rId9"/>
    <p:sldId id="260" r:id="rId10"/>
    <p:sldId id="264" r:id="rId11"/>
    <p:sldId id="265" r:id="rId12"/>
    <p:sldId id="263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3E002AB7-59C5-4339-BBF0-366D4C80DC53}">
          <p14:sldIdLst/>
        </p14:section>
        <p14:section name="Section 1" id="{59826659-7DF1-4B9C-9D0D-B8716670DF69}">
          <p14:sldIdLst>
            <p14:sldId id="257"/>
            <p14:sldId id="262"/>
            <p14:sldId id="258"/>
            <p14:sldId id="259"/>
            <p14:sldId id="266"/>
            <p14:sldId id="260"/>
            <p14:sldId id="264"/>
            <p14:sldId id="265"/>
          </p14:sldIdLst>
        </p14:section>
        <p14:section name="Welcome!" id="{0B6C703D-F86D-472D-B96C-6219301EAF65}">
          <p14:sldIdLst>
            <p14:sldId id="263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2B4A"/>
    <a:srgbClr val="BC4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1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rd, Vetria L" userId="20c8e339-db14-432a-8144-616341a527de" providerId="ADAL" clId="{70B9B4E1-5B42-46B8-A04E-555D05E95B4F}"/>
    <pc:docChg chg="undo custSel addSld delSld modSld sldOrd addSection modSection">
      <pc:chgData name="Byrd, Vetria L" userId="20c8e339-db14-432a-8144-616341a527de" providerId="ADAL" clId="{70B9B4E1-5B42-46B8-A04E-555D05E95B4F}" dt="2020-07-09T22:00:15.878" v="3448"/>
      <pc:docMkLst>
        <pc:docMk/>
      </pc:docMkLst>
      <pc:sldChg chg="addSp delSp modSp add">
        <pc:chgData name="Byrd, Vetria L" userId="20c8e339-db14-432a-8144-616341a527de" providerId="ADAL" clId="{70B9B4E1-5B42-46B8-A04E-555D05E95B4F}" dt="2020-07-09T22:00:15.878" v="3448"/>
        <pc:sldMkLst>
          <pc:docMk/>
          <pc:sldMk cId="3786440486" sldId="258"/>
        </pc:sldMkLst>
        <pc:spChg chg="mod">
          <ac:chgData name="Byrd, Vetria L" userId="20c8e339-db14-432a-8144-616341a527de" providerId="ADAL" clId="{70B9B4E1-5B42-46B8-A04E-555D05E95B4F}" dt="2020-07-09T21:59:21.853" v="3446" actId="20577"/>
          <ac:spMkLst>
            <pc:docMk/>
            <pc:sldMk cId="3786440486" sldId="258"/>
            <ac:spMk id="2" creationId="{9EA51E50-E741-40B1-A25A-E82D71CE9C18}"/>
          </ac:spMkLst>
        </pc:spChg>
        <pc:spChg chg="del">
          <ac:chgData name="Byrd, Vetria L" userId="20c8e339-db14-432a-8144-616341a527de" providerId="ADAL" clId="{70B9B4E1-5B42-46B8-A04E-555D05E95B4F}" dt="2020-07-09T20:41:28.596" v="78"/>
          <ac:spMkLst>
            <pc:docMk/>
            <pc:sldMk cId="3786440486" sldId="258"/>
            <ac:spMk id="3" creationId="{E3F74076-ADAF-4489-A71C-E336C100F865}"/>
          </ac:spMkLst>
        </pc:spChg>
        <pc:spChg chg="add del mod">
          <ac:chgData name="Byrd, Vetria L" userId="20c8e339-db14-432a-8144-616341a527de" providerId="ADAL" clId="{70B9B4E1-5B42-46B8-A04E-555D05E95B4F}" dt="2020-07-09T20:42:50.796" v="98" actId="478"/>
          <ac:spMkLst>
            <pc:docMk/>
            <pc:sldMk cId="3786440486" sldId="258"/>
            <ac:spMk id="4" creationId="{63A3018D-A338-487C-B705-2B76F78C4184}"/>
          </ac:spMkLst>
        </pc:spChg>
        <pc:spChg chg="add del mod">
          <ac:chgData name="Byrd, Vetria L" userId="20c8e339-db14-432a-8144-616341a527de" providerId="ADAL" clId="{70B9B4E1-5B42-46B8-A04E-555D05E95B4F}" dt="2020-07-09T20:42:52.444" v="99" actId="478"/>
          <ac:spMkLst>
            <pc:docMk/>
            <pc:sldMk cId="3786440486" sldId="258"/>
            <ac:spMk id="5" creationId="{3A4D0941-A43E-400C-86DD-878E96FC520C}"/>
          </ac:spMkLst>
        </pc:spChg>
        <pc:spChg chg="add del mod">
          <ac:chgData name="Byrd, Vetria L" userId="20c8e339-db14-432a-8144-616341a527de" providerId="ADAL" clId="{70B9B4E1-5B42-46B8-A04E-555D05E95B4F}" dt="2020-07-09T20:42:54.555" v="100" actId="478"/>
          <ac:spMkLst>
            <pc:docMk/>
            <pc:sldMk cId="3786440486" sldId="258"/>
            <ac:spMk id="6" creationId="{509DF3C8-38A6-4701-B360-AF472E0CFB07}"/>
          </ac:spMkLst>
        </pc:spChg>
        <pc:spChg chg="add del mod">
          <ac:chgData name="Byrd, Vetria L" userId="20c8e339-db14-432a-8144-616341a527de" providerId="ADAL" clId="{70B9B4E1-5B42-46B8-A04E-555D05E95B4F}" dt="2020-07-09T20:52:32.095" v="500" actId="1036"/>
          <ac:spMkLst>
            <pc:docMk/>
            <pc:sldMk cId="3786440486" sldId="258"/>
            <ac:spMk id="7" creationId="{A43ABF29-5910-4DDA-BF7F-41A9A1F683D9}"/>
          </ac:spMkLst>
        </pc:spChg>
        <pc:spChg chg="add del mod">
          <ac:chgData name="Byrd, Vetria L" userId="20c8e339-db14-432a-8144-616341a527de" providerId="ADAL" clId="{70B9B4E1-5B42-46B8-A04E-555D05E95B4F}" dt="2020-07-09T20:52:32.095" v="500" actId="1036"/>
          <ac:spMkLst>
            <pc:docMk/>
            <pc:sldMk cId="3786440486" sldId="258"/>
            <ac:spMk id="8" creationId="{B4171321-4AD3-4851-90A3-D7CD67D3171E}"/>
          </ac:spMkLst>
        </pc:spChg>
        <pc:spChg chg="add del mod">
          <ac:chgData name="Byrd, Vetria L" userId="20c8e339-db14-432a-8144-616341a527de" providerId="ADAL" clId="{70B9B4E1-5B42-46B8-A04E-555D05E95B4F}" dt="2020-07-09T20:41:34.759" v="81" actId="478"/>
          <ac:spMkLst>
            <pc:docMk/>
            <pc:sldMk cId="3786440486" sldId="258"/>
            <ac:spMk id="9" creationId="{35505605-41CD-4664-89E3-BFDDF003AF92}"/>
          </ac:spMkLst>
        </pc:spChg>
        <pc:spChg chg="add del mod">
          <ac:chgData name="Byrd, Vetria L" userId="20c8e339-db14-432a-8144-616341a527de" providerId="ADAL" clId="{70B9B4E1-5B42-46B8-A04E-555D05E95B4F}" dt="2020-07-09T20:52:32.095" v="500" actId="1036"/>
          <ac:spMkLst>
            <pc:docMk/>
            <pc:sldMk cId="3786440486" sldId="258"/>
            <ac:spMk id="10" creationId="{544A91F4-DB2A-4B67-89CE-7D365DED00D2}"/>
          </ac:spMkLst>
        </pc:spChg>
        <pc:spChg chg="add mod">
          <ac:chgData name="Byrd, Vetria L" userId="20c8e339-db14-432a-8144-616341a527de" providerId="ADAL" clId="{70B9B4E1-5B42-46B8-A04E-555D05E95B4F}" dt="2020-07-09T20:52:32.095" v="500" actId="1036"/>
          <ac:spMkLst>
            <pc:docMk/>
            <pc:sldMk cId="3786440486" sldId="258"/>
            <ac:spMk id="11" creationId="{90DCE896-0E34-4672-9220-FB86E6192F72}"/>
          </ac:spMkLst>
        </pc:spChg>
        <pc:spChg chg="add mod">
          <ac:chgData name="Byrd, Vetria L" userId="20c8e339-db14-432a-8144-616341a527de" providerId="ADAL" clId="{70B9B4E1-5B42-46B8-A04E-555D05E95B4F}" dt="2020-07-09T20:52:32.095" v="500" actId="1036"/>
          <ac:spMkLst>
            <pc:docMk/>
            <pc:sldMk cId="3786440486" sldId="258"/>
            <ac:spMk id="12" creationId="{7A1354F3-01D4-479B-9463-0444A5D6E31A}"/>
          </ac:spMkLst>
        </pc:spChg>
        <pc:spChg chg="add mod">
          <ac:chgData name="Byrd, Vetria L" userId="20c8e339-db14-432a-8144-616341a527de" providerId="ADAL" clId="{70B9B4E1-5B42-46B8-A04E-555D05E95B4F}" dt="2020-07-09T20:52:32.095" v="500" actId="1036"/>
          <ac:spMkLst>
            <pc:docMk/>
            <pc:sldMk cId="3786440486" sldId="258"/>
            <ac:spMk id="13" creationId="{7A308219-E121-4038-8B74-BB94A75CA13F}"/>
          </ac:spMkLst>
        </pc:spChg>
        <pc:spChg chg="add del mod ord">
          <ac:chgData name="Byrd, Vetria L" userId="20c8e339-db14-432a-8144-616341a527de" providerId="ADAL" clId="{70B9B4E1-5B42-46B8-A04E-555D05E95B4F}" dt="2020-07-09T20:47:58.244" v="443" actId="478"/>
          <ac:spMkLst>
            <pc:docMk/>
            <pc:sldMk cId="3786440486" sldId="258"/>
            <ac:spMk id="14" creationId="{15C10581-0383-4DC6-A267-2CA3BD0EC05E}"/>
          </ac:spMkLst>
        </pc:spChg>
        <pc:spChg chg="add mod ord">
          <ac:chgData name="Byrd, Vetria L" userId="20c8e339-db14-432a-8144-616341a527de" providerId="ADAL" clId="{70B9B4E1-5B42-46B8-A04E-555D05E95B4F}" dt="2020-07-09T20:52:32.095" v="500" actId="1036"/>
          <ac:spMkLst>
            <pc:docMk/>
            <pc:sldMk cId="3786440486" sldId="258"/>
            <ac:spMk id="15" creationId="{6530D19B-D17F-4CFD-9FF1-54802912ECEB}"/>
          </ac:spMkLst>
        </pc:spChg>
        <pc:picChg chg="add del">
          <ac:chgData name="Byrd, Vetria L" userId="20c8e339-db14-432a-8144-616341a527de" providerId="ADAL" clId="{70B9B4E1-5B42-46B8-A04E-555D05E95B4F}" dt="2020-07-09T22:00:15.878" v="3448"/>
          <ac:picMkLst>
            <pc:docMk/>
            <pc:sldMk cId="3786440486" sldId="258"/>
            <ac:picMk id="16" creationId="{C516AF55-F579-4C9F-9A67-9AAC1F33399A}"/>
          </ac:picMkLst>
        </pc:picChg>
        <pc:picChg chg="add del">
          <ac:chgData name="Byrd, Vetria L" userId="20c8e339-db14-432a-8144-616341a527de" providerId="ADAL" clId="{70B9B4E1-5B42-46B8-A04E-555D05E95B4F}" dt="2020-07-09T22:00:15.878" v="3448"/>
          <ac:picMkLst>
            <pc:docMk/>
            <pc:sldMk cId="3786440486" sldId="258"/>
            <ac:picMk id="17" creationId="{A1DE7605-0EBF-4373-B198-BC57D2334134}"/>
          </ac:picMkLst>
        </pc:picChg>
      </pc:sldChg>
      <pc:sldChg chg="addSp delSp modSp add modTransition">
        <pc:chgData name="Byrd, Vetria L" userId="20c8e339-db14-432a-8144-616341a527de" providerId="ADAL" clId="{70B9B4E1-5B42-46B8-A04E-555D05E95B4F}" dt="2020-07-09T21:50:05.847" v="2469"/>
        <pc:sldMkLst>
          <pc:docMk/>
          <pc:sldMk cId="653909149" sldId="259"/>
        </pc:sldMkLst>
        <pc:spChg chg="del mod">
          <ac:chgData name="Byrd, Vetria L" userId="20c8e339-db14-432a-8144-616341a527de" providerId="ADAL" clId="{70B9B4E1-5B42-46B8-A04E-555D05E95B4F}" dt="2020-07-09T20:57:09.566" v="578" actId="478"/>
          <ac:spMkLst>
            <pc:docMk/>
            <pc:sldMk cId="653909149" sldId="259"/>
            <ac:spMk id="2" creationId="{8D17568B-53CD-4B35-8BB2-22C2E5713C53}"/>
          </ac:spMkLst>
        </pc:spChg>
        <pc:spChg chg="del">
          <ac:chgData name="Byrd, Vetria L" userId="20c8e339-db14-432a-8144-616341a527de" providerId="ADAL" clId="{70B9B4E1-5B42-46B8-A04E-555D05E95B4F}" dt="2020-07-09T20:57:06.035" v="577"/>
          <ac:spMkLst>
            <pc:docMk/>
            <pc:sldMk cId="653909149" sldId="259"/>
            <ac:spMk id="3" creationId="{6C92D4CB-0AE1-4F1A-BFB3-430C37F5ED2F}"/>
          </ac:spMkLst>
        </pc:spChg>
        <pc:picChg chg="add mod">
          <ac:chgData name="Byrd, Vetria L" userId="20c8e339-db14-432a-8144-616341a527de" providerId="ADAL" clId="{70B9B4E1-5B42-46B8-A04E-555D05E95B4F}" dt="2020-07-09T20:57:19.451" v="645" actId="1036"/>
          <ac:picMkLst>
            <pc:docMk/>
            <pc:sldMk cId="653909149" sldId="259"/>
            <ac:picMk id="4" creationId="{98941670-0E49-440A-83B1-3727633B23A7}"/>
          </ac:picMkLst>
        </pc:picChg>
        <pc:picChg chg="add mod">
          <ac:chgData name="Byrd, Vetria L" userId="20c8e339-db14-432a-8144-616341a527de" providerId="ADAL" clId="{70B9B4E1-5B42-46B8-A04E-555D05E95B4F}" dt="2020-07-09T20:57:19.451" v="645" actId="1036"/>
          <ac:picMkLst>
            <pc:docMk/>
            <pc:sldMk cId="653909149" sldId="259"/>
            <ac:picMk id="5" creationId="{CE261B69-6C91-49A4-9245-3FCDA7CA7008}"/>
          </ac:picMkLst>
        </pc:picChg>
      </pc:sldChg>
      <pc:sldChg chg="addSp delSp modSp add">
        <pc:chgData name="Byrd, Vetria L" userId="20c8e339-db14-432a-8144-616341a527de" providerId="ADAL" clId="{70B9B4E1-5B42-46B8-A04E-555D05E95B4F}" dt="2020-07-09T21:35:13.432" v="1315" actId="20577"/>
        <pc:sldMkLst>
          <pc:docMk/>
          <pc:sldMk cId="1777327366" sldId="260"/>
        </pc:sldMkLst>
        <pc:spChg chg="mod">
          <ac:chgData name="Byrd, Vetria L" userId="20c8e339-db14-432a-8144-616341a527de" providerId="ADAL" clId="{70B9B4E1-5B42-46B8-A04E-555D05E95B4F}" dt="2020-07-09T20:58:18.404" v="684" actId="20577"/>
          <ac:spMkLst>
            <pc:docMk/>
            <pc:sldMk cId="1777327366" sldId="260"/>
            <ac:spMk id="2" creationId="{2452EA5A-E7F2-44D5-A3DC-34D5CE23C773}"/>
          </ac:spMkLst>
        </pc:spChg>
        <pc:spChg chg="mod">
          <ac:chgData name="Byrd, Vetria L" userId="20c8e339-db14-432a-8144-616341a527de" providerId="ADAL" clId="{70B9B4E1-5B42-46B8-A04E-555D05E95B4F}" dt="2020-07-09T21:35:13.432" v="1315" actId="20577"/>
          <ac:spMkLst>
            <pc:docMk/>
            <pc:sldMk cId="1777327366" sldId="260"/>
            <ac:spMk id="3" creationId="{09212951-DFA7-4A31-B549-99096820B0B0}"/>
          </ac:spMkLst>
        </pc:spChg>
        <pc:picChg chg="add del">
          <ac:chgData name="Byrd, Vetria L" userId="20c8e339-db14-432a-8144-616341a527de" providerId="ADAL" clId="{70B9B4E1-5B42-46B8-A04E-555D05E95B4F}" dt="2020-07-09T20:58:22.646" v="685" actId="478"/>
          <ac:picMkLst>
            <pc:docMk/>
            <pc:sldMk cId="1777327366" sldId="260"/>
            <ac:picMk id="4" creationId="{99391383-B3BE-4DFB-A660-1150B004870C}"/>
          </ac:picMkLst>
        </pc:picChg>
        <pc:picChg chg="add del mod">
          <ac:chgData name="Byrd, Vetria L" userId="20c8e339-db14-432a-8144-616341a527de" providerId="ADAL" clId="{70B9B4E1-5B42-46B8-A04E-555D05E95B4F}" dt="2020-07-09T20:56:16.002" v="572"/>
          <ac:picMkLst>
            <pc:docMk/>
            <pc:sldMk cId="1777327366" sldId="260"/>
            <ac:picMk id="5" creationId="{BB49D583-F6B7-444F-AE71-26BA0A5ED162}"/>
          </ac:picMkLst>
        </pc:picChg>
      </pc:sldChg>
      <pc:sldChg chg="modSp add del">
        <pc:chgData name="Byrd, Vetria L" userId="20c8e339-db14-432a-8144-616341a527de" providerId="ADAL" clId="{70B9B4E1-5B42-46B8-A04E-555D05E95B4F}" dt="2020-07-09T21:34:57.216" v="1293" actId="2696"/>
        <pc:sldMkLst>
          <pc:docMk/>
          <pc:sldMk cId="1920669631" sldId="261"/>
        </pc:sldMkLst>
        <pc:spChg chg="mod">
          <ac:chgData name="Byrd, Vetria L" userId="20c8e339-db14-432a-8144-616341a527de" providerId="ADAL" clId="{70B9B4E1-5B42-46B8-A04E-555D05E95B4F}" dt="2020-07-09T21:02:15.095" v="763" actId="6549"/>
          <ac:spMkLst>
            <pc:docMk/>
            <pc:sldMk cId="1920669631" sldId="261"/>
            <ac:spMk id="2" creationId="{2452EA5A-E7F2-44D5-A3DC-34D5CE23C773}"/>
          </ac:spMkLst>
        </pc:spChg>
      </pc:sldChg>
      <pc:sldChg chg="addSp modSp add">
        <pc:chgData name="Byrd, Vetria L" userId="20c8e339-db14-432a-8144-616341a527de" providerId="ADAL" clId="{70B9B4E1-5B42-46B8-A04E-555D05E95B4F}" dt="2020-07-09T21:59:05.733" v="3403" actId="6549"/>
        <pc:sldMkLst>
          <pc:docMk/>
          <pc:sldMk cId="16158772" sldId="262"/>
        </pc:sldMkLst>
        <pc:spChg chg="mod">
          <ac:chgData name="Byrd, Vetria L" userId="20c8e339-db14-432a-8144-616341a527de" providerId="ADAL" clId="{70B9B4E1-5B42-46B8-A04E-555D05E95B4F}" dt="2020-07-09T21:59:05.733" v="3403" actId="6549"/>
          <ac:spMkLst>
            <pc:docMk/>
            <pc:sldMk cId="16158772" sldId="262"/>
            <ac:spMk id="2" creationId="{290C88E9-D2B3-47CE-AA82-D776C24E41A1}"/>
          </ac:spMkLst>
        </pc:spChg>
        <pc:spChg chg="mod">
          <ac:chgData name="Byrd, Vetria L" userId="20c8e339-db14-432a-8144-616341a527de" providerId="ADAL" clId="{70B9B4E1-5B42-46B8-A04E-555D05E95B4F}" dt="2020-07-09T21:58:44.133" v="3394" actId="20577"/>
          <ac:spMkLst>
            <pc:docMk/>
            <pc:sldMk cId="16158772" sldId="262"/>
            <ac:spMk id="3" creationId="{185496ED-29FF-404F-B096-7FE8B14568D9}"/>
          </ac:spMkLst>
        </pc:spChg>
        <pc:spChg chg="add mod">
          <ac:chgData name="Byrd, Vetria L" userId="20c8e339-db14-432a-8144-616341a527de" providerId="ADAL" clId="{70B9B4E1-5B42-46B8-A04E-555D05E95B4F}" dt="2020-07-09T21:13:57.120" v="874" actId="14100"/>
          <ac:spMkLst>
            <pc:docMk/>
            <pc:sldMk cId="16158772" sldId="262"/>
            <ac:spMk id="4" creationId="{13C83420-7550-44E2-A1C1-08CDE1F9231A}"/>
          </ac:spMkLst>
        </pc:spChg>
        <pc:spChg chg="add mod">
          <ac:chgData name="Byrd, Vetria L" userId="20c8e339-db14-432a-8144-616341a527de" providerId="ADAL" clId="{70B9B4E1-5B42-46B8-A04E-555D05E95B4F}" dt="2020-07-09T21:14:13.755" v="876" actId="14100"/>
          <ac:spMkLst>
            <pc:docMk/>
            <pc:sldMk cId="16158772" sldId="262"/>
            <ac:spMk id="5" creationId="{B6B53F9B-E177-4165-AE35-156A51F673B6}"/>
          </ac:spMkLst>
        </pc:spChg>
      </pc:sldChg>
      <pc:sldChg chg="delSp modSp add ord">
        <pc:chgData name="Byrd, Vetria L" userId="20c8e339-db14-432a-8144-616341a527de" providerId="ADAL" clId="{70B9B4E1-5B42-46B8-A04E-555D05E95B4F}" dt="2020-07-09T21:51:20.140" v="2620" actId="313"/>
        <pc:sldMkLst>
          <pc:docMk/>
          <pc:sldMk cId="527759999" sldId="263"/>
        </pc:sldMkLst>
        <pc:spChg chg="mod">
          <ac:chgData name="Byrd, Vetria L" userId="20c8e339-db14-432a-8144-616341a527de" providerId="ADAL" clId="{70B9B4E1-5B42-46B8-A04E-555D05E95B4F}" dt="2020-07-09T21:51:11.199" v="2593" actId="20577"/>
          <ac:spMkLst>
            <pc:docMk/>
            <pc:sldMk cId="527759999" sldId="263"/>
            <ac:spMk id="2" creationId="{290C88E9-D2B3-47CE-AA82-D776C24E41A1}"/>
          </ac:spMkLst>
        </pc:spChg>
        <pc:spChg chg="mod">
          <ac:chgData name="Byrd, Vetria L" userId="20c8e339-db14-432a-8144-616341a527de" providerId="ADAL" clId="{70B9B4E1-5B42-46B8-A04E-555D05E95B4F}" dt="2020-07-09T21:51:20.140" v="2620" actId="313"/>
          <ac:spMkLst>
            <pc:docMk/>
            <pc:sldMk cId="527759999" sldId="263"/>
            <ac:spMk id="3" creationId="{185496ED-29FF-404F-B096-7FE8B14568D9}"/>
          </ac:spMkLst>
        </pc:spChg>
        <pc:spChg chg="del mod">
          <ac:chgData name="Byrd, Vetria L" userId="20c8e339-db14-432a-8144-616341a527de" providerId="ADAL" clId="{70B9B4E1-5B42-46B8-A04E-555D05E95B4F}" dt="2020-07-09T21:19:19.532" v="1037" actId="478"/>
          <ac:spMkLst>
            <pc:docMk/>
            <pc:sldMk cId="527759999" sldId="263"/>
            <ac:spMk id="4" creationId="{13C83420-7550-44E2-A1C1-08CDE1F9231A}"/>
          </ac:spMkLst>
        </pc:spChg>
        <pc:spChg chg="del">
          <ac:chgData name="Byrd, Vetria L" userId="20c8e339-db14-432a-8144-616341a527de" providerId="ADAL" clId="{70B9B4E1-5B42-46B8-A04E-555D05E95B4F}" dt="2020-07-09T21:19:21.420" v="1038" actId="478"/>
          <ac:spMkLst>
            <pc:docMk/>
            <pc:sldMk cId="527759999" sldId="263"/>
            <ac:spMk id="5" creationId="{B6B53F9B-E177-4165-AE35-156A51F673B6}"/>
          </ac:spMkLst>
        </pc:spChg>
      </pc:sldChg>
      <pc:sldChg chg="addSp delSp modSp add">
        <pc:chgData name="Byrd, Vetria L" userId="20c8e339-db14-432a-8144-616341a527de" providerId="ADAL" clId="{70B9B4E1-5B42-46B8-A04E-555D05E95B4F}" dt="2020-07-09T21:45:40.771" v="2215" actId="20577"/>
        <pc:sldMkLst>
          <pc:docMk/>
          <pc:sldMk cId="260443521" sldId="264"/>
        </pc:sldMkLst>
        <pc:spChg chg="mod">
          <ac:chgData name="Byrd, Vetria L" userId="20c8e339-db14-432a-8144-616341a527de" providerId="ADAL" clId="{70B9B4E1-5B42-46B8-A04E-555D05E95B4F}" dt="2020-07-09T21:45:40.771" v="2215" actId="20577"/>
          <ac:spMkLst>
            <pc:docMk/>
            <pc:sldMk cId="260443521" sldId="264"/>
            <ac:spMk id="2" creationId="{D6286092-1149-439F-B678-92D88A681930}"/>
          </ac:spMkLst>
        </pc:spChg>
        <pc:spChg chg="mod">
          <ac:chgData name="Byrd, Vetria L" userId="20c8e339-db14-432a-8144-616341a527de" providerId="ADAL" clId="{70B9B4E1-5B42-46B8-A04E-555D05E95B4F}" dt="2020-07-09T21:36:24.749" v="1370" actId="20577"/>
          <ac:spMkLst>
            <pc:docMk/>
            <pc:sldMk cId="260443521" sldId="264"/>
            <ac:spMk id="3" creationId="{B6B5BDFF-005B-497D-AC0A-8BF85709B798}"/>
          </ac:spMkLst>
        </pc:spChg>
        <pc:spChg chg="add">
          <ac:chgData name="Byrd, Vetria L" userId="20c8e339-db14-432a-8144-616341a527de" providerId="ADAL" clId="{70B9B4E1-5B42-46B8-A04E-555D05E95B4F}" dt="2020-07-09T21:44:06.382" v="2091"/>
          <ac:spMkLst>
            <pc:docMk/>
            <pc:sldMk cId="260443521" sldId="264"/>
            <ac:spMk id="4" creationId="{18E119A1-B671-4321-8F3F-B1253050A0F6}"/>
          </ac:spMkLst>
        </pc:spChg>
        <pc:spChg chg="add del">
          <ac:chgData name="Byrd, Vetria L" userId="20c8e339-db14-432a-8144-616341a527de" providerId="ADAL" clId="{70B9B4E1-5B42-46B8-A04E-555D05E95B4F}" dt="2020-07-09T21:44:17.464" v="2092" actId="478"/>
          <ac:spMkLst>
            <pc:docMk/>
            <pc:sldMk cId="260443521" sldId="264"/>
            <ac:spMk id="6" creationId="{9F31A651-DA89-451B-B44C-E044AF5CFBD1}"/>
          </ac:spMkLst>
        </pc:spChg>
        <pc:spChg chg="add">
          <ac:chgData name="Byrd, Vetria L" userId="20c8e339-db14-432a-8144-616341a527de" providerId="ADAL" clId="{70B9B4E1-5B42-46B8-A04E-555D05E95B4F}" dt="2020-07-09T21:44:06.382" v="2091"/>
          <ac:spMkLst>
            <pc:docMk/>
            <pc:sldMk cId="260443521" sldId="264"/>
            <ac:spMk id="7" creationId="{FCD507D5-FE09-412C-AFE9-0A2B5D83D6D2}"/>
          </ac:spMkLst>
        </pc:spChg>
        <pc:spChg chg="add del mod">
          <ac:chgData name="Byrd, Vetria L" userId="20c8e339-db14-432a-8144-616341a527de" providerId="ADAL" clId="{70B9B4E1-5B42-46B8-A04E-555D05E95B4F}" dt="2020-07-09T21:45:16.128" v="2197" actId="478"/>
          <ac:spMkLst>
            <pc:docMk/>
            <pc:sldMk cId="260443521" sldId="264"/>
            <ac:spMk id="8" creationId="{ECD5A33F-D331-4D89-946C-CB165E30A728}"/>
          </ac:spMkLst>
        </pc:spChg>
        <pc:spChg chg="add mod">
          <ac:chgData name="Byrd, Vetria L" userId="20c8e339-db14-432a-8144-616341a527de" providerId="ADAL" clId="{70B9B4E1-5B42-46B8-A04E-555D05E95B4F}" dt="2020-07-09T21:45:09.194" v="2195" actId="1036"/>
          <ac:spMkLst>
            <pc:docMk/>
            <pc:sldMk cId="260443521" sldId="264"/>
            <ac:spMk id="10" creationId="{0521EABC-9D68-4C4B-8AAF-D67E2B98F76C}"/>
          </ac:spMkLst>
        </pc:spChg>
        <pc:picChg chg="add mod">
          <ac:chgData name="Byrd, Vetria L" userId="20c8e339-db14-432a-8144-616341a527de" providerId="ADAL" clId="{70B9B4E1-5B42-46B8-A04E-555D05E95B4F}" dt="2020-07-09T21:45:09.194" v="2195" actId="1036"/>
          <ac:picMkLst>
            <pc:docMk/>
            <pc:sldMk cId="260443521" sldId="264"/>
            <ac:picMk id="5" creationId="{8E8FDE1B-66E5-4702-B571-2B01F8CDA557}"/>
          </ac:picMkLst>
        </pc:picChg>
        <pc:picChg chg="add mod">
          <ac:chgData name="Byrd, Vetria L" userId="20c8e339-db14-432a-8144-616341a527de" providerId="ADAL" clId="{70B9B4E1-5B42-46B8-A04E-555D05E95B4F}" dt="2020-07-09T21:45:09.194" v="2195" actId="1036"/>
          <ac:picMkLst>
            <pc:docMk/>
            <pc:sldMk cId="260443521" sldId="264"/>
            <ac:picMk id="9" creationId="{3C566DEF-F0A6-4E6A-AD6B-23045FBBEE83}"/>
          </ac:picMkLst>
        </pc:picChg>
        <pc:picChg chg="add mod">
          <ac:chgData name="Byrd, Vetria L" userId="20c8e339-db14-432a-8144-616341a527de" providerId="ADAL" clId="{70B9B4E1-5B42-46B8-A04E-555D05E95B4F}" dt="2020-07-09T21:45:09.194" v="2195" actId="1036"/>
          <ac:picMkLst>
            <pc:docMk/>
            <pc:sldMk cId="260443521" sldId="264"/>
            <ac:picMk id="11" creationId="{018F5A8C-57A7-4CE7-9969-07D8C21F1B71}"/>
          </ac:picMkLst>
        </pc:picChg>
      </pc:sldChg>
      <pc:sldChg chg="addSp delSp modSp new add del">
        <pc:chgData name="Byrd, Vetria L" userId="20c8e339-db14-432a-8144-616341a527de" providerId="ADAL" clId="{70B9B4E1-5B42-46B8-A04E-555D05E95B4F}" dt="2020-07-09T21:20:00.232" v="1039" actId="2696"/>
        <pc:sldMkLst>
          <pc:docMk/>
          <pc:sldMk cId="2955032172" sldId="264"/>
        </pc:sldMkLst>
        <pc:spChg chg="del">
          <ac:chgData name="Byrd, Vetria L" userId="20c8e339-db14-432a-8144-616341a527de" providerId="ADAL" clId="{70B9B4E1-5B42-46B8-A04E-555D05E95B4F}" dt="2020-07-09T21:17:45.186" v="960"/>
          <ac:spMkLst>
            <pc:docMk/>
            <pc:sldMk cId="2955032172" sldId="264"/>
            <ac:spMk id="3" creationId="{54EA7BE3-2F24-42C3-B670-06CDE3066ED0}"/>
          </ac:spMkLst>
        </pc:spChg>
        <pc:graphicFrameChg chg="add modGraphic">
          <ac:chgData name="Byrd, Vetria L" userId="20c8e339-db14-432a-8144-616341a527de" providerId="ADAL" clId="{70B9B4E1-5B42-46B8-A04E-555D05E95B4F}" dt="2020-07-09T21:17:45.186" v="960"/>
          <ac:graphicFrameMkLst>
            <pc:docMk/>
            <pc:sldMk cId="2955032172" sldId="264"/>
            <ac:graphicFrameMk id="5" creationId="{DE4B7D7C-1BE3-4412-88FA-AC6EED935E31}"/>
          </ac:graphicFrameMkLst>
        </pc:graphicFrameChg>
      </pc:sldChg>
      <pc:sldChg chg="modSp add">
        <pc:chgData name="Byrd, Vetria L" userId="20c8e339-db14-432a-8144-616341a527de" providerId="ADAL" clId="{70B9B4E1-5B42-46B8-A04E-555D05E95B4F}" dt="2020-07-09T21:43:30.642" v="2090" actId="20577"/>
        <pc:sldMkLst>
          <pc:docMk/>
          <pc:sldMk cId="2178574460" sldId="265"/>
        </pc:sldMkLst>
        <pc:spChg chg="mod">
          <ac:chgData name="Byrd, Vetria L" userId="20c8e339-db14-432a-8144-616341a527de" providerId="ADAL" clId="{70B9B4E1-5B42-46B8-A04E-555D05E95B4F}" dt="2020-07-09T21:38:25.622" v="1395" actId="20577"/>
          <ac:spMkLst>
            <pc:docMk/>
            <pc:sldMk cId="2178574460" sldId="265"/>
            <ac:spMk id="2" creationId="{BD6D4803-4DF0-41A3-8AF2-74A59799C51A}"/>
          </ac:spMkLst>
        </pc:spChg>
        <pc:spChg chg="mod">
          <ac:chgData name="Byrd, Vetria L" userId="20c8e339-db14-432a-8144-616341a527de" providerId="ADAL" clId="{70B9B4E1-5B42-46B8-A04E-555D05E95B4F}" dt="2020-07-09T21:43:30.642" v="2090" actId="20577"/>
          <ac:spMkLst>
            <pc:docMk/>
            <pc:sldMk cId="2178574460" sldId="265"/>
            <ac:spMk id="3" creationId="{186A1E12-297A-46B4-AA59-81491AAF25A1}"/>
          </ac:spMkLst>
        </pc:spChg>
      </pc:sldChg>
      <pc:sldChg chg="addSp delSp modSp add">
        <pc:chgData name="Byrd, Vetria L" userId="20c8e339-db14-432a-8144-616341a527de" providerId="ADAL" clId="{70B9B4E1-5B42-46B8-A04E-555D05E95B4F}" dt="2020-07-09T21:49:47.655" v="2468" actId="20577"/>
        <pc:sldMkLst>
          <pc:docMk/>
          <pc:sldMk cId="2957660796" sldId="266"/>
        </pc:sldMkLst>
        <pc:spChg chg="add mod">
          <ac:chgData name="Byrd, Vetria L" userId="20c8e339-db14-432a-8144-616341a527de" providerId="ADAL" clId="{70B9B4E1-5B42-46B8-A04E-555D05E95B4F}" dt="2020-07-09T21:48:31.929" v="2245" actId="20577"/>
          <ac:spMkLst>
            <pc:docMk/>
            <pc:sldMk cId="2957660796" sldId="266"/>
            <ac:spMk id="2" creationId="{C1810C58-8D93-48B9-85D0-8B318AC7D2AA}"/>
          </ac:spMkLst>
        </pc:spChg>
        <pc:spChg chg="add mod">
          <ac:chgData name="Byrd, Vetria L" userId="20c8e339-db14-432a-8144-616341a527de" providerId="ADAL" clId="{70B9B4E1-5B42-46B8-A04E-555D05E95B4F}" dt="2020-07-09T21:49:47.655" v="2468" actId="20577"/>
          <ac:spMkLst>
            <pc:docMk/>
            <pc:sldMk cId="2957660796" sldId="266"/>
            <ac:spMk id="3" creationId="{A406A7AB-82C1-4313-9436-FCA378B48EC0}"/>
          </ac:spMkLst>
        </pc:spChg>
        <pc:picChg chg="del">
          <ac:chgData name="Byrd, Vetria L" userId="20c8e339-db14-432a-8144-616341a527de" providerId="ADAL" clId="{70B9B4E1-5B42-46B8-A04E-555D05E95B4F}" dt="2020-07-09T21:47:51.837" v="2217" actId="478"/>
          <ac:picMkLst>
            <pc:docMk/>
            <pc:sldMk cId="2957660796" sldId="266"/>
            <ac:picMk id="4" creationId="{98941670-0E49-440A-83B1-3727633B23A7}"/>
          </ac:picMkLst>
        </pc:picChg>
        <pc:picChg chg="del">
          <ac:chgData name="Byrd, Vetria L" userId="20c8e339-db14-432a-8144-616341a527de" providerId="ADAL" clId="{70B9B4E1-5B42-46B8-A04E-555D05E95B4F}" dt="2020-07-09T21:47:52.731" v="2218" actId="478"/>
          <ac:picMkLst>
            <pc:docMk/>
            <pc:sldMk cId="2957660796" sldId="266"/>
            <ac:picMk id="5" creationId="{CE261B69-6C91-49A4-9245-3FCDA7CA7008}"/>
          </ac:picMkLst>
        </pc:picChg>
      </pc:sldChg>
      <pc:sldChg chg="modSp add">
        <pc:chgData name="Byrd, Vetria L" userId="20c8e339-db14-432a-8144-616341a527de" providerId="ADAL" clId="{70B9B4E1-5B42-46B8-A04E-555D05E95B4F}" dt="2020-07-09T21:51:54.044" v="2659" actId="6549"/>
        <pc:sldMkLst>
          <pc:docMk/>
          <pc:sldMk cId="34113534" sldId="267"/>
        </pc:sldMkLst>
        <pc:spChg chg="mod">
          <ac:chgData name="Byrd, Vetria L" userId="20c8e339-db14-432a-8144-616341a527de" providerId="ADAL" clId="{70B9B4E1-5B42-46B8-A04E-555D05E95B4F}" dt="2020-07-09T21:51:48.940" v="2658" actId="20577"/>
          <ac:spMkLst>
            <pc:docMk/>
            <pc:sldMk cId="34113534" sldId="267"/>
            <ac:spMk id="2" creationId="{290C88E9-D2B3-47CE-AA82-D776C24E41A1}"/>
          </ac:spMkLst>
        </pc:spChg>
        <pc:spChg chg="mod">
          <ac:chgData name="Byrd, Vetria L" userId="20c8e339-db14-432a-8144-616341a527de" providerId="ADAL" clId="{70B9B4E1-5B42-46B8-A04E-555D05E95B4F}" dt="2020-07-09T21:51:54.044" v="2659" actId="6549"/>
          <ac:spMkLst>
            <pc:docMk/>
            <pc:sldMk cId="34113534" sldId="267"/>
            <ac:spMk id="3" creationId="{185496ED-29FF-404F-B096-7FE8B14568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3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2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8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8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6A69-E4B0-4D0D-85A4-DFD473753ECE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9A888-920F-4D39-9865-D7E74B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aview.org/download/" TargetMode="External"/><Relationship Id="rId2" Type="http://schemas.openxmlformats.org/officeDocument/2006/relationships/hyperlink" Target="https://www.tableau.com/products/desktop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72E81-3D41-4BCB-9598-16BB1E603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68B543-890F-4363-ADF7-B88E23160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5D023-492C-48AA-BBFE-ABEA407D58E7}"/>
              </a:ext>
            </a:extLst>
          </p:cNvPr>
          <p:cNvSpPr txBox="1"/>
          <p:nvPr/>
        </p:nvSpPr>
        <p:spPr>
          <a:xfrm>
            <a:off x="0" y="221661"/>
            <a:ext cx="450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Broadening Participation in Visualization 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681327-530C-4C80-B9B2-974FB39C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408"/>
            <a:ext cx="9144000" cy="52411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210EC4-19FD-4237-A728-71AF0589D3DD}"/>
              </a:ext>
            </a:extLst>
          </p:cNvPr>
          <p:cNvSpPr/>
          <p:nvPr/>
        </p:nvSpPr>
        <p:spPr>
          <a:xfrm>
            <a:off x="4484" y="4486"/>
            <a:ext cx="9143999" cy="8126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B869E-4E61-437D-AEFA-03F2982F7165}"/>
              </a:ext>
            </a:extLst>
          </p:cNvPr>
          <p:cNvSpPr txBox="1"/>
          <p:nvPr/>
        </p:nvSpPr>
        <p:spPr>
          <a:xfrm>
            <a:off x="4484" y="320269"/>
            <a:ext cx="450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Broadening Participation in Visualization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2E5A2-94D7-4183-A15F-0229E53DB8DD}"/>
              </a:ext>
            </a:extLst>
          </p:cNvPr>
          <p:cNvSpPr txBox="1"/>
          <p:nvPr/>
        </p:nvSpPr>
        <p:spPr>
          <a:xfrm>
            <a:off x="3361765" y="6422838"/>
            <a:ext cx="316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Broadening Participation in Visualization 2020</a:t>
            </a:r>
          </a:p>
          <a:p>
            <a:pPr algn="ctr"/>
            <a:r>
              <a:rPr lang="en-US" sz="1000" dirty="0"/>
              <a:t>©</a:t>
            </a:r>
            <a:r>
              <a:rPr lang="en-US" sz="1000" dirty="0" err="1"/>
              <a:t>BPBiz</a:t>
            </a:r>
            <a:endParaRPr lang="en-US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AB272F-5174-45FF-B169-B0CBF3A24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3" y="5640660"/>
            <a:ext cx="2234453" cy="245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AB5D34-088D-41ED-9936-3A0E7CD43A74}"/>
              </a:ext>
            </a:extLst>
          </p:cNvPr>
          <p:cNvSpPr txBox="1"/>
          <p:nvPr/>
        </p:nvSpPr>
        <p:spPr>
          <a:xfrm>
            <a:off x="3052486" y="5486957"/>
            <a:ext cx="387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Byrd Data Visualization Laboratory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FB435E-10DF-44A3-83A3-2A948DC85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142" y="5597443"/>
            <a:ext cx="1160930" cy="3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9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88E9-D2B3-47CE-AA82-D776C24E4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96ED-29FF-404F-B096-7FE8B1456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88E9-D2B3-47CE-AA82-D776C24E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96ED-29FF-404F-B096-7FE8B145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Vetria Byrd, PhD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Purdue University</a:t>
            </a:r>
          </a:p>
          <a:p>
            <a:r>
              <a:rPr lang="en-US" dirty="0"/>
              <a:t>Byrd Data Visualization Lab, Director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Pedagogy of Data Visualization</a:t>
            </a:r>
          </a:p>
          <a:p>
            <a:pPr lvl="1"/>
            <a:r>
              <a:rPr lang="en-US" dirty="0"/>
              <a:t>HPC Visualization: visualizing heterogeneous data, and complex data in AR/VR environments</a:t>
            </a:r>
          </a:p>
          <a:p>
            <a:pPr lvl="1"/>
            <a:r>
              <a:rPr lang="en-US" dirty="0"/>
              <a:t>Utilizing data visualization to advance science in the area of symptom cluster management for healthcare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C83420-7550-44E2-A1C1-08CDE1F9231A}"/>
              </a:ext>
            </a:extLst>
          </p:cNvPr>
          <p:cNvSpPr/>
          <p:nvPr/>
        </p:nvSpPr>
        <p:spPr>
          <a:xfrm>
            <a:off x="7256929" y="190250"/>
            <a:ext cx="1591236" cy="194982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53F9B-E177-4165-AE35-156A51F673B6}"/>
              </a:ext>
            </a:extLst>
          </p:cNvPr>
          <p:cNvSpPr txBox="1"/>
          <p:nvPr/>
        </p:nvSpPr>
        <p:spPr>
          <a:xfrm>
            <a:off x="7256929" y="2310402"/>
            <a:ext cx="1591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Vetria Byrd</a:t>
            </a:r>
          </a:p>
          <a:p>
            <a:r>
              <a:rPr lang="en-US" sz="1050" dirty="0"/>
              <a:t>Assistant Professor</a:t>
            </a:r>
          </a:p>
          <a:p>
            <a:r>
              <a:rPr lang="en-US" sz="1050" dirty="0"/>
              <a:t>Byrd Data Visualization Lab, Director</a:t>
            </a:r>
          </a:p>
          <a:p>
            <a:r>
              <a:rPr lang="en-US" sz="1050" dirty="0"/>
              <a:t>Purdue University</a:t>
            </a:r>
          </a:p>
        </p:txBody>
      </p:sp>
    </p:spTree>
    <p:extLst>
      <p:ext uri="{BB962C8B-B14F-4D97-AF65-F5344CB8AC3E}">
        <p14:creationId xmlns:p14="http://schemas.microsoft.com/office/powerpoint/2010/main" val="1615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30D19B-D17F-4CFD-9FF1-54802912ECEB}"/>
              </a:ext>
            </a:extLst>
          </p:cNvPr>
          <p:cNvSpPr/>
          <p:nvPr/>
        </p:nvSpPr>
        <p:spPr>
          <a:xfrm>
            <a:off x="0" y="2142568"/>
            <a:ext cx="9144000" cy="2232212"/>
          </a:xfrm>
          <a:prstGeom prst="rect">
            <a:avLst/>
          </a:prstGeom>
          <a:solidFill>
            <a:srgbClr val="73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51E50-E741-40B1-A25A-E82D71CE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Series Organizers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3ABF29-5910-4DDA-BF7F-41A9A1F683D9}"/>
              </a:ext>
            </a:extLst>
          </p:cNvPr>
          <p:cNvSpPr/>
          <p:nvPr/>
        </p:nvSpPr>
        <p:spPr>
          <a:xfrm>
            <a:off x="959223" y="2312898"/>
            <a:ext cx="1824317" cy="194982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171321-4AD3-4851-90A3-D7CD67D3171E}"/>
              </a:ext>
            </a:extLst>
          </p:cNvPr>
          <p:cNvSpPr/>
          <p:nvPr/>
        </p:nvSpPr>
        <p:spPr>
          <a:xfrm>
            <a:off x="5945839" y="2353705"/>
            <a:ext cx="1824317" cy="194982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4A91F4-DB2A-4B67-89CE-7D365DED00D2}"/>
              </a:ext>
            </a:extLst>
          </p:cNvPr>
          <p:cNvSpPr/>
          <p:nvPr/>
        </p:nvSpPr>
        <p:spPr>
          <a:xfrm>
            <a:off x="3452531" y="2312898"/>
            <a:ext cx="1729069" cy="194982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CE896-0E34-4672-9220-FB86E6192F72}"/>
              </a:ext>
            </a:extLst>
          </p:cNvPr>
          <p:cNvSpPr txBox="1"/>
          <p:nvPr/>
        </p:nvSpPr>
        <p:spPr>
          <a:xfrm>
            <a:off x="959224" y="4433050"/>
            <a:ext cx="1824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Ritu Arora</a:t>
            </a:r>
          </a:p>
          <a:p>
            <a:r>
              <a:rPr lang="en-US" sz="1050" dirty="0"/>
              <a:t>Assistant Vice President of Research Computing</a:t>
            </a:r>
          </a:p>
          <a:p>
            <a:r>
              <a:rPr lang="en-US" sz="1050" dirty="0"/>
              <a:t>University of Texas at San Antonio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354F3-01D4-479B-9463-0444A5D6E31A}"/>
              </a:ext>
            </a:extLst>
          </p:cNvPr>
          <p:cNvSpPr txBox="1"/>
          <p:nvPr/>
        </p:nvSpPr>
        <p:spPr>
          <a:xfrm>
            <a:off x="3452531" y="4433050"/>
            <a:ext cx="1824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Vetria Byrd</a:t>
            </a:r>
          </a:p>
          <a:p>
            <a:r>
              <a:rPr lang="en-US" sz="1050" dirty="0"/>
              <a:t>Assistant Professor</a:t>
            </a:r>
          </a:p>
          <a:p>
            <a:r>
              <a:rPr lang="en-US" sz="1050" dirty="0"/>
              <a:t>Byrd Data Visualization Lab, Director</a:t>
            </a:r>
          </a:p>
          <a:p>
            <a:r>
              <a:rPr lang="en-US" sz="1050" dirty="0"/>
              <a:t>Purdue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08219-E121-4038-8B74-BB94A75CA13F}"/>
              </a:ext>
            </a:extLst>
          </p:cNvPr>
          <p:cNvSpPr txBox="1"/>
          <p:nvPr/>
        </p:nvSpPr>
        <p:spPr>
          <a:xfrm>
            <a:off x="5945839" y="4418482"/>
            <a:ext cx="1768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Brent League</a:t>
            </a:r>
          </a:p>
          <a:p>
            <a:r>
              <a:rPr lang="en-US" sz="1050" dirty="0"/>
              <a:t>Director of Research Computing Support</a:t>
            </a:r>
          </a:p>
          <a:p>
            <a:r>
              <a:rPr lang="en-US" sz="1050" dirty="0"/>
              <a:t>University of Texas at San Antonio</a:t>
            </a:r>
          </a:p>
        </p:txBody>
      </p:sp>
    </p:spTree>
    <p:extLst>
      <p:ext uri="{BB962C8B-B14F-4D97-AF65-F5344CB8AC3E}">
        <p14:creationId xmlns:p14="http://schemas.microsoft.com/office/powerpoint/2010/main" val="378644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941670-0E49-440A-83B1-3727633B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68"/>
            <a:ext cx="9144000" cy="4254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261B69-6C91-49A4-9245-3FCDA7CA7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021" y="4319672"/>
            <a:ext cx="9144000" cy="23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0C58-8D93-48B9-85D0-8B318AC7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Webinar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A7AB-82C1-4313-9436-FCA378B4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1: Introduction to Data Visualization and the Ubiquitous Nature of Data</a:t>
            </a:r>
          </a:p>
          <a:p>
            <a:r>
              <a:rPr lang="en-US" dirty="0"/>
              <a:t>Day 2: You’ve Got Data Now What?</a:t>
            </a:r>
          </a:p>
          <a:p>
            <a:r>
              <a:rPr lang="en-US" dirty="0"/>
              <a:t>Day 3: Introduction to Scientific Visualization</a:t>
            </a:r>
          </a:p>
          <a:p>
            <a:r>
              <a:rPr lang="en-US" dirty="0"/>
              <a:t>Day 4: Visualization Hackathon</a:t>
            </a:r>
          </a:p>
        </p:txBody>
      </p:sp>
    </p:spTree>
    <p:extLst>
      <p:ext uri="{BB962C8B-B14F-4D97-AF65-F5344CB8AC3E}">
        <p14:creationId xmlns:p14="http://schemas.microsoft.com/office/powerpoint/2010/main" val="295766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EA5A-E7F2-44D5-A3DC-34D5CE23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 &amp;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12951-DFA7-4A31-B549-99096820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Webinar Schedule (CST Time)</a:t>
            </a:r>
          </a:p>
          <a:p>
            <a:pPr lvl="1"/>
            <a:r>
              <a:rPr lang="en-US" dirty="0"/>
              <a:t>1:00 PM – 1:15 PM 	Q&amp;A</a:t>
            </a:r>
          </a:p>
          <a:p>
            <a:pPr lvl="1"/>
            <a:r>
              <a:rPr lang="en-US" dirty="0"/>
              <a:t>1:15 PM – 2:00 PM	Webinar Talk</a:t>
            </a:r>
          </a:p>
          <a:p>
            <a:pPr lvl="1"/>
            <a:r>
              <a:rPr lang="en-US" dirty="0"/>
              <a:t>2:00 PM – 2:30 PM	Hands-on </a:t>
            </a:r>
          </a:p>
          <a:p>
            <a:pPr lvl="1"/>
            <a:r>
              <a:rPr lang="en-US" dirty="0"/>
              <a:t>2:30 PM – 3:00 PM	UTSA </a:t>
            </a:r>
          </a:p>
          <a:p>
            <a:r>
              <a:rPr lang="en-US" dirty="0"/>
              <a:t>Tools and Applications</a:t>
            </a:r>
          </a:p>
          <a:p>
            <a:pPr lvl="1"/>
            <a:r>
              <a:rPr lang="en-US" dirty="0"/>
              <a:t>Tableau (14-day Trial)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https://www.tableau.com/products/desktop/download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ParaView</a:t>
            </a:r>
            <a:r>
              <a:rPr lang="en-US" dirty="0"/>
              <a:t> 5.8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https://www.paraview.org/download/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2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6092-1149-439F-B678-92D88A68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Website: BPViz.org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BDFF-005B-497D-AC0A-8BF85709B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URL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19A1-B671-4321-8F3F-B1253050A0F6}"/>
              </a:ext>
            </a:extLst>
          </p:cNvPr>
          <p:cNvSpPr txBox="1"/>
          <p:nvPr/>
        </p:nvSpPr>
        <p:spPr>
          <a:xfrm>
            <a:off x="0" y="221661"/>
            <a:ext cx="450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Broadening Participation in Visualization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FDE1B-66E5-4702-B571-2B01F8CDA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892"/>
            <a:ext cx="9144000" cy="5241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D507D5-FE09-412C-AFE9-0A2B5D83D6D2}"/>
              </a:ext>
            </a:extLst>
          </p:cNvPr>
          <p:cNvSpPr txBox="1"/>
          <p:nvPr/>
        </p:nvSpPr>
        <p:spPr>
          <a:xfrm>
            <a:off x="4484" y="320269"/>
            <a:ext cx="450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Broadening Participation in Visualization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566DEF-F0A6-4E6A-AD6B-23045FBBE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3" y="6256144"/>
            <a:ext cx="2234453" cy="245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21EABC-9D68-4C4B-8AAF-D67E2B98F76C}"/>
              </a:ext>
            </a:extLst>
          </p:cNvPr>
          <p:cNvSpPr txBox="1"/>
          <p:nvPr/>
        </p:nvSpPr>
        <p:spPr>
          <a:xfrm>
            <a:off x="3052486" y="6102441"/>
            <a:ext cx="387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Byrd Data Visualization Laboratory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8F5A8C-57A7-4CE7-9969-07D8C21F1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142" y="6212927"/>
            <a:ext cx="1160930" cy="3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4803-4DF0-41A3-8AF2-74A59799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Webinar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1E12-297A-46B4-AA59-81491AAF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Four-days of visualization content</a:t>
            </a:r>
          </a:p>
          <a:p>
            <a:r>
              <a:rPr lang="en-US" dirty="0"/>
              <a:t>To maximize your experience, there will be exercises for you to complete (to familiarize yourself with webinar tools and applications) before each webinar </a:t>
            </a:r>
          </a:p>
          <a:p>
            <a:r>
              <a:rPr lang="en-US" dirty="0"/>
              <a:t>Each day is stand alone; however, you are encouraged to participate in the entire series</a:t>
            </a:r>
          </a:p>
          <a:p>
            <a:r>
              <a:rPr lang="en-US" dirty="0"/>
              <a:t>Participants who attend the entire series will be given priority on Day 4: Visualization Hackathon and Consultation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7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88E9-D2B3-47CE-AA82-D776C24E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96ED-29FF-404F-B096-7FE8B1456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Data Visualization Capacity</a:t>
            </a:r>
          </a:p>
        </p:txBody>
      </p:sp>
    </p:spTree>
    <p:extLst>
      <p:ext uri="{BB962C8B-B14F-4D97-AF65-F5344CB8AC3E}">
        <p14:creationId xmlns:p14="http://schemas.microsoft.com/office/powerpoint/2010/main" val="52775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D2B00FD129B4191357205140114F1" ma:contentTypeVersion="10" ma:contentTypeDescription="Create a new document." ma:contentTypeScope="" ma:versionID="f809803ca6332fa2041171e21728fa2c">
  <xsd:schema xmlns:xsd="http://www.w3.org/2001/XMLSchema" xmlns:xs="http://www.w3.org/2001/XMLSchema" xmlns:p="http://schemas.microsoft.com/office/2006/metadata/properties" xmlns:ns3="273b8d67-edc4-472f-be4f-a46ceb36ce21" targetNamespace="http://schemas.microsoft.com/office/2006/metadata/properties" ma:root="true" ma:fieldsID="f67186c73d85a4425107396ff1fdcae9" ns3:_="">
    <xsd:import namespace="273b8d67-edc4-472f-be4f-a46ceb36ce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3b8d67-edc4-472f-be4f-a46ceb36ce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53515A-AAED-41F5-B5FE-2AB1481852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3b8d67-edc4-472f-be4f-a46ceb36ce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B85F14-5312-4358-B8A5-43B304CED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8B718-ED1D-4F37-BA54-266BE87CDCE5}">
  <ds:schemaRefs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273b8d67-edc4-472f-be4f-a46ceb36ce2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339</Words>
  <Application>Microsoft Office PowerPoint</Application>
  <PresentationFormat>On-screen Show (4:3)</PresentationFormat>
  <Paragraphs>58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About Me</vt:lpstr>
      <vt:lpstr>Webinar Series Organizers</vt:lpstr>
      <vt:lpstr>PowerPoint Presentation</vt:lpstr>
      <vt:lpstr>Webinar Agenda</vt:lpstr>
      <vt:lpstr>Administrivia &amp; Logistics</vt:lpstr>
      <vt:lpstr>Webinar Website: BPViz.org</vt:lpstr>
      <vt:lpstr>About the Webinar Series</vt:lpstr>
      <vt:lpstr>Lets Get Started!</vt:lpstr>
      <vt:lpstr>Introduction to 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Byrd, Vetria L</dc:creator>
  <cp:lastModifiedBy>Byrd, Vetria L</cp:lastModifiedBy>
  <cp:revision>11</cp:revision>
  <dcterms:created xsi:type="dcterms:W3CDTF">2020-07-09T19:34:59Z</dcterms:created>
  <dcterms:modified xsi:type="dcterms:W3CDTF">2020-07-09T22:00:18Z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0x010100C4AD2B00FD129B4191357205140114F1</vt:lpwstr>
  </property>
</Properties>
</file>