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1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8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8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72E81-3D41-4BCB-9598-16BB1E603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68B543-890F-4363-ADF7-B88E23160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B9507-67C8-477E-AFEC-24EF3AC77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12653"/>
            <a:ext cx="9143999" cy="52326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FF4560-B881-45BF-92CE-3FB0A98B92D4}"/>
              </a:ext>
            </a:extLst>
          </p:cNvPr>
          <p:cNvSpPr/>
          <p:nvPr/>
        </p:nvSpPr>
        <p:spPr>
          <a:xfrm>
            <a:off x="0" y="0"/>
            <a:ext cx="9143999" cy="8126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5D023-492C-48AA-BBFE-ABEA407D58E7}"/>
              </a:ext>
            </a:extLst>
          </p:cNvPr>
          <p:cNvSpPr txBox="1"/>
          <p:nvPr/>
        </p:nvSpPr>
        <p:spPr>
          <a:xfrm>
            <a:off x="0" y="221661"/>
            <a:ext cx="45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Broadening Participation in Visualization 2020</a:t>
            </a:r>
          </a:p>
        </p:txBody>
      </p:sp>
    </p:spTree>
    <p:extLst>
      <p:ext uri="{BB962C8B-B14F-4D97-AF65-F5344CB8AC3E}">
        <p14:creationId xmlns:p14="http://schemas.microsoft.com/office/powerpoint/2010/main" val="207065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72E81-3D41-4BCB-9598-16BB1E603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68B543-890F-4363-ADF7-B88E23160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5D023-492C-48AA-BBFE-ABEA407D58E7}"/>
              </a:ext>
            </a:extLst>
          </p:cNvPr>
          <p:cNvSpPr txBox="1"/>
          <p:nvPr/>
        </p:nvSpPr>
        <p:spPr>
          <a:xfrm>
            <a:off x="0" y="221661"/>
            <a:ext cx="45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Broadening Participation in Visualization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681327-530C-4C80-B9B2-974FB39C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408"/>
            <a:ext cx="9144000" cy="52411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210EC4-19FD-4237-A728-71AF0589D3DD}"/>
              </a:ext>
            </a:extLst>
          </p:cNvPr>
          <p:cNvSpPr/>
          <p:nvPr/>
        </p:nvSpPr>
        <p:spPr>
          <a:xfrm>
            <a:off x="4484" y="4486"/>
            <a:ext cx="9143999" cy="8126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B869E-4E61-437D-AEFA-03F2982F7165}"/>
              </a:ext>
            </a:extLst>
          </p:cNvPr>
          <p:cNvSpPr txBox="1"/>
          <p:nvPr/>
        </p:nvSpPr>
        <p:spPr>
          <a:xfrm>
            <a:off x="4484" y="320269"/>
            <a:ext cx="45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Broadening Participation in Visualization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2E5A2-94D7-4183-A15F-0229E53DB8DD}"/>
              </a:ext>
            </a:extLst>
          </p:cNvPr>
          <p:cNvSpPr txBox="1"/>
          <p:nvPr/>
        </p:nvSpPr>
        <p:spPr>
          <a:xfrm>
            <a:off x="3361765" y="6422838"/>
            <a:ext cx="316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Broadening Participation in Visualization 2020</a:t>
            </a:r>
          </a:p>
          <a:p>
            <a:pPr algn="ctr"/>
            <a:r>
              <a:rPr lang="en-US" sz="1000" dirty="0"/>
              <a:t>©</a:t>
            </a:r>
            <a:r>
              <a:rPr lang="en-US" sz="1000" dirty="0" err="1"/>
              <a:t>BPBiz</a:t>
            </a:r>
            <a:endParaRPr lang="en-US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AB272F-5174-45FF-B169-B0CBF3A24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3" y="5640660"/>
            <a:ext cx="2234453" cy="245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AB5D34-088D-41ED-9936-3A0E7CD43A74}"/>
              </a:ext>
            </a:extLst>
          </p:cNvPr>
          <p:cNvSpPr txBox="1"/>
          <p:nvPr/>
        </p:nvSpPr>
        <p:spPr>
          <a:xfrm>
            <a:off x="3052486" y="5486957"/>
            <a:ext cx="387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Byrd Data Visualization Laboratory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FB435E-10DF-44A3-83A3-2A948DC85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142" y="5597443"/>
            <a:ext cx="1160930" cy="3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9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72E81-3D41-4BCB-9598-16BB1E603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68B543-890F-4363-ADF7-B88E23160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5D023-492C-48AA-BBFE-ABEA407D58E7}"/>
              </a:ext>
            </a:extLst>
          </p:cNvPr>
          <p:cNvSpPr txBox="1"/>
          <p:nvPr/>
        </p:nvSpPr>
        <p:spPr>
          <a:xfrm>
            <a:off x="0" y="221661"/>
            <a:ext cx="45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Broadening Participation in Visualization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10EC4-19FD-4237-A728-71AF0589D3DD}"/>
              </a:ext>
            </a:extLst>
          </p:cNvPr>
          <p:cNvSpPr/>
          <p:nvPr/>
        </p:nvSpPr>
        <p:spPr>
          <a:xfrm>
            <a:off x="4484" y="4486"/>
            <a:ext cx="9143999" cy="8126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B869E-4E61-437D-AEFA-03F2982F7165}"/>
              </a:ext>
            </a:extLst>
          </p:cNvPr>
          <p:cNvSpPr txBox="1"/>
          <p:nvPr/>
        </p:nvSpPr>
        <p:spPr>
          <a:xfrm>
            <a:off x="4484" y="320269"/>
            <a:ext cx="45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Broadening Participation in Visualization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2E5A2-94D7-4183-A15F-0229E53DB8DD}"/>
              </a:ext>
            </a:extLst>
          </p:cNvPr>
          <p:cNvSpPr txBox="1"/>
          <p:nvPr/>
        </p:nvSpPr>
        <p:spPr>
          <a:xfrm>
            <a:off x="0" y="6170149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Broadening Participation in Visualization 2020</a:t>
            </a:r>
          </a:p>
          <a:p>
            <a:pPr algn="ctr"/>
            <a:r>
              <a:rPr lang="en-US" sz="1000" dirty="0"/>
              <a:t>©</a:t>
            </a:r>
            <a:r>
              <a:rPr lang="en-US" sz="1000" dirty="0" err="1"/>
              <a:t>BPBiz</a:t>
            </a:r>
            <a:endParaRPr lang="en-US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AB272F-5174-45FF-B169-B0CBF3A24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3" y="5640660"/>
            <a:ext cx="2234453" cy="245790"/>
          </a:xfrm>
          <a:prstGeom prst="rect">
            <a:avLst/>
          </a:prstGeom>
        </p:spPr>
      </p:pic>
      <p:pic>
        <p:nvPicPr>
          <p:cNvPr id="1026" name="Picture 2" descr="Purdue University Logo Kls80 Digital Art by Kakanda Lee Setiawan">
            <a:extLst>
              <a:ext uri="{FF2B5EF4-FFF2-40B4-BE49-F238E27FC236}">
                <a16:creationId xmlns:a16="http://schemas.microsoft.com/office/drawing/2014/main" id="{9439685C-53E6-4B4E-BD5B-DA7D9136C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918" y="3101509"/>
            <a:ext cx="2310793" cy="23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AB5D34-088D-41ED-9936-3A0E7CD43A74}"/>
              </a:ext>
            </a:extLst>
          </p:cNvPr>
          <p:cNvSpPr txBox="1"/>
          <p:nvPr/>
        </p:nvSpPr>
        <p:spPr>
          <a:xfrm>
            <a:off x="3281086" y="5486957"/>
            <a:ext cx="366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Byrd Data Visualization Laboratory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F9CB1-CD1D-4B00-B661-65F4543C1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2605087"/>
            <a:ext cx="5457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1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D2B00FD129B4191357205140114F1" ma:contentTypeVersion="10" ma:contentTypeDescription="Create a new document." ma:contentTypeScope="" ma:versionID="f809803ca6332fa2041171e21728fa2c">
  <xsd:schema xmlns:xsd="http://www.w3.org/2001/XMLSchema" xmlns:xs="http://www.w3.org/2001/XMLSchema" xmlns:p="http://schemas.microsoft.com/office/2006/metadata/properties" xmlns:ns3="273b8d67-edc4-472f-be4f-a46ceb36ce21" targetNamespace="http://schemas.microsoft.com/office/2006/metadata/properties" ma:root="true" ma:fieldsID="f67186c73d85a4425107396ff1fdcae9" ns3:_="">
    <xsd:import namespace="273b8d67-edc4-472f-be4f-a46ceb36ce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3b8d67-edc4-472f-be4f-a46ceb36ce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53515A-AAED-41F5-B5FE-2AB1481852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3b8d67-edc4-472f-be4f-a46ceb36ce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B85F14-5312-4358-B8A5-43B304CED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8B718-ED1D-4F37-BA54-266BE87CDCE5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273b8d67-edc4-472f-be4f-a46ceb36ce2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47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Byrd, Vetria L</dc:creator>
  <cp:lastModifiedBy>Byrd, Vetria L</cp:lastModifiedBy>
  <cp:revision>3</cp:revision>
  <dcterms:created xsi:type="dcterms:W3CDTF">2020-07-09T19:34:59Z</dcterms:created>
  <dcterms:modified xsi:type="dcterms:W3CDTF">2020-07-09T20:34:26Z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0x010100C4AD2B00FD129B4191357205140114F1</vt:lpwstr>
  </property>
</Properties>
</file>