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58" r:id="rId4"/>
    <p:sldId id="262" r:id="rId5"/>
    <p:sldId id="256" r:id="rId6"/>
    <p:sldId id="264" r:id="rId7"/>
    <p:sldId id="263" r:id="rId8"/>
    <p:sldId id="260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64906C"/>
    <a:srgbClr val="F385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A01B-47F4-4A72-B313-CDCBEB24B9AA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1369C-B37E-416F-A200-175D84A2590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199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Offering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64007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Cost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Structure</a:t>
            </a:r>
            <a:r>
              <a:rPr lang="de-CH" baseline="0" dirty="0" smtClean="0"/>
              <a:t> – Variable </a:t>
            </a:r>
            <a:r>
              <a:rPr lang="de-CH" baseline="0" dirty="0" err="1" smtClean="0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5933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Customer Segments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2097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Customer </a:t>
            </a:r>
            <a:r>
              <a:rPr lang="de-CH" dirty="0" err="1" smtClean="0"/>
              <a:t>Relationships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61446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Channels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1992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 err="1" smtClean="0"/>
              <a:t>Partnerships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384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 err="1" smtClean="0"/>
              <a:t>Activities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9724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Key </a:t>
            </a:r>
            <a:r>
              <a:rPr lang="de-CH" dirty="0" err="1" smtClean="0"/>
              <a:t>Ressources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98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 smtClean="0"/>
              <a:t>Revenue Streams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799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 smtClean="0"/>
              <a:t>Cost</a:t>
            </a:r>
            <a:r>
              <a:rPr lang="de-CH" baseline="0" dirty="0" smtClean="0"/>
              <a:t> </a:t>
            </a:r>
            <a:r>
              <a:rPr lang="de-CH" baseline="0" dirty="0" err="1" smtClean="0"/>
              <a:t>Structure</a:t>
            </a:r>
            <a:r>
              <a:rPr lang="de-CH" baseline="0" dirty="0" smtClean="0"/>
              <a:t> – </a:t>
            </a:r>
            <a:r>
              <a:rPr lang="de-CH" baseline="0" dirty="0" err="1" smtClean="0"/>
              <a:t>fixed</a:t>
            </a:r>
            <a:r>
              <a:rPr lang="de-CH" baseline="0" dirty="0" smtClean="0"/>
              <a:t> </a:t>
            </a:r>
            <a:r>
              <a:rPr lang="de-CH" baseline="0" dirty="0" err="1" smtClean="0"/>
              <a:t>Costs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81369C-B37E-416F-A200-175D84A2590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48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9172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3183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417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172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69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8190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9747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201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4813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52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445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92051-9F01-459E-BB84-2389E6066350}" type="datetimeFigureOut">
              <a:rPr lang="de-CH" smtClean="0"/>
              <a:t>22.11.2019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26EE0-2712-4CCE-A7FF-E8C2712C362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8508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55904" y="894664"/>
            <a:ext cx="7199870" cy="5183793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0122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90119" y="990906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015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25" y="1374966"/>
            <a:ext cx="4878000" cy="410395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329590" y="1027032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77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713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705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3575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873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23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385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2125659" y="902043"/>
            <a:ext cx="7199870" cy="5130366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59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57664" y="57665"/>
            <a:ext cx="12068433" cy="67385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990905"/>
            <a:ext cx="4876190" cy="4876190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2224334" y="944415"/>
            <a:ext cx="7199870" cy="4965052"/>
          </a:xfrm>
          <a:prstGeom prst="rect">
            <a:avLst/>
          </a:prstGeom>
          <a:solidFill>
            <a:srgbClr val="F2F2F2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318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Marco Peter</dc:creator>
  <cp:lastModifiedBy>Marco Peter</cp:lastModifiedBy>
  <cp:revision>16</cp:revision>
  <dcterms:created xsi:type="dcterms:W3CDTF">2019-11-22T06:46:19Z</dcterms:created>
  <dcterms:modified xsi:type="dcterms:W3CDTF">2019-11-22T15:52:08Z</dcterms:modified>
</cp:coreProperties>
</file>