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61" r:id="rId4"/>
    <p:sldId id="258" r:id="rId5"/>
    <p:sldId id="262" r:id="rId6"/>
    <p:sldId id="256" r:id="rId7"/>
    <p:sldId id="264" r:id="rId8"/>
    <p:sldId id="263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4906C"/>
    <a:srgbClr val="F38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A01B-47F4-4A72-B313-CDCBEB24B9AA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369C-B37E-416F-A200-175D84A25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99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Panel-</a:t>
            </a:r>
            <a:r>
              <a:rPr lang="de-CH" dirty="0" err="1" smtClean="0"/>
              <a:t>example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694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Cost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Structure</a:t>
            </a:r>
            <a:r>
              <a:rPr lang="de-CH" baseline="0" dirty="0" smtClean="0"/>
              <a:t> – </a:t>
            </a:r>
            <a:r>
              <a:rPr lang="de-CH" baseline="0" dirty="0" err="1" smtClean="0"/>
              <a:t>fixed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482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Cost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Structure</a:t>
            </a:r>
            <a:r>
              <a:rPr lang="de-CH" baseline="0" dirty="0" smtClean="0"/>
              <a:t> – Variable </a:t>
            </a:r>
            <a:r>
              <a:rPr lang="de-CH" baseline="0" dirty="0" err="1" smtClean="0"/>
              <a:t>Costs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593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640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2097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Customer </a:t>
            </a:r>
            <a:r>
              <a:rPr lang="de-CH" dirty="0" err="1" smtClean="0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44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Channels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992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Key </a:t>
            </a:r>
            <a:r>
              <a:rPr lang="de-CH" dirty="0" err="1" smtClean="0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384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Key </a:t>
            </a:r>
            <a:r>
              <a:rPr lang="de-CH" dirty="0" err="1" smtClean="0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972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Key </a:t>
            </a:r>
            <a:r>
              <a:rPr lang="de-CH" dirty="0" err="1" smtClean="0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98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79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172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183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17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72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90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190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747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201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813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452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44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92051-9F01-459E-BB84-2389E6066350}" type="datetimeFigureOut">
              <a:rPr lang="de-CH" smtClean="0"/>
              <a:t>19.12.2019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50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7" b="1862"/>
          <a:stretch/>
        </p:blipFill>
        <p:spPr>
          <a:xfrm>
            <a:off x="1" y="138518"/>
            <a:ext cx="12191999" cy="659179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2869" y="228600"/>
            <a:ext cx="983456" cy="116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Model Design</a:t>
            </a:r>
            <a:endParaRPr lang="de-CH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2869" y="377022"/>
            <a:ext cx="983456" cy="116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Model </a:t>
            </a:r>
            <a:r>
              <a:rPr lang="de-CH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Canvas</a:t>
            </a:r>
            <a:endParaRPr lang="de-CH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l="13227" t="18266" r="13990" b="13385"/>
          <a:stretch/>
        </p:blipFill>
        <p:spPr>
          <a:xfrm>
            <a:off x="1221376" y="659027"/>
            <a:ext cx="10863544" cy="5489049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1827101" y="4862974"/>
            <a:ext cx="1262087" cy="709924"/>
            <a:chOff x="1827101" y="4904163"/>
            <a:chExt cx="1262087" cy="709924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01" y="4904163"/>
              <a:ext cx="1262087" cy="70992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1827101" y="5120625"/>
              <a:ext cx="1262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/>
                <a:t>Salaries</a:t>
              </a:r>
              <a:endParaRPr lang="de-CH" dirty="0"/>
            </a:p>
          </p:txBody>
        </p:sp>
      </p:grpSp>
      <p:sp>
        <p:nvSpPr>
          <p:cNvPr id="12" name="Rechteck 11"/>
          <p:cNvSpPr/>
          <p:nvPr/>
        </p:nvSpPr>
        <p:spPr>
          <a:xfrm>
            <a:off x="92869" y="493704"/>
            <a:ext cx="1068666" cy="56897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Cost</a:t>
            </a:r>
            <a:r>
              <a:rPr lang="de-CH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Structure</a:t>
            </a:r>
            <a:endParaRPr lang="de-CH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142059" y="708703"/>
            <a:ext cx="468629" cy="288147"/>
            <a:chOff x="1827101" y="4881586"/>
            <a:chExt cx="1262087" cy="776025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01" y="4904163"/>
              <a:ext cx="1262087" cy="709924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1827101" y="4881586"/>
              <a:ext cx="1262087" cy="77602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de-CH" sz="700" dirty="0" smtClean="0"/>
                <a:t>Fixed </a:t>
              </a:r>
              <a:r>
                <a:rPr lang="de-CH" sz="700" dirty="0" err="1" smtClean="0"/>
                <a:t>Costs</a:t>
              </a:r>
              <a:endParaRPr lang="de-CH" sz="9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53905" y="705178"/>
            <a:ext cx="468629" cy="288147"/>
            <a:chOff x="1827101" y="4872103"/>
            <a:chExt cx="1262087" cy="776025"/>
          </a:xfrm>
        </p:grpSpPr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04" y="4904163"/>
              <a:ext cx="1262082" cy="709924"/>
            </a:xfrm>
            <a:prstGeom prst="rect">
              <a:avLst/>
            </a:prstGeom>
          </p:spPr>
        </p:pic>
        <p:sp>
          <p:nvSpPr>
            <p:cNvPr id="19" name="Textfeld 18"/>
            <p:cNvSpPr txBox="1"/>
            <p:nvPr/>
          </p:nvSpPr>
          <p:spPr>
            <a:xfrm>
              <a:off x="1827101" y="4872103"/>
              <a:ext cx="1262087" cy="77602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de-CH" sz="700" dirty="0" smtClean="0"/>
                <a:t>Variable </a:t>
              </a:r>
              <a:r>
                <a:rPr lang="de-CH" sz="700" dirty="0" err="1" smtClean="0"/>
                <a:t>Costs</a:t>
              </a:r>
              <a:endParaRPr lang="de-CH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5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24334" y="944415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31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90119" y="990906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01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55904" y="894664"/>
            <a:ext cx="7199870" cy="5183793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01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1374966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29590" y="1027032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87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713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705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57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873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4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513036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859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28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Peter</dc:creator>
  <cp:lastModifiedBy>Marco Peter</cp:lastModifiedBy>
  <cp:revision>28</cp:revision>
  <dcterms:created xsi:type="dcterms:W3CDTF">2019-11-22T06:46:19Z</dcterms:created>
  <dcterms:modified xsi:type="dcterms:W3CDTF">2019-12-19T09:41:47Z</dcterms:modified>
</cp:coreProperties>
</file>