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961BF9-4201-4E10-896F-70E01FE923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F1758D-5FAD-49B0-95D8-64B904D4A0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Create login page for book review platform.</a:t>
          </a:r>
        </a:p>
      </dgm:t>
    </dgm:pt>
    <dgm:pt modelId="{42F45E7B-A1E5-4CBC-81C3-CE368576DCE3}" type="parTrans" cxnId="{562087BA-BD27-44A7-9BE0-DDACDA30BAEA}">
      <dgm:prSet/>
      <dgm:spPr/>
      <dgm:t>
        <a:bodyPr/>
        <a:lstStyle/>
        <a:p>
          <a:endParaRPr lang="en-US"/>
        </a:p>
      </dgm:t>
    </dgm:pt>
    <dgm:pt modelId="{5036D9DF-EDC0-4633-ACC9-E8FEDB9AF241}" type="sibTrans" cxnId="{562087BA-BD27-44A7-9BE0-DDACDA30BAEA}">
      <dgm:prSet/>
      <dgm:spPr/>
      <dgm:t>
        <a:bodyPr/>
        <a:lstStyle/>
        <a:p>
          <a:endParaRPr lang="en-US"/>
        </a:p>
      </dgm:t>
    </dgm:pt>
    <dgm:pt modelId="{4F4EE6E5-4F96-4B04-AC24-2696FE8379F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Connect  login page to database.</a:t>
          </a:r>
        </a:p>
      </dgm:t>
    </dgm:pt>
    <dgm:pt modelId="{FB7C381E-1712-4393-923A-95F54AD8929B}" type="parTrans" cxnId="{9E602BE1-8C4C-4F9C-A3B7-01CFBD015666}">
      <dgm:prSet/>
      <dgm:spPr/>
      <dgm:t>
        <a:bodyPr/>
        <a:lstStyle/>
        <a:p>
          <a:endParaRPr lang="en-US"/>
        </a:p>
      </dgm:t>
    </dgm:pt>
    <dgm:pt modelId="{68EE3D43-5F9C-455D-AF22-FEE92D1CADC2}" type="sibTrans" cxnId="{9E602BE1-8C4C-4F9C-A3B7-01CFBD015666}">
      <dgm:prSet/>
      <dgm:spPr/>
      <dgm:t>
        <a:bodyPr/>
        <a:lstStyle/>
        <a:p>
          <a:endParaRPr lang="en-US"/>
        </a:p>
      </dgm:t>
    </dgm:pt>
    <dgm:pt modelId="{91BD5F25-6444-4C76-87D1-1874E79EB5F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After successful integration of the login page perform SQL injection attack. </a:t>
          </a:r>
        </a:p>
      </dgm:t>
    </dgm:pt>
    <dgm:pt modelId="{F31B4750-86AA-4FC3-9F23-B60A0358DCB2}" type="parTrans" cxnId="{64B764DC-F4A2-43BE-B042-B345316E1E30}">
      <dgm:prSet/>
      <dgm:spPr/>
      <dgm:t>
        <a:bodyPr/>
        <a:lstStyle/>
        <a:p>
          <a:endParaRPr lang="en-US"/>
        </a:p>
      </dgm:t>
    </dgm:pt>
    <dgm:pt modelId="{1D87611C-9E2B-41B4-8194-7830FC7A9139}" type="sibTrans" cxnId="{64B764DC-F4A2-43BE-B042-B345316E1E30}">
      <dgm:prSet/>
      <dgm:spPr/>
      <dgm:t>
        <a:bodyPr/>
        <a:lstStyle/>
        <a:p>
          <a:endParaRPr lang="en-US"/>
        </a:p>
      </dgm:t>
    </dgm:pt>
    <dgm:pt modelId="{A943B24E-7358-4DE2-A8BA-B759D3B619E1}" type="pres">
      <dgm:prSet presAssocID="{56961BF9-4201-4E10-896F-70E01FE92301}" presName="root" presStyleCnt="0">
        <dgm:presLayoutVars>
          <dgm:dir/>
          <dgm:resizeHandles val="exact"/>
        </dgm:presLayoutVars>
      </dgm:prSet>
      <dgm:spPr/>
    </dgm:pt>
    <dgm:pt modelId="{94FDF39D-BEFF-4882-A814-FE2D5F9B090C}" type="pres">
      <dgm:prSet presAssocID="{7DF1758D-5FAD-49B0-95D8-64B904D4A0D7}" presName="compNode" presStyleCnt="0"/>
      <dgm:spPr/>
    </dgm:pt>
    <dgm:pt modelId="{D723C069-A061-4CEB-83A1-DB3909CBB206}" type="pres">
      <dgm:prSet presAssocID="{7DF1758D-5FAD-49B0-95D8-64B904D4A0D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6C585A1-B04F-4C72-8D2A-9EF79F641355}" type="pres">
      <dgm:prSet presAssocID="{7DF1758D-5FAD-49B0-95D8-64B904D4A0D7}" presName="spaceRect" presStyleCnt="0"/>
      <dgm:spPr/>
    </dgm:pt>
    <dgm:pt modelId="{D79CBDA2-86C5-434A-AF2E-830D486C4DAF}" type="pres">
      <dgm:prSet presAssocID="{7DF1758D-5FAD-49B0-95D8-64B904D4A0D7}" presName="textRect" presStyleLbl="revTx" presStyleIdx="0" presStyleCnt="3">
        <dgm:presLayoutVars>
          <dgm:chMax val="1"/>
          <dgm:chPref val="1"/>
        </dgm:presLayoutVars>
      </dgm:prSet>
      <dgm:spPr/>
    </dgm:pt>
    <dgm:pt modelId="{5263D3A8-B88C-4BB5-A955-CDFD5A9722EC}" type="pres">
      <dgm:prSet presAssocID="{5036D9DF-EDC0-4633-ACC9-E8FEDB9AF241}" presName="sibTrans" presStyleCnt="0"/>
      <dgm:spPr/>
    </dgm:pt>
    <dgm:pt modelId="{0B23D764-2C38-4E73-BFD9-50EB0F29F8EE}" type="pres">
      <dgm:prSet presAssocID="{4F4EE6E5-4F96-4B04-AC24-2696FE8379F5}" presName="compNode" presStyleCnt="0"/>
      <dgm:spPr/>
    </dgm:pt>
    <dgm:pt modelId="{7DD720A5-CBDD-455B-8158-C3851DF3B0A4}" type="pres">
      <dgm:prSet presAssocID="{4F4EE6E5-4F96-4B04-AC24-2696FE837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DDA16D-F7C2-4B8B-AD33-9D6C4F1277C2}" type="pres">
      <dgm:prSet presAssocID="{4F4EE6E5-4F96-4B04-AC24-2696FE8379F5}" presName="spaceRect" presStyleCnt="0"/>
      <dgm:spPr/>
    </dgm:pt>
    <dgm:pt modelId="{B25638EC-B8F1-4534-A153-F540AE7C7FF2}" type="pres">
      <dgm:prSet presAssocID="{4F4EE6E5-4F96-4B04-AC24-2696FE8379F5}" presName="textRect" presStyleLbl="revTx" presStyleIdx="1" presStyleCnt="3">
        <dgm:presLayoutVars>
          <dgm:chMax val="1"/>
          <dgm:chPref val="1"/>
        </dgm:presLayoutVars>
      </dgm:prSet>
      <dgm:spPr/>
    </dgm:pt>
    <dgm:pt modelId="{F8FCC534-764C-407A-A0A2-99230EE01595}" type="pres">
      <dgm:prSet presAssocID="{68EE3D43-5F9C-455D-AF22-FEE92D1CADC2}" presName="sibTrans" presStyleCnt="0"/>
      <dgm:spPr/>
    </dgm:pt>
    <dgm:pt modelId="{1026E495-A952-4CAF-81C0-988FE79942FB}" type="pres">
      <dgm:prSet presAssocID="{91BD5F25-6444-4C76-87D1-1874E79EB5FA}" presName="compNode" presStyleCnt="0"/>
      <dgm:spPr/>
    </dgm:pt>
    <dgm:pt modelId="{799F128C-5B99-41CF-AB05-0CBA8C610CC3}" type="pres">
      <dgm:prSet presAssocID="{91BD5F25-6444-4C76-87D1-1874E79EB5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7869EDA-DAC2-4D78-8535-841397427701}" type="pres">
      <dgm:prSet presAssocID="{91BD5F25-6444-4C76-87D1-1874E79EB5FA}" presName="spaceRect" presStyleCnt="0"/>
      <dgm:spPr/>
    </dgm:pt>
    <dgm:pt modelId="{3868D48F-CBFB-4216-BF96-BD59695989EE}" type="pres">
      <dgm:prSet presAssocID="{91BD5F25-6444-4C76-87D1-1874E79EB5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9957DAB-A4DD-4EA6-9FDD-F38F2874A7C1}" type="presOf" srcId="{56961BF9-4201-4E10-896F-70E01FE92301}" destId="{A943B24E-7358-4DE2-A8BA-B759D3B619E1}" srcOrd="0" destOrd="0" presId="urn:microsoft.com/office/officeart/2018/2/layout/IconLabelList"/>
    <dgm:cxn modelId="{1A056BB2-582F-4F2A-93AB-86F84D6C4623}" type="presOf" srcId="{4F4EE6E5-4F96-4B04-AC24-2696FE8379F5}" destId="{B25638EC-B8F1-4534-A153-F540AE7C7FF2}" srcOrd="0" destOrd="0" presId="urn:microsoft.com/office/officeart/2018/2/layout/IconLabelList"/>
    <dgm:cxn modelId="{562087BA-BD27-44A7-9BE0-DDACDA30BAEA}" srcId="{56961BF9-4201-4E10-896F-70E01FE92301}" destId="{7DF1758D-5FAD-49B0-95D8-64B904D4A0D7}" srcOrd="0" destOrd="0" parTransId="{42F45E7B-A1E5-4CBC-81C3-CE368576DCE3}" sibTransId="{5036D9DF-EDC0-4633-ACC9-E8FEDB9AF241}"/>
    <dgm:cxn modelId="{732B6DBF-D349-44BE-A0AD-FC80C870C9AE}" type="presOf" srcId="{7DF1758D-5FAD-49B0-95D8-64B904D4A0D7}" destId="{D79CBDA2-86C5-434A-AF2E-830D486C4DAF}" srcOrd="0" destOrd="0" presId="urn:microsoft.com/office/officeart/2018/2/layout/IconLabelList"/>
    <dgm:cxn modelId="{57545DC3-6C72-462D-B92D-F491C7DFF6E2}" type="presOf" srcId="{91BD5F25-6444-4C76-87D1-1874E79EB5FA}" destId="{3868D48F-CBFB-4216-BF96-BD59695989EE}" srcOrd="0" destOrd="0" presId="urn:microsoft.com/office/officeart/2018/2/layout/IconLabelList"/>
    <dgm:cxn modelId="{64B764DC-F4A2-43BE-B042-B345316E1E30}" srcId="{56961BF9-4201-4E10-896F-70E01FE92301}" destId="{91BD5F25-6444-4C76-87D1-1874E79EB5FA}" srcOrd="2" destOrd="0" parTransId="{F31B4750-86AA-4FC3-9F23-B60A0358DCB2}" sibTransId="{1D87611C-9E2B-41B4-8194-7830FC7A9139}"/>
    <dgm:cxn modelId="{9E602BE1-8C4C-4F9C-A3B7-01CFBD015666}" srcId="{56961BF9-4201-4E10-896F-70E01FE92301}" destId="{4F4EE6E5-4F96-4B04-AC24-2696FE8379F5}" srcOrd="1" destOrd="0" parTransId="{FB7C381E-1712-4393-923A-95F54AD8929B}" sibTransId="{68EE3D43-5F9C-455D-AF22-FEE92D1CADC2}"/>
    <dgm:cxn modelId="{E2689502-A887-404E-AF7E-1FCDCB74D343}" type="presParOf" srcId="{A943B24E-7358-4DE2-A8BA-B759D3B619E1}" destId="{94FDF39D-BEFF-4882-A814-FE2D5F9B090C}" srcOrd="0" destOrd="0" presId="urn:microsoft.com/office/officeart/2018/2/layout/IconLabelList"/>
    <dgm:cxn modelId="{9CB70882-E05A-4058-939B-ABD07E926362}" type="presParOf" srcId="{94FDF39D-BEFF-4882-A814-FE2D5F9B090C}" destId="{D723C069-A061-4CEB-83A1-DB3909CBB206}" srcOrd="0" destOrd="0" presId="urn:microsoft.com/office/officeart/2018/2/layout/IconLabelList"/>
    <dgm:cxn modelId="{9D40F5D3-4631-46DC-958D-0033B005E0AB}" type="presParOf" srcId="{94FDF39D-BEFF-4882-A814-FE2D5F9B090C}" destId="{96C585A1-B04F-4C72-8D2A-9EF79F641355}" srcOrd="1" destOrd="0" presId="urn:microsoft.com/office/officeart/2018/2/layout/IconLabelList"/>
    <dgm:cxn modelId="{FCD969DA-DA44-47AC-8144-A0BC3078D154}" type="presParOf" srcId="{94FDF39D-BEFF-4882-A814-FE2D5F9B090C}" destId="{D79CBDA2-86C5-434A-AF2E-830D486C4DAF}" srcOrd="2" destOrd="0" presId="urn:microsoft.com/office/officeart/2018/2/layout/IconLabelList"/>
    <dgm:cxn modelId="{1FE409FE-E690-4B1A-957F-26171859343E}" type="presParOf" srcId="{A943B24E-7358-4DE2-A8BA-B759D3B619E1}" destId="{5263D3A8-B88C-4BB5-A955-CDFD5A9722EC}" srcOrd="1" destOrd="0" presId="urn:microsoft.com/office/officeart/2018/2/layout/IconLabelList"/>
    <dgm:cxn modelId="{B974D857-3C8E-418E-8FCD-11B869A2FC5D}" type="presParOf" srcId="{A943B24E-7358-4DE2-A8BA-B759D3B619E1}" destId="{0B23D764-2C38-4E73-BFD9-50EB0F29F8EE}" srcOrd="2" destOrd="0" presId="urn:microsoft.com/office/officeart/2018/2/layout/IconLabelList"/>
    <dgm:cxn modelId="{B73240EB-799B-4389-BF67-74C447B55FC7}" type="presParOf" srcId="{0B23D764-2C38-4E73-BFD9-50EB0F29F8EE}" destId="{7DD720A5-CBDD-455B-8158-C3851DF3B0A4}" srcOrd="0" destOrd="0" presId="urn:microsoft.com/office/officeart/2018/2/layout/IconLabelList"/>
    <dgm:cxn modelId="{6D0D5856-6D4B-4B3D-A85E-01F7D74C9E2F}" type="presParOf" srcId="{0B23D764-2C38-4E73-BFD9-50EB0F29F8EE}" destId="{F7DDA16D-F7C2-4B8B-AD33-9D6C4F1277C2}" srcOrd="1" destOrd="0" presId="urn:microsoft.com/office/officeart/2018/2/layout/IconLabelList"/>
    <dgm:cxn modelId="{4BE46942-9F6A-4EC8-8046-A3D8D2E03B61}" type="presParOf" srcId="{0B23D764-2C38-4E73-BFD9-50EB0F29F8EE}" destId="{B25638EC-B8F1-4534-A153-F540AE7C7FF2}" srcOrd="2" destOrd="0" presId="urn:microsoft.com/office/officeart/2018/2/layout/IconLabelList"/>
    <dgm:cxn modelId="{2654DD36-E625-421C-945C-97DB861C864D}" type="presParOf" srcId="{A943B24E-7358-4DE2-A8BA-B759D3B619E1}" destId="{F8FCC534-764C-407A-A0A2-99230EE01595}" srcOrd="3" destOrd="0" presId="urn:microsoft.com/office/officeart/2018/2/layout/IconLabelList"/>
    <dgm:cxn modelId="{4833BEF3-E565-4FA8-A49A-2FB9D14E23A6}" type="presParOf" srcId="{A943B24E-7358-4DE2-A8BA-B759D3B619E1}" destId="{1026E495-A952-4CAF-81C0-988FE79942FB}" srcOrd="4" destOrd="0" presId="urn:microsoft.com/office/officeart/2018/2/layout/IconLabelList"/>
    <dgm:cxn modelId="{73DB21CA-9CE9-464B-A69E-E41C0F92BFC6}" type="presParOf" srcId="{1026E495-A952-4CAF-81C0-988FE79942FB}" destId="{799F128C-5B99-41CF-AB05-0CBA8C610CC3}" srcOrd="0" destOrd="0" presId="urn:microsoft.com/office/officeart/2018/2/layout/IconLabelList"/>
    <dgm:cxn modelId="{9A0CEB7A-5D40-43A1-BA64-BC8BF319C5AB}" type="presParOf" srcId="{1026E495-A952-4CAF-81C0-988FE79942FB}" destId="{27869EDA-DAC2-4D78-8535-841397427701}" srcOrd="1" destOrd="0" presId="urn:microsoft.com/office/officeart/2018/2/layout/IconLabelList"/>
    <dgm:cxn modelId="{084679D2-1AE7-4CC2-B882-428A63FE0806}" type="presParOf" srcId="{1026E495-A952-4CAF-81C0-988FE79942FB}" destId="{3868D48F-CBFB-4216-BF96-BD59695989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23C069-A061-4CEB-83A1-DB3909CBB206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CBDA2-86C5-434A-AF2E-830D486C4DA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Create login page for book review platform.</a:t>
          </a:r>
        </a:p>
      </dsp:txBody>
      <dsp:txXfrm>
        <a:off x="59990" y="2654049"/>
        <a:ext cx="3226223" cy="720000"/>
      </dsp:txXfrm>
    </dsp:sp>
    <dsp:sp modelId="{7DD720A5-CBDD-455B-8158-C3851DF3B0A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638EC-B8F1-4534-A153-F540AE7C7FF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Connect  login page to database.</a:t>
          </a:r>
        </a:p>
      </dsp:txBody>
      <dsp:txXfrm>
        <a:off x="3850802" y="2654049"/>
        <a:ext cx="3226223" cy="720000"/>
      </dsp:txXfrm>
    </dsp:sp>
    <dsp:sp modelId="{799F128C-5B99-41CF-AB05-0CBA8C610CC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8D48F-CBFB-4216-BF96-BD59695989EE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After successful integration of the login page perform SQL injection attack. 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F885-918C-65F9-0270-396F8D0FF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B7875-F520-19DA-AC1E-8A306F299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3D934-2082-9B9B-33A3-38C3FB1F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AC791-2FB2-F307-9811-E42D687C2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FE314-1797-8E9C-5735-5BECCEDB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F256-29B2-CC5F-2C12-38E932B0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795C3A-6B33-4FEA-2E4B-5FA12EF9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F2BA-D1A3-9B98-647A-73BB7DBE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458D-0930-6C94-4B59-0FE2A644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55DB-FD70-425C-591D-1744C0AC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0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B5222-47ED-F060-FB2D-5B9ACDC9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FDE5-D433-579B-0A30-6391B1E7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3011-1E50-F387-9D97-6FE5F17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47FAB-891C-1427-B8B7-2A14045C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0FB0-2697-DE41-EDAA-0BD804AF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B05C-03F5-ECE0-083F-74E36BC08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A95A-C2EF-8066-CD7D-7D608787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AAAD1-B38A-35D3-6094-43F6766B2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81326-E785-FE0C-A165-4E42AA63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EE5CF-E169-9A09-E851-AFE2EBE5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3FB1-CDB4-BE36-FCE7-30BE9ABF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91D69-8BED-1130-313F-736B71CE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EC4E8-7FF0-DEE6-124C-DE337759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F929-915E-8C03-B219-EB60C959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9A074-2729-B14D-9AE9-1239660A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97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4E7-FF51-64E5-0481-7971BD09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3496-10F0-0C9F-2FA0-EB07115FB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DC99-F1AA-66FC-9019-E59C1B153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6ADD4-93DE-6233-267B-04460EF50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6C24C-4982-E797-EAA1-B970E4A25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88D2F-2E97-6DCD-609C-78461669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3E8F-C3DE-8E0D-4E90-CA837C0E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3AC14-E962-5A9F-8C4D-699CEF0EF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31262-9166-6805-C9D0-0B41C26D5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B41BF-F007-3CC3-38C4-371417F3D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D97DB-B850-9D2D-A3F5-A70DE19FC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CDEDC-C660-0BBB-621A-F2CFE0564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B7FC75-A76F-F2C0-536A-DD80393E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944146-3F88-1500-A19C-65D2455D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3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819-463F-712A-2859-9BDD4EC4C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1CAAF-CFA2-03F9-11D3-922FE6509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747B8-837C-A733-A187-21F60B35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FD341-EC01-EF91-D375-DAB39B92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D2534-8AF1-647A-DEC0-5D05BC65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7D993-B3A5-0698-D21A-F93A1548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5E97C-A95E-B73D-0C7D-E8FE4AF2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EECB-D6FD-10A3-79B9-868BCCAC0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13B3-0A60-9D8F-0344-F42A309E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BCD50-90E8-984E-735E-C9ACFB88E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246E0-1715-4458-FD3A-93C3B275F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FA633-6859-FDB6-BFA3-88FBF410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AE49-3BD1-9B63-292E-031D4F17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EE8A-318F-4001-BC55-AC424F5C1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23865-C652-1616-5161-30BEA0768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A4E23-583B-60A5-7F02-EED67C059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B2A7-01BD-E0BA-D63C-6B2B4A02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48602-CC38-18F9-A759-56FE50C3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D0811-4548-87CF-AB3D-2209B921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9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2FCE8-3EDD-E2C1-E0A4-2EC3BC8D0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6C6BB-9537-2947-3CC0-B6A7DCAC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03A8D-E61F-31AB-42DA-FD85A2F2A3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3D90C-05A4-4377-8568-BAC9882B13E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AA91-82D5-2CB2-5A07-25F3A238C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4AE5A-D4A9-0F19-8AD9-0331361D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6EBDAD-6C5C-440B-AD03-FC106C24E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ninja/DVW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F6828-1D7E-CA57-8832-3EA07C15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attack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4499F-84FA-62F4-4DCE-C105DA0E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Bhavik Patel</a:t>
            </a:r>
          </a:p>
        </p:txBody>
      </p:sp>
    </p:spTree>
    <p:extLst>
      <p:ext uri="{BB962C8B-B14F-4D97-AF65-F5344CB8AC3E}">
        <p14:creationId xmlns:p14="http://schemas.microsoft.com/office/powerpoint/2010/main" val="3012204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7FC0C-9752-F16F-1389-F25BEE04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Bookreview website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68E0BE-B94A-1559-E60F-5ED3583DA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37321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26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BC87C-31A1-EE3F-4654-840B8A07C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BA27DD-3903-CBA5-7D5F-2B16ACB6C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532241"/>
            <a:ext cx="7225748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1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A3058-2CC0-AFF3-4EAF-4C65F17F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AFA2-1D4D-1B5D-616A-FC71D9A4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XAMPP is free open- source software package.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collection of the free software, including Apache web server,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MariaDB,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phpmyadmin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20EC74-02FD-970D-6BCC-DC776DA5C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02" y="2264332"/>
            <a:ext cx="3615776" cy="234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2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121AC-F817-3B0B-41E2-2F501E7A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database in SQL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BA2339-851E-6AE1-8E1D-7FA0A1E94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532241"/>
            <a:ext cx="7225748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97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2B91-18A7-4429-FD89-BD1342D8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login on the book review platform after login page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C22B0F-E1C8-79BC-6DBA-23F99DB8E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846" y="1966293"/>
            <a:ext cx="84803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0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F5104E67-CAB7-F495-95D6-2C68B8E2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37FC35-73CF-76A1-842D-EB36B676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13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B9950-5EB6-D3EC-C69D-948F45BF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111D9-5075-FB21-B723-91B27DF5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digininja. (n.d.).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Damn Vulnerable Web Application (DVWA)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[GitHub repository]. GitHub. Retrieved fro: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https://github.com/digininja/DVWA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61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114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SQL Injection attack </vt:lpstr>
      <vt:lpstr>Bookreview website</vt:lpstr>
      <vt:lpstr>Login page</vt:lpstr>
      <vt:lpstr>XAMPP</vt:lpstr>
      <vt:lpstr>Create database in SQL</vt:lpstr>
      <vt:lpstr>Successful login on the book review platform after login page</vt:lpstr>
      <vt:lpstr>Questions?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Bhavik Patel</dc:creator>
  <cp:lastModifiedBy>Bhavik Patel</cp:lastModifiedBy>
  <cp:revision>2</cp:revision>
  <dcterms:created xsi:type="dcterms:W3CDTF">2025-03-05T19:19:14Z</dcterms:created>
  <dcterms:modified xsi:type="dcterms:W3CDTF">2025-03-05T19:43:29Z</dcterms:modified>
</cp:coreProperties>
</file>