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4A81CD-861B-485B-B6DC-77AF6642443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942D90-B83C-4C3F-8063-CAA3187C91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Vulnerability assessment methodology is a systematic approach to identifying and evaluating security flaws in systems, applications, or networks.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DFBFBF-6CBC-4697-A27B-9806D7491809}" type="parTrans" cxnId="{3A60C89B-B823-41D6-92D9-5D7C3A7FAFE3}">
      <dgm:prSet/>
      <dgm:spPr/>
      <dgm:t>
        <a:bodyPr/>
        <a:lstStyle/>
        <a:p>
          <a:endParaRPr lang="en-US"/>
        </a:p>
      </dgm:t>
    </dgm:pt>
    <dgm:pt modelId="{9E05BBF9-A666-455A-9B21-0DA7BB173D9F}" type="sibTrans" cxnId="{3A60C89B-B823-41D6-92D9-5D7C3A7FAFE3}">
      <dgm:prSet/>
      <dgm:spPr/>
      <dgm:t>
        <a:bodyPr/>
        <a:lstStyle/>
        <a:p>
          <a:endParaRPr lang="en-US"/>
        </a:p>
      </dgm:t>
    </dgm:pt>
    <dgm:pt modelId="{988EDB74-F0D6-4C8F-B77D-37353CA85F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Types of database vulnerabilities (e.g., unauthorized access, data breaches, SQL injection).</a:t>
          </a:r>
        </a:p>
      </dgm:t>
    </dgm:pt>
    <dgm:pt modelId="{047B44C4-B856-4863-8CAF-9C328140FBEF}" type="parTrans" cxnId="{C829F782-8470-4815-858F-B67BB25D85EB}">
      <dgm:prSet/>
      <dgm:spPr/>
      <dgm:t>
        <a:bodyPr/>
        <a:lstStyle/>
        <a:p>
          <a:endParaRPr lang="en-US"/>
        </a:p>
      </dgm:t>
    </dgm:pt>
    <dgm:pt modelId="{27F7FD6E-82E4-4EDB-A4B1-CF9A85ACE58A}" type="sibTrans" cxnId="{C829F782-8470-4815-858F-B67BB25D85EB}">
      <dgm:prSet/>
      <dgm:spPr/>
      <dgm:t>
        <a:bodyPr/>
        <a:lstStyle/>
        <a:p>
          <a:endParaRPr lang="en-US"/>
        </a:p>
      </dgm:t>
    </dgm:pt>
    <dgm:pt modelId="{9EEA5226-6AB0-4C30-948C-462365B985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Impact of database vulnerabilities on organizations.</a:t>
          </a:r>
        </a:p>
      </dgm:t>
    </dgm:pt>
    <dgm:pt modelId="{28FC3044-907B-4717-A365-614EBA050D01}" type="parTrans" cxnId="{03F9A2C6-2BB2-4F02-99DD-5E79EA2F93C9}">
      <dgm:prSet/>
      <dgm:spPr/>
      <dgm:t>
        <a:bodyPr/>
        <a:lstStyle/>
        <a:p>
          <a:endParaRPr lang="en-US"/>
        </a:p>
      </dgm:t>
    </dgm:pt>
    <dgm:pt modelId="{091490A6-1F79-41BA-8658-C10DC2CC0C76}" type="sibTrans" cxnId="{03F9A2C6-2BB2-4F02-99DD-5E79EA2F93C9}">
      <dgm:prSet/>
      <dgm:spPr/>
      <dgm:t>
        <a:bodyPr/>
        <a:lstStyle/>
        <a:p>
          <a:endParaRPr lang="en-US"/>
        </a:p>
      </dgm:t>
    </dgm:pt>
    <dgm:pt modelId="{3D0592C4-3335-4E4D-A27D-7DB161AD8E0B}" type="pres">
      <dgm:prSet presAssocID="{774A81CD-861B-485B-B6DC-77AF66424432}" presName="root" presStyleCnt="0">
        <dgm:presLayoutVars>
          <dgm:dir/>
          <dgm:resizeHandles val="exact"/>
        </dgm:presLayoutVars>
      </dgm:prSet>
      <dgm:spPr/>
    </dgm:pt>
    <dgm:pt modelId="{526911BA-7114-48D0-A03F-E51604513F00}" type="pres">
      <dgm:prSet presAssocID="{B9942D90-B83C-4C3F-8063-CAA3187C9109}" presName="compNode" presStyleCnt="0"/>
      <dgm:spPr/>
    </dgm:pt>
    <dgm:pt modelId="{85165E74-01CD-4BF2-864C-719E4933D1DE}" type="pres">
      <dgm:prSet presAssocID="{B9942D90-B83C-4C3F-8063-CAA3187C9109}" presName="bgRect" presStyleLbl="bgShp" presStyleIdx="0" presStyleCnt="3"/>
      <dgm:spPr/>
    </dgm:pt>
    <dgm:pt modelId="{8BC0EC95-7EF8-4DF1-A84E-E7852D133548}" type="pres">
      <dgm:prSet presAssocID="{B9942D90-B83C-4C3F-8063-CAA3187C91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34854D4-FAD7-4931-B3EC-18CF101103D7}" type="pres">
      <dgm:prSet presAssocID="{B9942D90-B83C-4C3F-8063-CAA3187C9109}" presName="spaceRect" presStyleCnt="0"/>
      <dgm:spPr/>
    </dgm:pt>
    <dgm:pt modelId="{DCE363A8-9359-4442-8171-21A7D8CB9629}" type="pres">
      <dgm:prSet presAssocID="{B9942D90-B83C-4C3F-8063-CAA3187C9109}" presName="parTx" presStyleLbl="revTx" presStyleIdx="0" presStyleCnt="3">
        <dgm:presLayoutVars>
          <dgm:chMax val="0"/>
          <dgm:chPref val="0"/>
        </dgm:presLayoutVars>
      </dgm:prSet>
      <dgm:spPr/>
    </dgm:pt>
    <dgm:pt modelId="{E1C71374-4FD5-4A0F-B4BE-9B961EB76B71}" type="pres">
      <dgm:prSet presAssocID="{9E05BBF9-A666-455A-9B21-0DA7BB173D9F}" presName="sibTrans" presStyleCnt="0"/>
      <dgm:spPr/>
    </dgm:pt>
    <dgm:pt modelId="{6EEADE9F-84D2-4C5E-ACF8-2BB47DEAA07B}" type="pres">
      <dgm:prSet presAssocID="{988EDB74-F0D6-4C8F-B77D-37353CA85F8C}" presName="compNode" presStyleCnt="0"/>
      <dgm:spPr/>
    </dgm:pt>
    <dgm:pt modelId="{1B7BA11B-4775-4C2B-AD12-7DA1658C350B}" type="pres">
      <dgm:prSet presAssocID="{988EDB74-F0D6-4C8F-B77D-37353CA85F8C}" presName="bgRect" presStyleLbl="bgShp" presStyleIdx="1" presStyleCnt="3"/>
      <dgm:spPr/>
    </dgm:pt>
    <dgm:pt modelId="{6FBE96EB-2844-4D4C-AB68-0DDDCFFA3A4F}" type="pres">
      <dgm:prSet presAssocID="{988EDB74-F0D6-4C8F-B77D-37353CA85F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6473BB5-ECB2-4BFF-819A-9A616385BF24}" type="pres">
      <dgm:prSet presAssocID="{988EDB74-F0D6-4C8F-B77D-37353CA85F8C}" presName="spaceRect" presStyleCnt="0"/>
      <dgm:spPr/>
    </dgm:pt>
    <dgm:pt modelId="{0D1E845B-6C00-478F-8CAE-5801C904F18F}" type="pres">
      <dgm:prSet presAssocID="{988EDB74-F0D6-4C8F-B77D-37353CA85F8C}" presName="parTx" presStyleLbl="revTx" presStyleIdx="1" presStyleCnt="3">
        <dgm:presLayoutVars>
          <dgm:chMax val="0"/>
          <dgm:chPref val="0"/>
        </dgm:presLayoutVars>
      </dgm:prSet>
      <dgm:spPr/>
    </dgm:pt>
    <dgm:pt modelId="{9D9BB063-03B4-423C-ADA1-BEF0B3B02F36}" type="pres">
      <dgm:prSet presAssocID="{27F7FD6E-82E4-4EDB-A4B1-CF9A85ACE58A}" presName="sibTrans" presStyleCnt="0"/>
      <dgm:spPr/>
    </dgm:pt>
    <dgm:pt modelId="{6C9A7DE4-1B0F-463A-99A1-9C79F6699CB3}" type="pres">
      <dgm:prSet presAssocID="{9EEA5226-6AB0-4C30-948C-462365B985AD}" presName="compNode" presStyleCnt="0"/>
      <dgm:spPr/>
    </dgm:pt>
    <dgm:pt modelId="{B270B769-0CBD-4B4E-961C-D5AB1B12D742}" type="pres">
      <dgm:prSet presAssocID="{9EEA5226-6AB0-4C30-948C-462365B985AD}" presName="bgRect" presStyleLbl="bgShp" presStyleIdx="2" presStyleCnt="3" custLinFactNeighborX="-41097" custLinFactNeighborY="7006"/>
      <dgm:spPr/>
    </dgm:pt>
    <dgm:pt modelId="{3AC71FE7-E33A-4171-AA4D-B1FDEE452E3C}" type="pres">
      <dgm:prSet presAssocID="{9EEA5226-6AB0-4C30-948C-462365B985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A2392B3-9DF8-4EA9-901C-6801A87A08FC}" type="pres">
      <dgm:prSet presAssocID="{9EEA5226-6AB0-4C30-948C-462365B985AD}" presName="spaceRect" presStyleCnt="0"/>
      <dgm:spPr/>
    </dgm:pt>
    <dgm:pt modelId="{DF1F8C24-9ECC-45F3-83CC-2C3635B0D9FB}" type="pres">
      <dgm:prSet presAssocID="{9EEA5226-6AB0-4C30-948C-462365B985A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59A3124-C464-484C-B71F-B7F437ACFCF5}" type="presOf" srcId="{774A81CD-861B-485B-B6DC-77AF66424432}" destId="{3D0592C4-3335-4E4D-A27D-7DB161AD8E0B}" srcOrd="0" destOrd="0" presId="urn:microsoft.com/office/officeart/2018/2/layout/IconVerticalSolidList"/>
    <dgm:cxn modelId="{85766D41-0D12-4A69-92BD-36AF83EBD716}" type="presOf" srcId="{9EEA5226-6AB0-4C30-948C-462365B985AD}" destId="{DF1F8C24-9ECC-45F3-83CC-2C3635B0D9FB}" srcOrd="0" destOrd="0" presId="urn:microsoft.com/office/officeart/2018/2/layout/IconVerticalSolidList"/>
    <dgm:cxn modelId="{C829F782-8470-4815-858F-B67BB25D85EB}" srcId="{774A81CD-861B-485B-B6DC-77AF66424432}" destId="{988EDB74-F0D6-4C8F-B77D-37353CA85F8C}" srcOrd="1" destOrd="0" parTransId="{047B44C4-B856-4863-8CAF-9C328140FBEF}" sibTransId="{27F7FD6E-82E4-4EDB-A4B1-CF9A85ACE58A}"/>
    <dgm:cxn modelId="{3A60C89B-B823-41D6-92D9-5D7C3A7FAFE3}" srcId="{774A81CD-861B-485B-B6DC-77AF66424432}" destId="{B9942D90-B83C-4C3F-8063-CAA3187C9109}" srcOrd="0" destOrd="0" parTransId="{41DFBFBF-6CBC-4697-A27B-9806D7491809}" sibTransId="{9E05BBF9-A666-455A-9B21-0DA7BB173D9F}"/>
    <dgm:cxn modelId="{7B5CD59D-0953-4B94-A31C-A4EB48D24D26}" type="presOf" srcId="{B9942D90-B83C-4C3F-8063-CAA3187C9109}" destId="{DCE363A8-9359-4442-8171-21A7D8CB9629}" srcOrd="0" destOrd="0" presId="urn:microsoft.com/office/officeart/2018/2/layout/IconVerticalSolidList"/>
    <dgm:cxn modelId="{03F9A2C6-2BB2-4F02-99DD-5E79EA2F93C9}" srcId="{774A81CD-861B-485B-B6DC-77AF66424432}" destId="{9EEA5226-6AB0-4C30-948C-462365B985AD}" srcOrd="2" destOrd="0" parTransId="{28FC3044-907B-4717-A365-614EBA050D01}" sibTransId="{091490A6-1F79-41BA-8658-C10DC2CC0C76}"/>
    <dgm:cxn modelId="{861356ED-4B88-4B3D-A293-47EEB87C7060}" type="presOf" srcId="{988EDB74-F0D6-4C8F-B77D-37353CA85F8C}" destId="{0D1E845B-6C00-478F-8CAE-5801C904F18F}" srcOrd="0" destOrd="0" presId="urn:microsoft.com/office/officeart/2018/2/layout/IconVerticalSolidList"/>
    <dgm:cxn modelId="{2B27A082-7C4B-484C-9B8A-2E82EA880730}" type="presParOf" srcId="{3D0592C4-3335-4E4D-A27D-7DB161AD8E0B}" destId="{526911BA-7114-48D0-A03F-E51604513F00}" srcOrd="0" destOrd="0" presId="urn:microsoft.com/office/officeart/2018/2/layout/IconVerticalSolidList"/>
    <dgm:cxn modelId="{28299CB6-5B92-4FE2-BC2D-3AEA2FCB6A58}" type="presParOf" srcId="{526911BA-7114-48D0-A03F-E51604513F00}" destId="{85165E74-01CD-4BF2-864C-719E4933D1DE}" srcOrd="0" destOrd="0" presId="urn:microsoft.com/office/officeart/2018/2/layout/IconVerticalSolidList"/>
    <dgm:cxn modelId="{66B3C372-DFD0-46C5-8B61-CE676D7D4301}" type="presParOf" srcId="{526911BA-7114-48D0-A03F-E51604513F00}" destId="{8BC0EC95-7EF8-4DF1-A84E-E7852D133548}" srcOrd="1" destOrd="0" presId="urn:microsoft.com/office/officeart/2018/2/layout/IconVerticalSolidList"/>
    <dgm:cxn modelId="{BF472CB4-C282-4CCC-BE97-76D658988E9F}" type="presParOf" srcId="{526911BA-7114-48D0-A03F-E51604513F00}" destId="{334854D4-FAD7-4931-B3EC-18CF101103D7}" srcOrd="2" destOrd="0" presId="urn:microsoft.com/office/officeart/2018/2/layout/IconVerticalSolidList"/>
    <dgm:cxn modelId="{DC066C2D-A9A0-483E-9318-B6607C692006}" type="presParOf" srcId="{526911BA-7114-48D0-A03F-E51604513F00}" destId="{DCE363A8-9359-4442-8171-21A7D8CB9629}" srcOrd="3" destOrd="0" presId="urn:microsoft.com/office/officeart/2018/2/layout/IconVerticalSolidList"/>
    <dgm:cxn modelId="{71958FD0-9890-4628-9FAC-3E04E7D390D9}" type="presParOf" srcId="{3D0592C4-3335-4E4D-A27D-7DB161AD8E0B}" destId="{E1C71374-4FD5-4A0F-B4BE-9B961EB76B71}" srcOrd="1" destOrd="0" presId="urn:microsoft.com/office/officeart/2018/2/layout/IconVerticalSolidList"/>
    <dgm:cxn modelId="{C7843A7D-45C8-4906-9216-140784C05087}" type="presParOf" srcId="{3D0592C4-3335-4E4D-A27D-7DB161AD8E0B}" destId="{6EEADE9F-84D2-4C5E-ACF8-2BB47DEAA07B}" srcOrd="2" destOrd="0" presId="urn:microsoft.com/office/officeart/2018/2/layout/IconVerticalSolidList"/>
    <dgm:cxn modelId="{39A17971-80A0-46A6-8F5B-934C1AB1A1EE}" type="presParOf" srcId="{6EEADE9F-84D2-4C5E-ACF8-2BB47DEAA07B}" destId="{1B7BA11B-4775-4C2B-AD12-7DA1658C350B}" srcOrd="0" destOrd="0" presId="urn:microsoft.com/office/officeart/2018/2/layout/IconVerticalSolidList"/>
    <dgm:cxn modelId="{CB021152-134E-4E9F-9512-14A641016EDB}" type="presParOf" srcId="{6EEADE9F-84D2-4C5E-ACF8-2BB47DEAA07B}" destId="{6FBE96EB-2844-4D4C-AB68-0DDDCFFA3A4F}" srcOrd="1" destOrd="0" presId="urn:microsoft.com/office/officeart/2018/2/layout/IconVerticalSolidList"/>
    <dgm:cxn modelId="{7C98AC24-AAC9-42CF-B170-E326BEF4482A}" type="presParOf" srcId="{6EEADE9F-84D2-4C5E-ACF8-2BB47DEAA07B}" destId="{C6473BB5-ECB2-4BFF-819A-9A616385BF24}" srcOrd="2" destOrd="0" presId="urn:microsoft.com/office/officeart/2018/2/layout/IconVerticalSolidList"/>
    <dgm:cxn modelId="{EDE365A3-700D-472C-8588-09832EEB4378}" type="presParOf" srcId="{6EEADE9F-84D2-4C5E-ACF8-2BB47DEAA07B}" destId="{0D1E845B-6C00-478F-8CAE-5801C904F18F}" srcOrd="3" destOrd="0" presId="urn:microsoft.com/office/officeart/2018/2/layout/IconVerticalSolidList"/>
    <dgm:cxn modelId="{C0030752-74A9-4104-AC2E-F415AF7C4D98}" type="presParOf" srcId="{3D0592C4-3335-4E4D-A27D-7DB161AD8E0B}" destId="{9D9BB063-03B4-423C-ADA1-BEF0B3B02F36}" srcOrd="3" destOrd="0" presId="urn:microsoft.com/office/officeart/2018/2/layout/IconVerticalSolidList"/>
    <dgm:cxn modelId="{EF173595-8C6D-4BA0-A60A-F486FFAAD1A5}" type="presParOf" srcId="{3D0592C4-3335-4E4D-A27D-7DB161AD8E0B}" destId="{6C9A7DE4-1B0F-463A-99A1-9C79F6699CB3}" srcOrd="4" destOrd="0" presId="urn:microsoft.com/office/officeart/2018/2/layout/IconVerticalSolidList"/>
    <dgm:cxn modelId="{3A8B5D7A-7961-410E-9727-F408DA083911}" type="presParOf" srcId="{6C9A7DE4-1B0F-463A-99A1-9C79F6699CB3}" destId="{B270B769-0CBD-4B4E-961C-D5AB1B12D742}" srcOrd="0" destOrd="0" presId="urn:microsoft.com/office/officeart/2018/2/layout/IconVerticalSolidList"/>
    <dgm:cxn modelId="{D704BDF4-C585-4B6A-B1CA-F804414F3C71}" type="presParOf" srcId="{6C9A7DE4-1B0F-463A-99A1-9C79F6699CB3}" destId="{3AC71FE7-E33A-4171-AA4D-B1FDEE452E3C}" srcOrd="1" destOrd="0" presId="urn:microsoft.com/office/officeart/2018/2/layout/IconVerticalSolidList"/>
    <dgm:cxn modelId="{66B7B358-D21C-4794-92B9-B177CD24C95F}" type="presParOf" srcId="{6C9A7DE4-1B0F-463A-99A1-9C79F6699CB3}" destId="{3A2392B3-9DF8-4EA9-901C-6801A87A08FC}" srcOrd="2" destOrd="0" presId="urn:microsoft.com/office/officeart/2018/2/layout/IconVerticalSolidList"/>
    <dgm:cxn modelId="{153AC182-ACC3-4603-BC90-36B3D8DB16A9}" type="presParOf" srcId="{6C9A7DE4-1B0F-463A-99A1-9C79F6699CB3}" destId="{DF1F8C24-9ECC-45F3-83CC-2C3635B0D9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C22B07-49A6-4EBE-97F5-ABFB4E77B9F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78186A-AE1C-43B9-94BF-C3ABEF55D2A3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What is SQL Injection?</a:t>
          </a:r>
        </a:p>
      </dgm:t>
    </dgm:pt>
    <dgm:pt modelId="{4E0C6648-2114-436F-ABF8-47D8ABEDD8BA}" type="parTrans" cxnId="{F66DADA3-F668-43D8-807D-2A958472A9AE}">
      <dgm:prSet/>
      <dgm:spPr/>
      <dgm:t>
        <a:bodyPr/>
        <a:lstStyle/>
        <a:p>
          <a:endParaRPr lang="en-US"/>
        </a:p>
      </dgm:t>
    </dgm:pt>
    <dgm:pt modelId="{3C9759C8-AF83-4E60-A25A-17B500CAE0DA}" type="sibTrans" cxnId="{F66DADA3-F668-43D8-807D-2A958472A9AE}">
      <dgm:prSet/>
      <dgm:spPr/>
      <dgm:t>
        <a:bodyPr/>
        <a:lstStyle/>
        <a:p>
          <a:endParaRPr lang="en-US"/>
        </a:p>
      </dgm:t>
    </dgm:pt>
    <dgm:pt modelId="{14C24E11-6FF3-4652-B86A-6B32B3F4B515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Definition of SQL injection.</a:t>
          </a:r>
        </a:p>
      </dgm:t>
    </dgm:pt>
    <dgm:pt modelId="{1C470DF0-7409-46AA-B7AE-33A2FBB0990D}" type="parTrans" cxnId="{F1DD5273-E3C6-4163-B6CC-97F53C950E90}">
      <dgm:prSet/>
      <dgm:spPr/>
      <dgm:t>
        <a:bodyPr/>
        <a:lstStyle/>
        <a:p>
          <a:endParaRPr lang="en-US"/>
        </a:p>
      </dgm:t>
    </dgm:pt>
    <dgm:pt modelId="{59F20AA0-39A8-4F41-8DC0-B49381692BD9}" type="sibTrans" cxnId="{F1DD5273-E3C6-4163-B6CC-97F53C950E90}">
      <dgm:prSet/>
      <dgm:spPr/>
      <dgm:t>
        <a:bodyPr/>
        <a:lstStyle/>
        <a:p>
          <a:endParaRPr lang="en-US"/>
        </a:p>
      </dgm:t>
    </dgm:pt>
    <dgm:pt modelId="{E9D4FA28-3DF7-47C2-AD52-CB05641BB3D9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How attackers exploit vulnerabilities in user input fields.</a:t>
          </a:r>
        </a:p>
      </dgm:t>
    </dgm:pt>
    <dgm:pt modelId="{289AE4AB-8D7F-40E6-B89C-BB9D425EA5D9}" type="parTrans" cxnId="{BFC27B2D-AAB3-4535-B5EB-ED5E894D168A}">
      <dgm:prSet/>
      <dgm:spPr/>
      <dgm:t>
        <a:bodyPr/>
        <a:lstStyle/>
        <a:p>
          <a:endParaRPr lang="en-US"/>
        </a:p>
      </dgm:t>
    </dgm:pt>
    <dgm:pt modelId="{ABBFA3AC-B93B-4199-B614-2A8224C711B2}" type="sibTrans" cxnId="{BFC27B2D-AAB3-4535-B5EB-ED5E894D168A}">
      <dgm:prSet/>
      <dgm:spPr/>
      <dgm:t>
        <a:bodyPr/>
        <a:lstStyle/>
        <a:p>
          <a:endParaRPr lang="en-US"/>
        </a:p>
      </dgm:t>
    </dgm:pt>
    <dgm:pt modelId="{0DB27A23-F975-4188-801F-E0BE16B65BF2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Common targets: login forms, search bars, and URL parameters.</a:t>
          </a:r>
        </a:p>
      </dgm:t>
    </dgm:pt>
    <dgm:pt modelId="{B0C95C0D-D3EC-4B2B-B7E2-689554FED7AD}" type="parTrans" cxnId="{502438C0-7732-4E3B-8082-FE744C1B1152}">
      <dgm:prSet/>
      <dgm:spPr/>
      <dgm:t>
        <a:bodyPr/>
        <a:lstStyle/>
        <a:p>
          <a:endParaRPr lang="en-US"/>
        </a:p>
      </dgm:t>
    </dgm:pt>
    <dgm:pt modelId="{DECDDFEF-E4A3-4CCE-901B-3F49DF9C8CBF}" type="sibTrans" cxnId="{502438C0-7732-4E3B-8082-FE744C1B1152}">
      <dgm:prSet/>
      <dgm:spPr/>
      <dgm:t>
        <a:bodyPr/>
        <a:lstStyle/>
        <a:p>
          <a:endParaRPr lang="en-US"/>
        </a:p>
      </dgm:t>
    </dgm:pt>
    <dgm:pt modelId="{686A5CAA-F7E8-41EC-9E4E-16445E1B9C85}" type="pres">
      <dgm:prSet presAssocID="{82C22B07-49A6-4EBE-97F5-ABFB4E77B9F5}" presName="root" presStyleCnt="0">
        <dgm:presLayoutVars>
          <dgm:dir/>
          <dgm:resizeHandles val="exact"/>
        </dgm:presLayoutVars>
      </dgm:prSet>
      <dgm:spPr/>
    </dgm:pt>
    <dgm:pt modelId="{ABD9B1DD-3B05-470F-80DD-035D7F956F76}" type="pres">
      <dgm:prSet presAssocID="{6178186A-AE1C-43B9-94BF-C3ABEF55D2A3}" presName="compNode" presStyleCnt="0"/>
      <dgm:spPr/>
    </dgm:pt>
    <dgm:pt modelId="{DDE5D297-A343-4A48-A6CA-DDE6D433BA61}" type="pres">
      <dgm:prSet presAssocID="{6178186A-AE1C-43B9-94BF-C3ABEF55D2A3}" presName="iconBgRect" presStyleLbl="bgShp" presStyleIdx="0" presStyleCnt="4"/>
      <dgm:spPr/>
    </dgm:pt>
    <dgm:pt modelId="{D0CAB378-8000-4092-AA3C-6F1F49FDBAFA}" type="pres">
      <dgm:prSet presAssocID="{6178186A-AE1C-43B9-94BF-C3ABEF55D2A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B552295-D461-4DFE-BFEF-3B34EBA427C0}" type="pres">
      <dgm:prSet presAssocID="{6178186A-AE1C-43B9-94BF-C3ABEF55D2A3}" presName="spaceRect" presStyleCnt="0"/>
      <dgm:spPr/>
    </dgm:pt>
    <dgm:pt modelId="{5C8F9926-8ED5-45FB-94A7-22790FC0609A}" type="pres">
      <dgm:prSet presAssocID="{6178186A-AE1C-43B9-94BF-C3ABEF55D2A3}" presName="textRect" presStyleLbl="revTx" presStyleIdx="0" presStyleCnt="4">
        <dgm:presLayoutVars>
          <dgm:chMax val="1"/>
          <dgm:chPref val="1"/>
        </dgm:presLayoutVars>
      </dgm:prSet>
      <dgm:spPr/>
    </dgm:pt>
    <dgm:pt modelId="{6D94EC18-640F-4FDB-A6B3-97A8C67E7BDE}" type="pres">
      <dgm:prSet presAssocID="{3C9759C8-AF83-4E60-A25A-17B500CAE0DA}" presName="sibTrans" presStyleCnt="0"/>
      <dgm:spPr/>
    </dgm:pt>
    <dgm:pt modelId="{115D26FB-847E-4A24-867B-D8C53AF1844B}" type="pres">
      <dgm:prSet presAssocID="{14C24E11-6FF3-4652-B86A-6B32B3F4B515}" presName="compNode" presStyleCnt="0"/>
      <dgm:spPr/>
    </dgm:pt>
    <dgm:pt modelId="{4986E64C-6D50-4759-9E71-7D74A7A08867}" type="pres">
      <dgm:prSet presAssocID="{14C24E11-6FF3-4652-B86A-6B32B3F4B515}" presName="iconBgRect" presStyleLbl="bgShp" presStyleIdx="1" presStyleCnt="4"/>
      <dgm:spPr/>
    </dgm:pt>
    <dgm:pt modelId="{AC935462-ADEF-4D06-BEE9-EC989F88EE1B}" type="pres">
      <dgm:prSet presAssocID="{14C24E11-6FF3-4652-B86A-6B32B3F4B51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E83998F-73D7-4ABB-B4D4-CCFAD2F506DF}" type="pres">
      <dgm:prSet presAssocID="{14C24E11-6FF3-4652-B86A-6B32B3F4B515}" presName="spaceRect" presStyleCnt="0"/>
      <dgm:spPr/>
    </dgm:pt>
    <dgm:pt modelId="{66594777-A779-4656-8719-846EAB198762}" type="pres">
      <dgm:prSet presAssocID="{14C24E11-6FF3-4652-B86A-6B32B3F4B515}" presName="textRect" presStyleLbl="revTx" presStyleIdx="1" presStyleCnt="4">
        <dgm:presLayoutVars>
          <dgm:chMax val="1"/>
          <dgm:chPref val="1"/>
        </dgm:presLayoutVars>
      </dgm:prSet>
      <dgm:spPr/>
    </dgm:pt>
    <dgm:pt modelId="{BAB44B70-53D7-4397-AD5A-B1A92D37A7D6}" type="pres">
      <dgm:prSet presAssocID="{59F20AA0-39A8-4F41-8DC0-B49381692BD9}" presName="sibTrans" presStyleCnt="0"/>
      <dgm:spPr/>
    </dgm:pt>
    <dgm:pt modelId="{97F6615F-6D4F-49F9-BE13-51AFCD5585F5}" type="pres">
      <dgm:prSet presAssocID="{E9D4FA28-3DF7-47C2-AD52-CB05641BB3D9}" presName="compNode" presStyleCnt="0"/>
      <dgm:spPr/>
    </dgm:pt>
    <dgm:pt modelId="{D702EB55-4543-401B-ACD0-6A3DDA06F9F5}" type="pres">
      <dgm:prSet presAssocID="{E9D4FA28-3DF7-47C2-AD52-CB05641BB3D9}" presName="iconBgRect" presStyleLbl="bgShp" presStyleIdx="2" presStyleCnt="4"/>
      <dgm:spPr/>
    </dgm:pt>
    <dgm:pt modelId="{1B89A29E-9260-470C-B13B-B0D6E6F0496A}" type="pres">
      <dgm:prSet presAssocID="{E9D4FA28-3DF7-47C2-AD52-CB05641BB3D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13C2DBC-6819-42E3-9E56-FD96C44FF397}" type="pres">
      <dgm:prSet presAssocID="{E9D4FA28-3DF7-47C2-AD52-CB05641BB3D9}" presName="spaceRect" presStyleCnt="0"/>
      <dgm:spPr/>
    </dgm:pt>
    <dgm:pt modelId="{04F7BABB-FAA2-4DEB-97F2-461772A5ED09}" type="pres">
      <dgm:prSet presAssocID="{E9D4FA28-3DF7-47C2-AD52-CB05641BB3D9}" presName="textRect" presStyleLbl="revTx" presStyleIdx="2" presStyleCnt="4">
        <dgm:presLayoutVars>
          <dgm:chMax val="1"/>
          <dgm:chPref val="1"/>
        </dgm:presLayoutVars>
      </dgm:prSet>
      <dgm:spPr/>
    </dgm:pt>
    <dgm:pt modelId="{0FA6A6A3-330C-4ACF-8E64-EFADAADC8FC6}" type="pres">
      <dgm:prSet presAssocID="{ABBFA3AC-B93B-4199-B614-2A8224C711B2}" presName="sibTrans" presStyleCnt="0"/>
      <dgm:spPr/>
    </dgm:pt>
    <dgm:pt modelId="{F3190A11-60F5-4855-B9B9-0A277BE036A2}" type="pres">
      <dgm:prSet presAssocID="{0DB27A23-F975-4188-801F-E0BE16B65BF2}" presName="compNode" presStyleCnt="0"/>
      <dgm:spPr/>
    </dgm:pt>
    <dgm:pt modelId="{1D5AD283-62D6-413F-9EC4-5A51B96E5286}" type="pres">
      <dgm:prSet presAssocID="{0DB27A23-F975-4188-801F-E0BE16B65BF2}" presName="iconBgRect" presStyleLbl="bgShp" presStyleIdx="3" presStyleCnt="4"/>
      <dgm:spPr/>
    </dgm:pt>
    <dgm:pt modelId="{D507E96F-F523-43A5-B23A-1FD1970189EA}" type="pres">
      <dgm:prSet presAssocID="{0DB27A23-F975-4188-801F-E0BE16B65BF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47308AD-0C97-4B98-A5E7-4AF99E5F670B}" type="pres">
      <dgm:prSet presAssocID="{0DB27A23-F975-4188-801F-E0BE16B65BF2}" presName="spaceRect" presStyleCnt="0"/>
      <dgm:spPr/>
    </dgm:pt>
    <dgm:pt modelId="{973F2F9F-E164-44EF-A05F-B701912EC88A}" type="pres">
      <dgm:prSet presAssocID="{0DB27A23-F975-4188-801F-E0BE16B65BF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9411000-1B68-4F45-BC9C-39775441D012}" type="presOf" srcId="{0DB27A23-F975-4188-801F-E0BE16B65BF2}" destId="{973F2F9F-E164-44EF-A05F-B701912EC88A}" srcOrd="0" destOrd="0" presId="urn:microsoft.com/office/officeart/2018/5/layout/IconCircleLabelList"/>
    <dgm:cxn modelId="{50A57D07-3A90-4C20-B2AA-36B89FFFD25C}" type="presOf" srcId="{82C22B07-49A6-4EBE-97F5-ABFB4E77B9F5}" destId="{686A5CAA-F7E8-41EC-9E4E-16445E1B9C85}" srcOrd="0" destOrd="0" presId="urn:microsoft.com/office/officeart/2018/5/layout/IconCircleLabelList"/>
    <dgm:cxn modelId="{BFC27B2D-AAB3-4535-B5EB-ED5E894D168A}" srcId="{82C22B07-49A6-4EBE-97F5-ABFB4E77B9F5}" destId="{E9D4FA28-3DF7-47C2-AD52-CB05641BB3D9}" srcOrd="2" destOrd="0" parTransId="{289AE4AB-8D7F-40E6-B89C-BB9D425EA5D9}" sibTransId="{ABBFA3AC-B93B-4199-B614-2A8224C711B2}"/>
    <dgm:cxn modelId="{AB112540-6B9A-447C-B903-9795810FA647}" type="presOf" srcId="{6178186A-AE1C-43B9-94BF-C3ABEF55D2A3}" destId="{5C8F9926-8ED5-45FB-94A7-22790FC0609A}" srcOrd="0" destOrd="0" presId="urn:microsoft.com/office/officeart/2018/5/layout/IconCircleLabelList"/>
    <dgm:cxn modelId="{F1DD5273-E3C6-4163-B6CC-97F53C950E90}" srcId="{82C22B07-49A6-4EBE-97F5-ABFB4E77B9F5}" destId="{14C24E11-6FF3-4652-B86A-6B32B3F4B515}" srcOrd="1" destOrd="0" parTransId="{1C470DF0-7409-46AA-B7AE-33A2FBB0990D}" sibTransId="{59F20AA0-39A8-4F41-8DC0-B49381692BD9}"/>
    <dgm:cxn modelId="{4AD1F898-0AC8-4C80-8796-140AC3D8DEC2}" type="presOf" srcId="{14C24E11-6FF3-4652-B86A-6B32B3F4B515}" destId="{66594777-A779-4656-8719-846EAB198762}" srcOrd="0" destOrd="0" presId="urn:microsoft.com/office/officeart/2018/5/layout/IconCircleLabelList"/>
    <dgm:cxn modelId="{F66DADA3-F668-43D8-807D-2A958472A9AE}" srcId="{82C22B07-49A6-4EBE-97F5-ABFB4E77B9F5}" destId="{6178186A-AE1C-43B9-94BF-C3ABEF55D2A3}" srcOrd="0" destOrd="0" parTransId="{4E0C6648-2114-436F-ABF8-47D8ABEDD8BA}" sibTransId="{3C9759C8-AF83-4E60-A25A-17B500CAE0DA}"/>
    <dgm:cxn modelId="{502438C0-7732-4E3B-8082-FE744C1B1152}" srcId="{82C22B07-49A6-4EBE-97F5-ABFB4E77B9F5}" destId="{0DB27A23-F975-4188-801F-E0BE16B65BF2}" srcOrd="3" destOrd="0" parTransId="{B0C95C0D-D3EC-4B2B-B7E2-689554FED7AD}" sibTransId="{DECDDFEF-E4A3-4CCE-901B-3F49DF9C8CBF}"/>
    <dgm:cxn modelId="{487D84F0-F055-4D87-B27F-C1F2A9C8BB0D}" type="presOf" srcId="{E9D4FA28-3DF7-47C2-AD52-CB05641BB3D9}" destId="{04F7BABB-FAA2-4DEB-97F2-461772A5ED09}" srcOrd="0" destOrd="0" presId="urn:microsoft.com/office/officeart/2018/5/layout/IconCircleLabelList"/>
    <dgm:cxn modelId="{CBB5E706-027F-4D00-A7ED-8282BFDE2610}" type="presParOf" srcId="{686A5CAA-F7E8-41EC-9E4E-16445E1B9C85}" destId="{ABD9B1DD-3B05-470F-80DD-035D7F956F76}" srcOrd="0" destOrd="0" presId="urn:microsoft.com/office/officeart/2018/5/layout/IconCircleLabelList"/>
    <dgm:cxn modelId="{33E749EF-F4C1-437D-8E2C-9F9179AD5A63}" type="presParOf" srcId="{ABD9B1DD-3B05-470F-80DD-035D7F956F76}" destId="{DDE5D297-A343-4A48-A6CA-DDE6D433BA61}" srcOrd="0" destOrd="0" presId="urn:microsoft.com/office/officeart/2018/5/layout/IconCircleLabelList"/>
    <dgm:cxn modelId="{7F0653D5-C1AD-469D-8504-F1774A24550E}" type="presParOf" srcId="{ABD9B1DD-3B05-470F-80DD-035D7F956F76}" destId="{D0CAB378-8000-4092-AA3C-6F1F49FDBAFA}" srcOrd="1" destOrd="0" presId="urn:microsoft.com/office/officeart/2018/5/layout/IconCircleLabelList"/>
    <dgm:cxn modelId="{0E45F9EF-BD5D-4295-B92A-32C1F5A27E0F}" type="presParOf" srcId="{ABD9B1DD-3B05-470F-80DD-035D7F956F76}" destId="{AB552295-D461-4DFE-BFEF-3B34EBA427C0}" srcOrd="2" destOrd="0" presId="urn:microsoft.com/office/officeart/2018/5/layout/IconCircleLabelList"/>
    <dgm:cxn modelId="{7029016E-D8AE-44A0-935D-0138CAC08202}" type="presParOf" srcId="{ABD9B1DD-3B05-470F-80DD-035D7F956F76}" destId="{5C8F9926-8ED5-45FB-94A7-22790FC0609A}" srcOrd="3" destOrd="0" presId="urn:microsoft.com/office/officeart/2018/5/layout/IconCircleLabelList"/>
    <dgm:cxn modelId="{5FAFF121-6291-4326-9C7C-249FDDC963EB}" type="presParOf" srcId="{686A5CAA-F7E8-41EC-9E4E-16445E1B9C85}" destId="{6D94EC18-640F-4FDB-A6B3-97A8C67E7BDE}" srcOrd="1" destOrd="0" presId="urn:microsoft.com/office/officeart/2018/5/layout/IconCircleLabelList"/>
    <dgm:cxn modelId="{BB81123B-BEF8-41AE-85BC-B805F92B6BB4}" type="presParOf" srcId="{686A5CAA-F7E8-41EC-9E4E-16445E1B9C85}" destId="{115D26FB-847E-4A24-867B-D8C53AF1844B}" srcOrd="2" destOrd="0" presId="urn:microsoft.com/office/officeart/2018/5/layout/IconCircleLabelList"/>
    <dgm:cxn modelId="{24A3DAF2-6D63-48E1-AD1A-505A608B3C07}" type="presParOf" srcId="{115D26FB-847E-4A24-867B-D8C53AF1844B}" destId="{4986E64C-6D50-4759-9E71-7D74A7A08867}" srcOrd="0" destOrd="0" presId="urn:microsoft.com/office/officeart/2018/5/layout/IconCircleLabelList"/>
    <dgm:cxn modelId="{ED0F6003-AA1C-488D-8C98-9A44DCF665BE}" type="presParOf" srcId="{115D26FB-847E-4A24-867B-D8C53AF1844B}" destId="{AC935462-ADEF-4D06-BEE9-EC989F88EE1B}" srcOrd="1" destOrd="0" presId="urn:microsoft.com/office/officeart/2018/5/layout/IconCircleLabelList"/>
    <dgm:cxn modelId="{1FCBC928-C035-41FB-A35D-7D5375D61A4C}" type="presParOf" srcId="{115D26FB-847E-4A24-867B-D8C53AF1844B}" destId="{8E83998F-73D7-4ABB-B4D4-CCFAD2F506DF}" srcOrd="2" destOrd="0" presId="urn:microsoft.com/office/officeart/2018/5/layout/IconCircleLabelList"/>
    <dgm:cxn modelId="{018875FF-B4A8-4FA7-82F2-0EA29F6CACB1}" type="presParOf" srcId="{115D26FB-847E-4A24-867B-D8C53AF1844B}" destId="{66594777-A779-4656-8719-846EAB198762}" srcOrd="3" destOrd="0" presId="urn:microsoft.com/office/officeart/2018/5/layout/IconCircleLabelList"/>
    <dgm:cxn modelId="{1B6ACA74-A9EC-4D3C-A777-37386D5BF059}" type="presParOf" srcId="{686A5CAA-F7E8-41EC-9E4E-16445E1B9C85}" destId="{BAB44B70-53D7-4397-AD5A-B1A92D37A7D6}" srcOrd="3" destOrd="0" presId="urn:microsoft.com/office/officeart/2018/5/layout/IconCircleLabelList"/>
    <dgm:cxn modelId="{A59F74F6-72B7-41B9-8395-4D147000C5CA}" type="presParOf" srcId="{686A5CAA-F7E8-41EC-9E4E-16445E1B9C85}" destId="{97F6615F-6D4F-49F9-BE13-51AFCD5585F5}" srcOrd="4" destOrd="0" presId="urn:microsoft.com/office/officeart/2018/5/layout/IconCircleLabelList"/>
    <dgm:cxn modelId="{FE5E6C30-7356-460B-9CA0-47CFE6E03EAE}" type="presParOf" srcId="{97F6615F-6D4F-49F9-BE13-51AFCD5585F5}" destId="{D702EB55-4543-401B-ACD0-6A3DDA06F9F5}" srcOrd="0" destOrd="0" presId="urn:microsoft.com/office/officeart/2018/5/layout/IconCircleLabelList"/>
    <dgm:cxn modelId="{975E596B-112E-4806-875D-36BF27185993}" type="presParOf" srcId="{97F6615F-6D4F-49F9-BE13-51AFCD5585F5}" destId="{1B89A29E-9260-470C-B13B-B0D6E6F0496A}" srcOrd="1" destOrd="0" presId="urn:microsoft.com/office/officeart/2018/5/layout/IconCircleLabelList"/>
    <dgm:cxn modelId="{BC77F659-5595-4575-9A13-01F27740E876}" type="presParOf" srcId="{97F6615F-6D4F-49F9-BE13-51AFCD5585F5}" destId="{A13C2DBC-6819-42E3-9E56-FD96C44FF397}" srcOrd="2" destOrd="0" presId="urn:microsoft.com/office/officeart/2018/5/layout/IconCircleLabelList"/>
    <dgm:cxn modelId="{0F030812-6CE3-48AF-9A18-E96E00E5BDA3}" type="presParOf" srcId="{97F6615F-6D4F-49F9-BE13-51AFCD5585F5}" destId="{04F7BABB-FAA2-4DEB-97F2-461772A5ED09}" srcOrd="3" destOrd="0" presId="urn:microsoft.com/office/officeart/2018/5/layout/IconCircleLabelList"/>
    <dgm:cxn modelId="{2165B287-88D5-4978-BD17-7A1CC73A12B4}" type="presParOf" srcId="{686A5CAA-F7E8-41EC-9E4E-16445E1B9C85}" destId="{0FA6A6A3-330C-4ACF-8E64-EFADAADC8FC6}" srcOrd="5" destOrd="0" presId="urn:microsoft.com/office/officeart/2018/5/layout/IconCircleLabelList"/>
    <dgm:cxn modelId="{49AFA3E5-D128-45CB-96DD-15CFC96FA6F0}" type="presParOf" srcId="{686A5CAA-F7E8-41EC-9E4E-16445E1B9C85}" destId="{F3190A11-60F5-4855-B9B9-0A277BE036A2}" srcOrd="6" destOrd="0" presId="urn:microsoft.com/office/officeart/2018/5/layout/IconCircleLabelList"/>
    <dgm:cxn modelId="{5F1DDC03-A6BB-41DC-B76A-65CD1729C64A}" type="presParOf" srcId="{F3190A11-60F5-4855-B9B9-0A277BE036A2}" destId="{1D5AD283-62D6-413F-9EC4-5A51B96E5286}" srcOrd="0" destOrd="0" presId="urn:microsoft.com/office/officeart/2018/5/layout/IconCircleLabelList"/>
    <dgm:cxn modelId="{9DB709A6-8B38-4CD3-BEC6-26C03CB48378}" type="presParOf" srcId="{F3190A11-60F5-4855-B9B9-0A277BE036A2}" destId="{D507E96F-F523-43A5-B23A-1FD1970189EA}" srcOrd="1" destOrd="0" presId="urn:microsoft.com/office/officeart/2018/5/layout/IconCircleLabelList"/>
    <dgm:cxn modelId="{C07B276A-CF38-494B-A08F-F8DB829A1C12}" type="presParOf" srcId="{F3190A11-60F5-4855-B9B9-0A277BE036A2}" destId="{747308AD-0C97-4B98-A5E7-4AF99E5F670B}" srcOrd="2" destOrd="0" presId="urn:microsoft.com/office/officeart/2018/5/layout/IconCircleLabelList"/>
    <dgm:cxn modelId="{2AAA5A1F-B571-4F4E-BCC3-8F4A8E267791}" type="presParOf" srcId="{F3190A11-60F5-4855-B9B9-0A277BE036A2}" destId="{973F2F9F-E164-44EF-A05F-B701912EC88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6636EE-936B-41A9-BA59-AA7FF60071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1E5A68-3A6D-49ED-83E2-92AB43B0424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Validate &amp; Sanitize User Input.</a:t>
          </a:r>
        </a:p>
      </dgm:t>
    </dgm:pt>
    <dgm:pt modelId="{1CD55397-48EB-4A1C-AA4C-0D926C78ACA7}" type="parTrans" cxnId="{8A142D37-4784-4123-9E21-3A5A4E062AF3}">
      <dgm:prSet/>
      <dgm:spPr/>
      <dgm:t>
        <a:bodyPr/>
        <a:lstStyle/>
        <a:p>
          <a:endParaRPr lang="en-US"/>
        </a:p>
      </dgm:t>
    </dgm:pt>
    <dgm:pt modelId="{7F10DE8C-AD6E-4C98-B2C9-048F370BFF19}" type="sibTrans" cxnId="{8A142D37-4784-4123-9E21-3A5A4E062AF3}">
      <dgm:prSet/>
      <dgm:spPr/>
      <dgm:t>
        <a:bodyPr/>
        <a:lstStyle/>
        <a:p>
          <a:endParaRPr lang="en-US"/>
        </a:p>
      </dgm:t>
    </dgm:pt>
    <dgm:pt modelId="{96F41118-E001-441D-ACCA-4E953D537CE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Limit Database Permissions.</a:t>
          </a:r>
        </a:p>
      </dgm:t>
    </dgm:pt>
    <dgm:pt modelId="{91E3DE70-4B36-4D98-BF3A-33294DC041CC}" type="parTrans" cxnId="{EED1ABD8-EE21-44B0-8157-46093DCF8019}">
      <dgm:prSet/>
      <dgm:spPr/>
      <dgm:t>
        <a:bodyPr/>
        <a:lstStyle/>
        <a:p>
          <a:endParaRPr lang="en-US"/>
        </a:p>
      </dgm:t>
    </dgm:pt>
    <dgm:pt modelId="{B6DB105D-97BB-423C-9F36-E1187DC72BBA}" type="sibTrans" cxnId="{EED1ABD8-EE21-44B0-8157-46093DCF8019}">
      <dgm:prSet/>
      <dgm:spPr/>
      <dgm:t>
        <a:bodyPr/>
        <a:lstStyle/>
        <a:p>
          <a:endParaRPr lang="en-US"/>
        </a:p>
      </dgm:t>
    </dgm:pt>
    <dgm:pt modelId="{2AC3B530-3D08-4A0D-8509-A12726DC12C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Hash and Salt Passwords.</a:t>
          </a:r>
        </a:p>
      </dgm:t>
    </dgm:pt>
    <dgm:pt modelId="{7DC8C72F-1944-4DC0-A6D1-A01595C095A3}" type="parTrans" cxnId="{29EA17CD-9D38-4C04-BF46-0F4E296DD006}">
      <dgm:prSet/>
      <dgm:spPr/>
      <dgm:t>
        <a:bodyPr/>
        <a:lstStyle/>
        <a:p>
          <a:endParaRPr lang="en-US"/>
        </a:p>
      </dgm:t>
    </dgm:pt>
    <dgm:pt modelId="{D0B5D5A9-5ABC-4D36-B1A0-CBD4A220CADA}" type="sibTrans" cxnId="{29EA17CD-9D38-4C04-BF46-0F4E296DD006}">
      <dgm:prSet/>
      <dgm:spPr/>
      <dgm:t>
        <a:bodyPr/>
        <a:lstStyle/>
        <a:p>
          <a:endParaRPr lang="en-US"/>
        </a:p>
      </dgm:t>
    </dgm:pt>
    <dgm:pt modelId="{1DD7F7CA-2901-4F3F-9262-E9E8AC814E2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Regular Security Testing.</a:t>
          </a:r>
        </a:p>
      </dgm:t>
    </dgm:pt>
    <dgm:pt modelId="{5C94063C-26BB-47A8-AAEA-1A5AF1BC2389}" type="parTrans" cxnId="{9F6DA87A-8B72-4A42-990E-F8D65D236060}">
      <dgm:prSet/>
      <dgm:spPr/>
      <dgm:t>
        <a:bodyPr/>
        <a:lstStyle/>
        <a:p>
          <a:endParaRPr lang="en-US"/>
        </a:p>
      </dgm:t>
    </dgm:pt>
    <dgm:pt modelId="{1FC833E8-508C-4851-B1D8-3662B305D017}" type="sibTrans" cxnId="{9F6DA87A-8B72-4A42-990E-F8D65D236060}">
      <dgm:prSet/>
      <dgm:spPr/>
      <dgm:t>
        <a:bodyPr/>
        <a:lstStyle/>
        <a:p>
          <a:endParaRPr lang="en-US"/>
        </a:p>
      </dgm:t>
    </dgm:pt>
    <dgm:pt modelId="{A42E8C07-AF02-4191-87DC-FC0EA67B8B8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Web Application Firewall (WAF).</a:t>
          </a:r>
        </a:p>
      </dgm:t>
    </dgm:pt>
    <dgm:pt modelId="{9F04E90A-0180-4856-A8A9-AE8773B0B3D8}" type="parTrans" cxnId="{71D9D945-2FC8-478F-A70E-D9E723BEA601}">
      <dgm:prSet/>
      <dgm:spPr/>
      <dgm:t>
        <a:bodyPr/>
        <a:lstStyle/>
        <a:p>
          <a:endParaRPr lang="en-US"/>
        </a:p>
      </dgm:t>
    </dgm:pt>
    <dgm:pt modelId="{5A0E8B65-BDC3-45ED-8113-5CBFC0E2A3A1}" type="sibTrans" cxnId="{71D9D945-2FC8-478F-A70E-D9E723BEA601}">
      <dgm:prSet/>
      <dgm:spPr/>
      <dgm:t>
        <a:bodyPr/>
        <a:lstStyle/>
        <a:p>
          <a:endParaRPr lang="en-US"/>
        </a:p>
      </dgm:t>
    </dgm:pt>
    <dgm:pt modelId="{1C6698D7-DE09-4E75-B480-D094865CCD0F}" type="pres">
      <dgm:prSet presAssocID="{3F6636EE-936B-41A9-BA59-AA7FF600719E}" presName="root" presStyleCnt="0">
        <dgm:presLayoutVars>
          <dgm:dir/>
          <dgm:resizeHandles val="exact"/>
        </dgm:presLayoutVars>
      </dgm:prSet>
      <dgm:spPr/>
    </dgm:pt>
    <dgm:pt modelId="{B7132943-E5F0-436D-A5C2-4A2252419D17}" type="pres">
      <dgm:prSet presAssocID="{B81E5A68-3A6D-49ED-83E2-92AB43B04243}" presName="compNode" presStyleCnt="0"/>
      <dgm:spPr/>
    </dgm:pt>
    <dgm:pt modelId="{02D74BCB-BA0D-4ABC-9AE4-DF2B25C4B3D1}" type="pres">
      <dgm:prSet presAssocID="{B81E5A68-3A6D-49ED-83E2-92AB43B04243}" presName="bgRect" presStyleLbl="bgShp" presStyleIdx="0" presStyleCnt="5"/>
      <dgm:spPr/>
    </dgm:pt>
    <dgm:pt modelId="{CC29D4AD-B392-4A45-A5D7-72370A22CAB8}" type="pres">
      <dgm:prSet presAssocID="{B81E5A68-3A6D-49ED-83E2-92AB43B0424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7BC40B1-F975-4532-89AF-CBB2881D3420}" type="pres">
      <dgm:prSet presAssocID="{B81E5A68-3A6D-49ED-83E2-92AB43B04243}" presName="spaceRect" presStyleCnt="0"/>
      <dgm:spPr/>
    </dgm:pt>
    <dgm:pt modelId="{452BA147-E047-44B9-ACFA-EF7C27455E69}" type="pres">
      <dgm:prSet presAssocID="{B81E5A68-3A6D-49ED-83E2-92AB43B04243}" presName="parTx" presStyleLbl="revTx" presStyleIdx="0" presStyleCnt="5">
        <dgm:presLayoutVars>
          <dgm:chMax val="0"/>
          <dgm:chPref val="0"/>
        </dgm:presLayoutVars>
      </dgm:prSet>
      <dgm:spPr/>
    </dgm:pt>
    <dgm:pt modelId="{59E9B737-FAF5-4920-89E9-DC3A9159C8C8}" type="pres">
      <dgm:prSet presAssocID="{7F10DE8C-AD6E-4C98-B2C9-048F370BFF19}" presName="sibTrans" presStyleCnt="0"/>
      <dgm:spPr/>
    </dgm:pt>
    <dgm:pt modelId="{F3779CC9-72B9-4A84-9A94-B69CD92729FD}" type="pres">
      <dgm:prSet presAssocID="{96F41118-E001-441D-ACCA-4E953D537CEA}" presName="compNode" presStyleCnt="0"/>
      <dgm:spPr/>
    </dgm:pt>
    <dgm:pt modelId="{44AAD571-6CC3-4FFF-B8DF-F48D154CC8A5}" type="pres">
      <dgm:prSet presAssocID="{96F41118-E001-441D-ACCA-4E953D537CEA}" presName="bgRect" presStyleLbl="bgShp" presStyleIdx="1" presStyleCnt="5"/>
      <dgm:spPr/>
    </dgm:pt>
    <dgm:pt modelId="{14936D71-6538-46E5-AD67-0D56F4DC6505}" type="pres">
      <dgm:prSet presAssocID="{96F41118-E001-441D-ACCA-4E953D537CE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48CCBC5-F1A9-4EAE-B17E-609BF5B34C6E}" type="pres">
      <dgm:prSet presAssocID="{96F41118-E001-441D-ACCA-4E953D537CEA}" presName="spaceRect" presStyleCnt="0"/>
      <dgm:spPr/>
    </dgm:pt>
    <dgm:pt modelId="{E0E42C97-3E37-45BD-A701-B0A9C6576C01}" type="pres">
      <dgm:prSet presAssocID="{96F41118-E001-441D-ACCA-4E953D537CEA}" presName="parTx" presStyleLbl="revTx" presStyleIdx="1" presStyleCnt="5">
        <dgm:presLayoutVars>
          <dgm:chMax val="0"/>
          <dgm:chPref val="0"/>
        </dgm:presLayoutVars>
      </dgm:prSet>
      <dgm:spPr/>
    </dgm:pt>
    <dgm:pt modelId="{7740F1AE-95FD-440C-A966-72243341DBA0}" type="pres">
      <dgm:prSet presAssocID="{B6DB105D-97BB-423C-9F36-E1187DC72BBA}" presName="sibTrans" presStyleCnt="0"/>
      <dgm:spPr/>
    </dgm:pt>
    <dgm:pt modelId="{7C0E81A8-4265-4BA6-A949-28C4F5E61417}" type="pres">
      <dgm:prSet presAssocID="{2AC3B530-3D08-4A0D-8509-A12726DC12CF}" presName="compNode" presStyleCnt="0"/>
      <dgm:spPr/>
    </dgm:pt>
    <dgm:pt modelId="{20C6998E-BBCD-4CA9-AED8-6BBB2A22658D}" type="pres">
      <dgm:prSet presAssocID="{2AC3B530-3D08-4A0D-8509-A12726DC12CF}" presName="bgRect" presStyleLbl="bgShp" presStyleIdx="2" presStyleCnt="5"/>
      <dgm:spPr/>
    </dgm:pt>
    <dgm:pt modelId="{FDF9AE04-036D-4221-AFB3-1BE3E3D45081}" type="pres">
      <dgm:prSet presAssocID="{2AC3B530-3D08-4A0D-8509-A12726DC12C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76290465-8E3C-403A-8B9C-47AD45465F6D}" type="pres">
      <dgm:prSet presAssocID="{2AC3B530-3D08-4A0D-8509-A12726DC12CF}" presName="spaceRect" presStyleCnt="0"/>
      <dgm:spPr/>
    </dgm:pt>
    <dgm:pt modelId="{FD8976B6-A417-4F6A-919F-53E84D26C2F0}" type="pres">
      <dgm:prSet presAssocID="{2AC3B530-3D08-4A0D-8509-A12726DC12CF}" presName="parTx" presStyleLbl="revTx" presStyleIdx="2" presStyleCnt="5">
        <dgm:presLayoutVars>
          <dgm:chMax val="0"/>
          <dgm:chPref val="0"/>
        </dgm:presLayoutVars>
      </dgm:prSet>
      <dgm:spPr/>
    </dgm:pt>
    <dgm:pt modelId="{AF0881CA-1162-4C83-AB72-551A76FD3109}" type="pres">
      <dgm:prSet presAssocID="{D0B5D5A9-5ABC-4D36-B1A0-CBD4A220CADA}" presName="sibTrans" presStyleCnt="0"/>
      <dgm:spPr/>
    </dgm:pt>
    <dgm:pt modelId="{0B6E5DE8-28EA-4BBE-91DA-F789FB351C41}" type="pres">
      <dgm:prSet presAssocID="{1DD7F7CA-2901-4F3F-9262-E9E8AC814E29}" presName="compNode" presStyleCnt="0"/>
      <dgm:spPr/>
    </dgm:pt>
    <dgm:pt modelId="{E90156F2-6679-4386-B29B-2734053AE14C}" type="pres">
      <dgm:prSet presAssocID="{1DD7F7CA-2901-4F3F-9262-E9E8AC814E29}" presName="bgRect" presStyleLbl="bgShp" presStyleIdx="3" presStyleCnt="5"/>
      <dgm:spPr/>
    </dgm:pt>
    <dgm:pt modelId="{B2093B43-F3B4-4618-977A-4D0842035AEF}" type="pres">
      <dgm:prSet presAssocID="{1DD7F7CA-2901-4F3F-9262-E9E8AC814E2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7496533-4186-4FC1-ACF8-40627368EA7F}" type="pres">
      <dgm:prSet presAssocID="{1DD7F7CA-2901-4F3F-9262-E9E8AC814E29}" presName="spaceRect" presStyleCnt="0"/>
      <dgm:spPr/>
    </dgm:pt>
    <dgm:pt modelId="{C2592D34-6470-4742-8C1D-6A96F0250F34}" type="pres">
      <dgm:prSet presAssocID="{1DD7F7CA-2901-4F3F-9262-E9E8AC814E29}" presName="parTx" presStyleLbl="revTx" presStyleIdx="3" presStyleCnt="5">
        <dgm:presLayoutVars>
          <dgm:chMax val="0"/>
          <dgm:chPref val="0"/>
        </dgm:presLayoutVars>
      </dgm:prSet>
      <dgm:spPr/>
    </dgm:pt>
    <dgm:pt modelId="{C1D06DBB-BF2C-4495-A745-F75AD6F1D17E}" type="pres">
      <dgm:prSet presAssocID="{1FC833E8-508C-4851-B1D8-3662B305D017}" presName="sibTrans" presStyleCnt="0"/>
      <dgm:spPr/>
    </dgm:pt>
    <dgm:pt modelId="{618779F5-6E16-4CD7-A395-71B1E53F3BC7}" type="pres">
      <dgm:prSet presAssocID="{A42E8C07-AF02-4191-87DC-FC0EA67B8B86}" presName="compNode" presStyleCnt="0"/>
      <dgm:spPr/>
    </dgm:pt>
    <dgm:pt modelId="{2AEFF498-BF07-4F49-A3D4-B81D4D2CA8FB}" type="pres">
      <dgm:prSet presAssocID="{A42E8C07-AF02-4191-87DC-FC0EA67B8B86}" presName="bgRect" presStyleLbl="bgShp" presStyleIdx="4" presStyleCnt="5"/>
      <dgm:spPr/>
    </dgm:pt>
    <dgm:pt modelId="{093F97E2-61E3-4986-87EE-EF53DF1F1304}" type="pres">
      <dgm:prSet presAssocID="{A42E8C07-AF02-4191-87DC-FC0EA67B8B8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A119466-1CFE-429D-9CF3-9A3AAEC1B87C}" type="pres">
      <dgm:prSet presAssocID="{A42E8C07-AF02-4191-87DC-FC0EA67B8B86}" presName="spaceRect" presStyleCnt="0"/>
      <dgm:spPr/>
    </dgm:pt>
    <dgm:pt modelId="{D3CC79D9-58DE-4938-806E-2D484933FA41}" type="pres">
      <dgm:prSet presAssocID="{A42E8C07-AF02-4191-87DC-FC0EA67B8B8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E034412-70B0-410F-AD29-8DDDA56D14C3}" type="presOf" srcId="{96F41118-E001-441D-ACCA-4E953D537CEA}" destId="{E0E42C97-3E37-45BD-A701-B0A9C6576C01}" srcOrd="0" destOrd="0" presId="urn:microsoft.com/office/officeart/2018/2/layout/IconVerticalSolidList"/>
    <dgm:cxn modelId="{8A142D37-4784-4123-9E21-3A5A4E062AF3}" srcId="{3F6636EE-936B-41A9-BA59-AA7FF600719E}" destId="{B81E5A68-3A6D-49ED-83E2-92AB43B04243}" srcOrd="0" destOrd="0" parTransId="{1CD55397-48EB-4A1C-AA4C-0D926C78ACA7}" sibTransId="{7F10DE8C-AD6E-4C98-B2C9-048F370BFF19}"/>
    <dgm:cxn modelId="{71D9D945-2FC8-478F-A70E-D9E723BEA601}" srcId="{3F6636EE-936B-41A9-BA59-AA7FF600719E}" destId="{A42E8C07-AF02-4191-87DC-FC0EA67B8B86}" srcOrd="4" destOrd="0" parTransId="{9F04E90A-0180-4856-A8A9-AE8773B0B3D8}" sibTransId="{5A0E8B65-BDC3-45ED-8113-5CBFC0E2A3A1}"/>
    <dgm:cxn modelId="{BCEBE56B-B6DE-4967-99C6-1174F7B53FB7}" type="presOf" srcId="{1DD7F7CA-2901-4F3F-9262-E9E8AC814E29}" destId="{C2592D34-6470-4742-8C1D-6A96F0250F34}" srcOrd="0" destOrd="0" presId="urn:microsoft.com/office/officeart/2018/2/layout/IconVerticalSolidList"/>
    <dgm:cxn modelId="{AE9E1374-1881-4416-8A5F-D2D7A149317B}" type="presOf" srcId="{3F6636EE-936B-41A9-BA59-AA7FF600719E}" destId="{1C6698D7-DE09-4E75-B480-D094865CCD0F}" srcOrd="0" destOrd="0" presId="urn:microsoft.com/office/officeart/2018/2/layout/IconVerticalSolidList"/>
    <dgm:cxn modelId="{9F6DA87A-8B72-4A42-990E-F8D65D236060}" srcId="{3F6636EE-936B-41A9-BA59-AA7FF600719E}" destId="{1DD7F7CA-2901-4F3F-9262-E9E8AC814E29}" srcOrd="3" destOrd="0" parTransId="{5C94063C-26BB-47A8-AAEA-1A5AF1BC2389}" sibTransId="{1FC833E8-508C-4851-B1D8-3662B305D017}"/>
    <dgm:cxn modelId="{C5BF2292-A215-49B9-92D5-B5BD1C5457E8}" type="presOf" srcId="{2AC3B530-3D08-4A0D-8509-A12726DC12CF}" destId="{FD8976B6-A417-4F6A-919F-53E84D26C2F0}" srcOrd="0" destOrd="0" presId="urn:microsoft.com/office/officeart/2018/2/layout/IconVerticalSolidList"/>
    <dgm:cxn modelId="{1BF3399F-FDD1-46EF-8C7D-CBCE7973E3A0}" type="presOf" srcId="{B81E5A68-3A6D-49ED-83E2-92AB43B04243}" destId="{452BA147-E047-44B9-ACFA-EF7C27455E69}" srcOrd="0" destOrd="0" presId="urn:microsoft.com/office/officeart/2018/2/layout/IconVerticalSolidList"/>
    <dgm:cxn modelId="{393588AC-3786-43B6-BBD6-A916CFE05620}" type="presOf" srcId="{A42E8C07-AF02-4191-87DC-FC0EA67B8B86}" destId="{D3CC79D9-58DE-4938-806E-2D484933FA41}" srcOrd="0" destOrd="0" presId="urn:microsoft.com/office/officeart/2018/2/layout/IconVerticalSolidList"/>
    <dgm:cxn modelId="{29EA17CD-9D38-4C04-BF46-0F4E296DD006}" srcId="{3F6636EE-936B-41A9-BA59-AA7FF600719E}" destId="{2AC3B530-3D08-4A0D-8509-A12726DC12CF}" srcOrd="2" destOrd="0" parTransId="{7DC8C72F-1944-4DC0-A6D1-A01595C095A3}" sibTransId="{D0B5D5A9-5ABC-4D36-B1A0-CBD4A220CADA}"/>
    <dgm:cxn modelId="{EED1ABD8-EE21-44B0-8157-46093DCF8019}" srcId="{3F6636EE-936B-41A9-BA59-AA7FF600719E}" destId="{96F41118-E001-441D-ACCA-4E953D537CEA}" srcOrd="1" destOrd="0" parTransId="{91E3DE70-4B36-4D98-BF3A-33294DC041CC}" sibTransId="{B6DB105D-97BB-423C-9F36-E1187DC72BBA}"/>
    <dgm:cxn modelId="{0111A5A3-362B-48CB-9131-584D9364E668}" type="presParOf" srcId="{1C6698D7-DE09-4E75-B480-D094865CCD0F}" destId="{B7132943-E5F0-436D-A5C2-4A2252419D17}" srcOrd="0" destOrd="0" presId="urn:microsoft.com/office/officeart/2018/2/layout/IconVerticalSolidList"/>
    <dgm:cxn modelId="{C5D2F3A6-8C0B-439B-949D-571C92C8C62A}" type="presParOf" srcId="{B7132943-E5F0-436D-A5C2-4A2252419D17}" destId="{02D74BCB-BA0D-4ABC-9AE4-DF2B25C4B3D1}" srcOrd="0" destOrd="0" presId="urn:microsoft.com/office/officeart/2018/2/layout/IconVerticalSolidList"/>
    <dgm:cxn modelId="{1175AA5C-3D77-4F7C-B3F2-E19B8E1EFE9F}" type="presParOf" srcId="{B7132943-E5F0-436D-A5C2-4A2252419D17}" destId="{CC29D4AD-B392-4A45-A5D7-72370A22CAB8}" srcOrd="1" destOrd="0" presId="urn:microsoft.com/office/officeart/2018/2/layout/IconVerticalSolidList"/>
    <dgm:cxn modelId="{4D0C06C3-6550-4FB3-99EC-DADCDF6F0974}" type="presParOf" srcId="{B7132943-E5F0-436D-A5C2-4A2252419D17}" destId="{F7BC40B1-F975-4532-89AF-CBB2881D3420}" srcOrd="2" destOrd="0" presId="urn:microsoft.com/office/officeart/2018/2/layout/IconVerticalSolidList"/>
    <dgm:cxn modelId="{26388C7A-9144-4C14-8187-C05F91A0290D}" type="presParOf" srcId="{B7132943-E5F0-436D-A5C2-4A2252419D17}" destId="{452BA147-E047-44B9-ACFA-EF7C27455E69}" srcOrd="3" destOrd="0" presId="urn:microsoft.com/office/officeart/2018/2/layout/IconVerticalSolidList"/>
    <dgm:cxn modelId="{26639BA1-D885-4622-87C7-FB7B0CE40343}" type="presParOf" srcId="{1C6698D7-DE09-4E75-B480-D094865CCD0F}" destId="{59E9B737-FAF5-4920-89E9-DC3A9159C8C8}" srcOrd="1" destOrd="0" presId="urn:microsoft.com/office/officeart/2018/2/layout/IconVerticalSolidList"/>
    <dgm:cxn modelId="{AF3C1848-2154-450E-8E36-574C53E9B84A}" type="presParOf" srcId="{1C6698D7-DE09-4E75-B480-D094865CCD0F}" destId="{F3779CC9-72B9-4A84-9A94-B69CD92729FD}" srcOrd="2" destOrd="0" presId="urn:microsoft.com/office/officeart/2018/2/layout/IconVerticalSolidList"/>
    <dgm:cxn modelId="{8ABC9865-843D-4AD6-9ED0-83CBDA29436D}" type="presParOf" srcId="{F3779CC9-72B9-4A84-9A94-B69CD92729FD}" destId="{44AAD571-6CC3-4FFF-B8DF-F48D154CC8A5}" srcOrd="0" destOrd="0" presId="urn:microsoft.com/office/officeart/2018/2/layout/IconVerticalSolidList"/>
    <dgm:cxn modelId="{43F5E90A-CDF8-4A86-A235-3829244D31D6}" type="presParOf" srcId="{F3779CC9-72B9-4A84-9A94-B69CD92729FD}" destId="{14936D71-6538-46E5-AD67-0D56F4DC6505}" srcOrd="1" destOrd="0" presId="urn:microsoft.com/office/officeart/2018/2/layout/IconVerticalSolidList"/>
    <dgm:cxn modelId="{B933411A-454E-4616-B98D-2CBFB7C92ABA}" type="presParOf" srcId="{F3779CC9-72B9-4A84-9A94-B69CD92729FD}" destId="{C48CCBC5-F1A9-4EAE-B17E-609BF5B34C6E}" srcOrd="2" destOrd="0" presId="urn:microsoft.com/office/officeart/2018/2/layout/IconVerticalSolidList"/>
    <dgm:cxn modelId="{1AE4EF14-DC87-4817-B357-7E4030196E2A}" type="presParOf" srcId="{F3779CC9-72B9-4A84-9A94-B69CD92729FD}" destId="{E0E42C97-3E37-45BD-A701-B0A9C6576C01}" srcOrd="3" destOrd="0" presId="urn:microsoft.com/office/officeart/2018/2/layout/IconVerticalSolidList"/>
    <dgm:cxn modelId="{4BEB6C9E-DD6F-4F80-98CB-4A6A677325A3}" type="presParOf" srcId="{1C6698D7-DE09-4E75-B480-D094865CCD0F}" destId="{7740F1AE-95FD-440C-A966-72243341DBA0}" srcOrd="3" destOrd="0" presId="urn:microsoft.com/office/officeart/2018/2/layout/IconVerticalSolidList"/>
    <dgm:cxn modelId="{174CAA55-C0D2-40C1-AB26-706A909404EF}" type="presParOf" srcId="{1C6698D7-DE09-4E75-B480-D094865CCD0F}" destId="{7C0E81A8-4265-4BA6-A949-28C4F5E61417}" srcOrd="4" destOrd="0" presId="urn:microsoft.com/office/officeart/2018/2/layout/IconVerticalSolidList"/>
    <dgm:cxn modelId="{779997AB-36F8-45C0-81CA-E3BD6AF47CC0}" type="presParOf" srcId="{7C0E81A8-4265-4BA6-A949-28C4F5E61417}" destId="{20C6998E-BBCD-4CA9-AED8-6BBB2A22658D}" srcOrd="0" destOrd="0" presId="urn:microsoft.com/office/officeart/2018/2/layout/IconVerticalSolidList"/>
    <dgm:cxn modelId="{14ADA212-7802-4091-98AE-83112B017620}" type="presParOf" srcId="{7C0E81A8-4265-4BA6-A949-28C4F5E61417}" destId="{FDF9AE04-036D-4221-AFB3-1BE3E3D45081}" srcOrd="1" destOrd="0" presId="urn:microsoft.com/office/officeart/2018/2/layout/IconVerticalSolidList"/>
    <dgm:cxn modelId="{3EF4903F-3BB7-42E5-B3FE-B002A8DFDC9D}" type="presParOf" srcId="{7C0E81A8-4265-4BA6-A949-28C4F5E61417}" destId="{76290465-8E3C-403A-8B9C-47AD45465F6D}" srcOrd="2" destOrd="0" presId="urn:microsoft.com/office/officeart/2018/2/layout/IconVerticalSolidList"/>
    <dgm:cxn modelId="{7C5E0767-337E-49B9-8236-B4F5D93DFD5E}" type="presParOf" srcId="{7C0E81A8-4265-4BA6-A949-28C4F5E61417}" destId="{FD8976B6-A417-4F6A-919F-53E84D26C2F0}" srcOrd="3" destOrd="0" presId="urn:microsoft.com/office/officeart/2018/2/layout/IconVerticalSolidList"/>
    <dgm:cxn modelId="{92419821-5B25-4421-B599-A62CD3140619}" type="presParOf" srcId="{1C6698D7-DE09-4E75-B480-D094865CCD0F}" destId="{AF0881CA-1162-4C83-AB72-551A76FD3109}" srcOrd="5" destOrd="0" presId="urn:microsoft.com/office/officeart/2018/2/layout/IconVerticalSolidList"/>
    <dgm:cxn modelId="{B55E6409-6937-4D5D-95AD-B3D7BD13200B}" type="presParOf" srcId="{1C6698D7-DE09-4E75-B480-D094865CCD0F}" destId="{0B6E5DE8-28EA-4BBE-91DA-F789FB351C41}" srcOrd="6" destOrd="0" presId="urn:microsoft.com/office/officeart/2018/2/layout/IconVerticalSolidList"/>
    <dgm:cxn modelId="{F2192187-497C-4BAC-9DF7-7EF8F540998B}" type="presParOf" srcId="{0B6E5DE8-28EA-4BBE-91DA-F789FB351C41}" destId="{E90156F2-6679-4386-B29B-2734053AE14C}" srcOrd="0" destOrd="0" presId="urn:microsoft.com/office/officeart/2018/2/layout/IconVerticalSolidList"/>
    <dgm:cxn modelId="{37DA85FF-D765-4E03-B342-86E5C9D8AC6E}" type="presParOf" srcId="{0B6E5DE8-28EA-4BBE-91DA-F789FB351C41}" destId="{B2093B43-F3B4-4618-977A-4D0842035AEF}" srcOrd="1" destOrd="0" presId="urn:microsoft.com/office/officeart/2018/2/layout/IconVerticalSolidList"/>
    <dgm:cxn modelId="{72B5779E-B48F-470C-9143-FC46C356C1E5}" type="presParOf" srcId="{0B6E5DE8-28EA-4BBE-91DA-F789FB351C41}" destId="{C7496533-4186-4FC1-ACF8-40627368EA7F}" srcOrd="2" destOrd="0" presId="urn:microsoft.com/office/officeart/2018/2/layout/IconVerticalSolidList"/>
    <dgm:cxn modelId="{84489F4C-DA8A-461A-85E6-115D58567C22}" type="presParOf" srcId="{0B6E5DE8-28EA-4BBE-91DA-F789FB351C41}" destId="{C2592D34-6470-4742-8C1D-6A96F0250F34}" srcOrd="3" destOrd="0" presId="urn:microsoft.com/office/officeart/2018/2/layout/IconVerticalSolidList"/>
    <dgm:cxn modelId="{814AD6C2-CAF6-414E-BA54-736CE02B3750}" type="presParOf" srcId="{1C6698D7-DE09-4E75-B480-D094865CCD0F}" destId="{C1D06DBB-BF2C-4495-A745-F75AD6F1D17E}" srcOrd="7" destOrd="0" presId="urn:microsoft.com/office/officeart/2018/2/layout/IconVerticalSolidList"/>
    <dgm:cxn modelId="{2048C9E9-FB21-4ECB-9EA5-0AA935915829}" type="presParOf" srcId="{1C6698D7-DE09-4E75-B480-D094865CCD0F}" destId="{618779F5-6E16-4CD7-A395-71B1E53F3BC7}" srcOrd="8" destOrd="0" presId="urn:microsoft.com/office/officeart/2018/2/layout/IconVerticalSolidList"/>
    <dgm:cxn modelId="{FBD42613-E6B4-4C59-9E93-8247A2BDA4D4}" type="presParOf" srcId="{618779F5-6E16-4CD7-A395-71B1E53F3BC7}" destId="{2AEFF498-BF07-4F49-A3D4-B81D4D2CA8FB}" srcOrd="0" destOrd="0" presId="urn:microsoft.com/office/officeart/2018/2/layout/IconVerticalSolidList"/>
    <dgm:cxn modelId="{7E774F2B-838E-47EC-A81D-CA9F21B88709}" type="presParOf" srcId="{618779F5-6E16-4CD7-A395-71B1E53F3BC7}" destId="{093F97E2-61E3-4986-87EE-EF53DF1F1304}" srcOrd="1" destOrd="0" presId="urn:microsoft.com/office/officeart/2018/2/layout/IconVerticalSolidList"/>
    <dgm:cxn modelId="{0E42B7DC-98BB-4842-B2B3-7BE910940E84}" type="presParOf" srcId="{618779F5-6E16-4CD7-A395-71B1E53F3BC7}" destId="{5A119466-1CFE-429D-9CF3-9A3AAEC1B87C}" srcOrd="2" destOrd="0" presId="urn:microsoft.com/office/officeart/2018/2/layout/IconVerticalSolidList"/>
    <dgm:cxn modelId="{4B6AA186-26F6-487F-AAFE-0DEC3B18AEDA}" type="presParOf" srcId="{618779F5-6E16-4CD7-A395-71B1E53F3BC7}" destId="{D3CC79D9-58DE-4938-806E-2D484933FA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65E74-01CD-4BF2-864C-719E4933D1DE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0EC95-7EF8-4DF1-A84E-E7852D133548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363A8-9359-4442-8171-21A7D8CB9629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Vulnerability assessment methodology is a systematic approach to identifying and evaluating security flaws in systems, applications, or networks.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5590" y="531"/>
        <a:ext cx="9080009" cy="1242935"/>
      </dsp:txXfrm>
    </dsp:sp>
    <dsp:sp modelId="{1B7BA11B-4775-4C2B-AD12-7DA1658C350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E96EB-2844-4D4C-AB68-0DDDCFFA3A4F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E845B-6C00-478F-8CAE-5801C904F18F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Types of database vulnerabilities (e.g., unauthorized access, data breaches, SQL injection).</a:t>
          </a:r>
        </a:p>
      </dsp:txBody>
      <dsp:txXfrm>
        <a:off x="1435590" y="1554201"/>
        <a:ext cx="9080009" cy="1242935"/>
      </dsp:txXfrm>
    </dsp:sp>
    <dsp:sp modelId="{B270B769-0CBD-4B4E-961C-D5AB1B12D742}">
      <dsp:nvSpPr>
        <dsp:cNvPr id="0" name=""/>
        <dsp:cNvSpPr/>
      </dsp:nvSpPr>
      <dsp:spPr>
        <a:xfrm>
          <a:off x="0" y="3108402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71FE7-E33A-4171-AA4D-B1FDEE452E3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F8C24-9ECC-45F3-83CC-2C3635B0D9FB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Impact of database vulnerabilities on organizations.</a:t>
          </a: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5D297-A343-4A48-A6CA-DDE6D433BA61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AB378-8000-4092-AA3C-6F1F49FDBAFA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F9926-8ED5-45FB-94A7-22790FC0609A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is SQL Injection?</a:t>
          </a:r>
        </a:p>
      </dsp:txBody>
      <dsp:txXfrm>
        <a:off x="569079" y="2644614"/>
        <a:ext cx="2072362" cy="720000"/>
      </dsp:txXfrm>
    </dsp:sp>
    <dsp:sp modelId="{4986E64C-6D50-4759-9E71-7D74A7A08867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35462-ADEF-4D06-BEE9-EC989F88EE1B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94777-A779-4656-8719-846EAB198762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Definition of SQL injection.</a:t>
          </a:r>
        </a:p>
      </dsp:txBody>
      <dsp:txXfrm>
        <a:off x="3004105" y="2644614"/>
        <a:ext cx="2072362" cy="720000"/>
      </dsp:txXfrm>
    </dsp:sp>
    <dsp:sp modelId="{D702EB55-4543-401B-ACD0-6A3DDA06F9F5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9A29E-9260-470C-B13B-B0D6E6F0496A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7BABB-FAA2-4DEB-97F2-461772A5ED09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How attackers exploit vulnerabilities in user input fields.</a:t>
          </a:r>
        </a:p>
      </dsp:txBody>
      <dsp:txXfrm>
        <a:off x="5439131" y="2644614"/>
        <a:ext cx="2072362" cy="720000"/>
      </dsp:txXfrm>
    </dsp:sp>
    <dsp:sp modelId="{1D5AD283-62D6-413F-9EC4-5A51B96E5286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7E96F-F523-43A5-B23A-1FD1970189EA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F2F9F-E164-44EF-A05F-B701912EC88A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Common targets: login forms, search bars, and URL parameters.</a:t>
          </a:r>
        </a:p>
      </dsp:txBody>
      <dsp:txXfrm>
        <a:off x="7874157" y="2644614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74BCB-BA0D-4ABC-9AE4-DF2B25C4B3D1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9D4AD-B392-4A45-A5D7-72370A22CAB8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BA147-E047-44B9-ACFA-EF7C27455E69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Validate &amp; Sanitize User Input.</a:t>
          </a:r>
        </a:p>
      </dsp:txBody>
      <dsp:txXfrm>
        <a:off x="1059754" y="4307"/>
        <a:ext cx="5304469" cy="917536"/>
      </dsp:txXfrm>
    </dsp:sp>
    <dsp:sp modelId="{44AAD571-6CC3-4FFF-B8DF-F48D154CC8A5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36D71-6538-46E5-AD67-0D56F4DC6505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42C97-3E37-45BD-A701-B0A9C6576C01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Limit Database Permissions.</a:t>
          </a:r>
        </a:p>
      </dsp:txBody>
      <dsp:txXfrm>
        <a:off x="1059754" y="1151227"/>
        <a:ext cx="5304469" cy="917536"/>
      </dsp:txXfrm>
    </dsp:sp>
    <dsp:sp modelId="{20C6998E-BBCD-4CA9-AED8-6BBB2A22658D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9AE04-036D-4221-AFB3-1BE3E3D45081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976B6-A417-4F6A-919F-53E84D26C2F0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Hash and Salt Passwords.</a:t>
          </a:r>
        </a:p>
      </dsp:txBody>
      <dsp:txXfrm>
        <a:off x="1059754" y="2298147"/>
        <a:ext cx="5304469" cy="917536"/>
      </dsp:txXfrm>
    </dsp:sp>
    <dsp:sp modelId="{E90156F2-6679-4386-B29B-2734053AE14C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093B43-F3B4-4618-977A-4D0842035AEF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92D34-6470-4742-8C1D-6A96F0250F34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Regular Security Testing.</a:t>
          </a:r>
        </a:p>
      </dsp:txBody>
      <dsp:txXfrm>
        <a:off x="1059754" y="3445068"/>
        <a:ext cx="5304469" cy="917536"/>
      </dsp:txXfrm>
    </dsp:sp>
    <dsp:sp modelId="{2AEFF498-BF07-4F49-A3D4-B81D4D2CA8FB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3F97E2-61E3-4986-87EE-EF53DF1F1304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C79D9-58DE-4938-806E-2D484933FA41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Web Application Firewall (WAF).</a:t>
          </a:r>
        </a:p>
      </dsp:txBody>
      <dsp:txXfrm>
        <a:off x="1059754" y="4591988"/>
        <a:ext cx="5304469" cy="917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BAC2-22B3-A186-55A9-66AE268D9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73854-EFE6-F9F8-87C2-A262F455C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0D232-84A0-6FED-A788-5E9F7A4CE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9511-EAD1-48DB-9EB7-912BB56FCD5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16D49-CDAB-BB3A-52A0-3CB3224D4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E4668-0CB7-F2B7-3595-D1B3476A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2EB-EB29-4956-8578-8EF8C0A2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2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DDAC-2BCA-0F32-33E7-2F77938C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11923-7C30-8734-DE73-B1AC3411B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8C862-1AE1-8F66-999E-9FCF780C3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9511-EAD1-48DB-9EB7-912BB56FCD5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1B328-4BEF-2FC1-0713-75E9756F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32FD2-D6ED-E4B1-AB0F-1C6F79E9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2EB-EB29-4956-8578-8EF8C0A2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1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D4743-0558-EE6E-4E8E-21DF0A2DF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DF335-A3CE-CD37-110C-ED9166A27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72E4D-7B1B-C563-00BF-AD638F44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9511-EAD1-48DB-9EB7-912BB56FCD5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04123-4547-02AF-F6B6-E8ADE034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263F8-E542-1695-3AA1-F412F896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2EB-EB29-4956-8578-8EF8C0A2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6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4070-DC43-B6AF-2F25-DBFE7EB1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822EC-8AB8-2C98-64D2-00D8C0684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B7A85-792B-73CC-8147-468089E4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9511-EAD1-48DB-9EB7-912BB56FCD5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B0A0D-1160-FBAA-6F32-B2139209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DBB0-01FD-30FD-E1B8-B7356518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2EB-EB29-4956-8578-8EF8C0A2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5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0D5D-892E-D4C6-274C-5E998D78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D25AB-05C7-934C-CF79-B7C580AF7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09E7C-56E8-6940-83BA-856D88B7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9511-EAD1-48DB-9EB7-912BB56FCD5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46CDC-C8D5-40DD-0004-0E90036B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8B2C4-F24A-7578-DCEC-154A51A3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2EB-EB29-4956-8578-8EF8C0A2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38C3-EF3B-FBD6-DF95-E954AB44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FBAC-E7C2-29E4-4A85-4D612597D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F4F57-FE9A-394A-23CC-B74704A0F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7C337-B18D-8559-7DC9-58DCF9E8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9511-EAD1-48DB-9EB7-912BB56FCD5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B92AE-23C7-5C1E-48BA-D20B4DD2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E9FAE-CD32-15FC-30C0-CBDF7E75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2EB-EB29-4956-8578-8EF8C0A2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6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F916-5E3E-B3B6-C876-ED307BBC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F23CE-630E-D92C-FE84-4B6864561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A36A4-756B-481C-AF4F-0580A7FE1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25A52-6495-5CE1-872F-CF914A7BE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B59F-24ED-2B4E-71B4-07D5055EC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B9151-0103-1C74-599B-708C94CA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9511-EAD1-48DB-9EB7-912BB56FCD5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752F3-10A7-53F7-7833-CCD6176F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22F2C-724A-AEA0-9593-B0D9B0BC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2EB-EB29-4956-8578-8EF8C0A2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2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EA7D-5C16-A9D2-D698-2D5B46A1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CD33E-394A-EAEE-A08D-C27C76F1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9511-EAD1-48DB-9EB7-912BB56FCD5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0B879-2197-2455-845C-BC441974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A4616-43AD-327D-3421-1F21C630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2EB-EB29-4956-8578-8EF8C0A2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0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055BC-E701-F8AF-2A0A-CC093904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9511-EAD1-48DB-9EB7-912BB56FCD5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60733-A76D-B933-84D3-606D217B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79117-B492-0705-6463-24A89217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2EB-EB29-4956-8578-8EF8C0A2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0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7863-E923-C528-BC31-C6FA4FF2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1E2E-3B09-C012-8EF0-267DA005D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75D0D-EF74-1ABB-3690-ACCC14A79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55B7E-D6BD-1D79-1920-93D22D45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9511-EAD1-48DB-9EB7-912BB56FCD5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1B1B6-3935-AD44-F5F6-E51A6267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7A09D-0854-69C7-01CB-82FF9B58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2EB-EB29-4956-8578-8EF8C0A2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1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87A6-3005-7638-C4E4-D0AE460F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7914D-066E-FB9A-8540-7DAFEF592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68276-8622-5864-EA78-4B13772F5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5CA54-3822-725D-C69D-9523EFA0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9511-EAD1-48DB-9EB7-912BB56FCD5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9E02E-9018-1CA8-B78B-CB7A4A93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2782A-F88D-4453-E4B1-41D62872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2EB-EB29-4956-8578-8EF8C0A2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2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7DFE3-E88B-493F-55F7-B8CEBF6D3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28276-4D84-4566-BA33-97DB54E0F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FFFA0-2EDD-9E3D-0F13-3CAC7F3F2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539511-EAD1-48DB-9EB7-912BB56FCD5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0B748-C691-C071-D559-AB9BE30CE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797C-82DF-69D2-0D2C-224B8FBDB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6142EB-EB29-4956-8578-8EF8C0A2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3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igininja/DVWA" TargetMode="External"/><Relationship Id="rId3" Type="http://schemas.openxmlformats.org/officeDocument/2006/relationships/hyperlink" Target="https://www.ijcce.org/" TargetMode="External"/><Relationship Id="rId7" Type="http://schemas.openxmlformats.org/officeDocument/2006/relationships/hyperlink" Target="https://www.cs.rochester.edu/courses/261/fall2017/termpaper/submissions/04/Paper.pdf" TargetMode="External"/><Relationship Id="rId2" Type="http://schemas.openxmlformats.org/officeDocument/2006/relationships/hyperlink" Target="https://doi.org/10.1016/j.iot.2022.1006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vlpubs.nist.gov/nistpubs/SpecialPublications/NIST.SP.800-150.pdf" TargetMode="External"/><Relationship Id="rId5" Type="http://schemas.openxmlformats.org/officeDocument/2006/relationships/hyperlink" Target="https://doi.org/10.48550/arXiv.1203.3324" TargetMode="External"/><Relationship Id="rId4" Type="http://schemas.openxmlformats.org/officeDocument/2006/relationships/hyperlink" Target="https://www.getastra.com/blog/security-audit/vulnerability-scanning-types" TargetMode="External"/><Relationship Id="rId9" Type="http://schemas.openxmlformats.org/officeDocument/2006/relationships/hyperlink" Target="https://github.com/sqlmapproject/sqlma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27ADC-5CBB-4ABF-492E-1A1074F99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 Attack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016E1-BAC8-B315-5AE8-5E6E92B16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Bhavik Patel</a:t>
            </a:r>
          </a:p>
        </p:txBody>
      </p:sp>
    </p:spTree>
    <p:extLst>
      <p:ext uri="{BB962C8B-B14F-4D97-AF65-F5344CB8AC3E}">
        <p14:creationId xmlns:p14="http://schemas.microsoft.com/office/powerpoint/2010/main" val="283824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200E-37B8-CB72-9E92-FBF43ACE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Assessment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EF22E6-0C70-445E-37A8-8DFD428C3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6808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220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ECC3E-40D3-8B17-F7DC-8E4718CD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 attack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C17D79-BFE7-DC27-C027-0C2F88A18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7768991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788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0CC07-6DA3-D3BB-5602-B2C09780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Project and Implementation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8C2FD-0ADC-E7D8-B854-D97CDA7E5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want t create book review platform called Bookwarms.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is website that customer provide feedback of the book they like.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Currently I am working on the login page of the book.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am successfully create login page that integrated with database.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page not secure to login because it is vulnerable for SQL injection attack. 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63EA66-4032-768F-56E6-E550FECAC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989429"/>
            <a:ext cx="5150277" cy="270389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E25D8-303E-E28D-1CDD-CA0B2A98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Secure website login from SQL injection.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E243C8-6C15-E68D-3F4C-4F11816ED4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55639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02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 descr="Infinite question marks in 3D rendering">
            <a:extLst>
              <a:ext uri="{FF2B5EF4-FFF2-40B4-BE49-F238E27FC236}">
                <a16:creationId xmlns:a16="http://schemas.microsoft.com/office/drawing/2014/main" id="{4C213414-9E24-AC99-CDC2-389CD71125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8FE5F6-2070-6591-165B-1B2218A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122363"/>
            <a:ext cx="9795637" cy="22207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9531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E434-BBB1-8211-D018-3CD412C6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9201-88A3-E5DD-F26F-B575C7024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372"/>
            <a:ext cx="10515600" cy="5164591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Ahmetoglu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H., &amp; Das, R. (2022). A comprehensive review on detection of cyber-attacks: Data sets, methods, challenges, and future research directions. Internet of Things, 11, 100615.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https://doi.org/10.1016/j.iot.2022.100615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Sajjadi, S. M. S.,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Tajalli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Pour, B. (2013). Study of SQL injection attacks and countermeasures. International Journal of Computer and Communication Engineering, 2(5), 381–384. Retrieved from: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https://www.ijcce.org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Basu, S., &amp; Jain, S. (2024, November 1). Types of vulnerability scanning. Security Audit. Retrieved from: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https://www.getastra.com/blog/security-audit/vulnerability-scanning-types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Kindy, D. A., &amp; Pathan, A.-S. K. (2012). A detailed survey on various aspects of SQL injection in web applications: Vulnerabilities, innovative attacks, and remedies. Retrieved from: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https://doi.org/10.48550/arXiv.1203.3324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 of Standards and Technology (NIST). (2020). Guide to cyber threat information sharing (NIST Special Publication 800-150). U.S. Department of Commerce. Retrieved from: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https://nvlpubs.nist.gov/nistpubs/SpecialPublications/NIST.SP.800-150.pdf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Lan, F., &amp; Zhang, J. (2017, December 8). Database security—SQL injection. Retrieved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https://www.cs.rochester.edu/courses/261/fall2017/termpaper/submissions/04/Paper.pdf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digininja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(n.d.).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Damn Vulnerable Web Application (DVWA)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[GitHub repository]. GitHub. Retrieved from: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https://github.com/digininja/DVWA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Damele, B. (n.d.).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sqlmap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Automatic SQL injection and database takeover tool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[Computer software]. GitHub. Retrieved from: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https://github.com/sqlmapproject/sqlmap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0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548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Times New Roman</vt:lpstr>
      <vt:lpstr>Office Theme</vt:lpstr>
      <vt:lpstr>SQL Injection Attack </vt:lpstr>
      <vt:lpstr>Vulnerability Assessment</vt:lpstr>
      <vt:lpstr>SQL injection attack</vt:lpstr>
      <vt:lpstr>Project and Implementation</vt:lpstr>
      <vt:lpstr>Secure website login from SQL injection. </vt:lpstr>
      <vt:lpstr>Questions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Bhavik Patel</dc:creator>
  <cp:lastModifiedBy>Bhavik Patel</cp:lastModifiedBy>
  <cp:revision>2</cp:revision>
  <dcterms:created xsi:type="dcterms:W3CDTF">2025-04-07T19:15:43Z</dcterms:created>
  <dcterms:modified xsi:type="dcterms:W3CDTF">2025-04-08T16:49:00Z</dcterms:modified>
</cp:coreProperties>
</file>