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D598-6E12-4F57-B819-8499CC9030FF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A80BF-6372-4DB9-86A0-26EC1F044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00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Rövid üzemidő és távolság</a:t>
            </a:r>
          </a:p>
          <a:p>
            <a:r>
              <a:rPr lang="hu-HU" b="1" dirty="0"/>
              <a:t>Meglévő termékek, szolgáltatások, technológiák vagy folyamatok fokozatos fejlesztése és javítása.</a:t>
            </a:r>
            <a:r>
              <a:rPr lang="hu-HU" dirty="0"/>
              <a:t> </a:t>
            </a:r>
            <a:r>
              <a:rPr lang="hu-HU" b="1" dirty="0"/>
              <a:t>A meglévő piacokon a hatékonyság, a minőség, a költség vagy a funkcionalitás javítására fókuszál.</a:t>
            </a:r>
            <a:r>
              <a:rPr lang="hu-HU" dirty="0"/>
              <a:t> </a:t>
            </a:r>
            <a:r>
              <a:rPr lang="hu-HU" b="1" dirty="0"/>
              <a:t>Általában kisebb, </a:t>
            </a:r>
            <a:r>
              <a:rPr lang="hu-HU" b="1" dirty="0" err="1"/>
              <a:t>lépésenkénti</a:t>
            </a:r>
            <a:r>
              <a:rPr lang="hu-HU" b="1" dirty="0"/>
              <a:t> fejlesztéseket jelent.</a:t>
            </a:r>
            <a:r>
              <a:rPr lang="hu-HU" dirty="0"/>
              <a:t> </a:t>
            </a:r>
            <a:r>
              <a:rPr lang="hu-HU" b="1" dirty="0"/>
              <a:t>Alacsonyabb kockázattal és bizonytalansággal jár.</a:t>
            </a:r>
            <a:r>
              <a:rPr lang="hu-HU" dirty="0"/>
              <a:t> </a:t>
            </a:r>
            <a:r>
              <a:rPr lang="hu-HU" b="1" dirty="0"/>
              <a:t>Rövidebb fejlesztési idő jellemző.</a:t>
            </a:r>
            <a:r>
              <a:rPr lang="hu-HU" dirty="0"/>
              <a:t> </a:t>
            </a:r>
            <a:r>
              <a:rPr lang="hu-HU" b="1" dirty="0"/>
              <a:t>A versenyképesség fenntartásában és a piaci részesedés növelésében játszik fontos szerepet.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88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makrokörnyezet</a:t>
            </a:r>
            <a:r>
              <a:rPr lang="hu-HU" dirty="0"/>
              <a:t> nagyrészt kedvező a technológia számára, különösen a politikai, gazdasági és szociokulturális tényezők tekintetében. A technológiai fejlődés kulcsfontosságú, míg a szabályozási és infrastrukturális tényezők alakulása befolyásolhatja a bevezetés sikerét.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18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piaci környezetben jelentős a vevők alkupozíciója és a helyettesítő termékek fenyegetése. Az új belépők fenyegetése mérsékelt a magas belépési korlátok miatt. A verseny a meglévő szereplők között jelenleg alacsony, de a piac érésével várhatóan erősödni fog.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46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innovatív technológia és a piaci növekedés jelentős lehetőségeket kínál, de a magas költségek, a technológiai komplexitás és a külső tényezők (pl. akkumulátor fejlődés, szabályozás) komoly kihívásokat és veszélyeket jelenthetnek.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2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innovatív technológia és a piaci növekedés jelentős lehetőségeket kínál, de a magas költségek, a technológiai komplexitás és a külső tényezők (pl. akkumulátor fejlődés, szabályozás) komoly kihívásokat és veszélyeket jelenthetnek.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78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5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1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79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20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2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35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4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23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4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64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2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4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81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9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1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A981A49-1134-4C8A-838E-B7F84D3B52DD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14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3EC39-41D0-69DC-B238-CDD86EAE7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Menet közben tölthető elektromos autó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F5A0DC-19B8-F479-77C2-55CE335AE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Csoport 2</a:t>
            </a:r>
          </a:p>
          <a:p>
            <a:r>
              <a:rPr lang="hu-HU" dirty="0" err="1"/>
              <a:t>Csernai</a:t>
            </a:r>
            <a:r>
              <a:rPr lang="hu-HU" dirty="0"/>
              <a:t> Valentina – Informatikai Igazgató</a:t>
            </a:r>
          </a:p>
          <a:p>
            <a:r>
              <a:rPr lang="hu-HU" dirty="0"/>
              <a:t>Fényes Ádám – Kutatás vezető igazgató</a:t>
            </a:r>
          </a:p>
          <a:p>
            <a:r>
              <a:rPr lang="hu-HU" dirty="0"/>
              <a:t>Balogh Adrián – Logisztikai vezető</a:t>
            </a:r>
          </a:p>
          <a:p>
            <a:r>
              <a:rPr lang="hu-HU" dirty="0"/>
              <a:t>Bartók Patrik – Ügyvezető igazgató</a:t>
            </a:r>
          </a:p>
        </p:txBody>
      </p:sp>
    </p:spTree>
    <p:extLst>
      <p:ext uri="{BB962C8B-B14F-4D97-AF65-F5344CB8AC3E}">
        <p14:creationId xmlns:p14="http://schemas.microsoft.com/office/powerpoint/2010/main" val="22404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884E11-35D3-EA8C-8E5C-44E43DC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Concept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ECD59-5767-6472-A3C1-29910C3A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Mire kínál megoldást?</a:t>
            </a:r>
          </a:p>
          <a:p>
            <a:r>
              <a:rPr lang="hu-HU" dirty="0"/>
              <a:t>Hogyan megvalósítható? (Utak, autók)</a:t>
            </a:r>
          </a:p>
          <a:p>
            <a:r>
              <a:rPr lang="hu-HU" dirty="0"/>
              <a:t>Inkrementális Innováció</a:t>
            </a:r>
          </a:p>
        </p:txBody>
      </p:sp>
    </p:spTree>
    <p:extLst>
      <p:ext uri="{BB962C8B-B14F-4D97-AF65-F5344CB8AC3E}">
        <p14:creationId xmlns:p14="http://schemas.microsoft.com/office/powerpoint/2010/main" val="8176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1504C6-2E4A-F8B4-F402-E9E43AB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USP – Mire kínálunk megoldást?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5A3E56-4B90-1CF1-0D96-4A181F59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Hatótáv Növelés</a:t>
            </a:r>
          </a:p>
          <a:p>
            <a:r>
              <a:rPr lang="hu-HU" dirty="0"/>
              <a:t>Kényelem</a:t>
            </a:r>
          </a:p>
          <a:p>
            <a:r>
              <a:rPr lang="hu-HU" dirty="0"/>
              <a:t>Szakértelem</a:t>
            </a:r>
          </a:p>
          <a:p>
            <a:pPr marL="0" indent="0">
              <a:buNone/>
            </a:pPr>
            <a:r>
              <a:rPr lang="hu-HU" dirty="0"/>
              <a:t>„forradalmasítjuk az elektromos autózást a menet közbeni töltés technológiájával és szakértelmével, megszüntetve a hatótáv miatti aggodalmakat és korlátokat. Autóink átalakítói és intelligens úthálózatunk vezeték nélkül tölti járművét menet közben, így Ön bárhová eljuthat megállás nélkül."</a:t>
            </a:r>
          </a:p>
        </p:txBody>
      </p:sp>
    </p:spTree>
    <p:extLst>
      <p:ext uri="{BB962C8B-B14F-4D97-AF65-F5344CB8AC3E}">
        <p14:creationId xmlns:p14="http://schemas.microsoft.com/office/powerpoint/2010/main" val="410778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6E0CD-2050-CA55-836C-A3A164D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4392EC-5F7C-BBF8-7535-549EDC9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Technolófia folyamatos fejlesztése</a:t>
            </a:r>
          </a:p>
          <a:p>
            <a:r>
              <a:rPr lang="hu-HU" dirty="0"/>
              <a:t>Úthálózat kiépítése – Forgalmas útszakaszok első körben</a:t>
            </a:r>
          </a:p>
          <a:p>
            <a:r>
              <a:rPr lang="hu-HU" dirty="0"/>
              <a:t>Adapterek – átalakítók árusítása</a:t>
            </a:r>
          </a:p>
          <a:p>
            <a:r>
              <a:rPr lang="hu-HU" dirty="0"/>
              <a:t>Szakértők és oktatások/képzések a kiépítésre és átalakításra/adapter beépítésre.</a:t>
            </a:r>
          </a:p>
        </p:txBody>
      </p:sp>
    </p:spTree>
    <p:extLst>
      <p:ext uri="{BB962C8B-B14F-4D97-AF65-F5344CB8AC3E}">
        <p14:creationId xmlns:p14="http://schemas.microsoft.com/office/powerpoint/2010/main" val="203152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F04B1-8EBD-B842-59E6-0A972EE2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Inkrementális Innováció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9F471D-4E4D-B1F7-E1B4-2F261C9A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technológia fejlesztése – Vezeték nélküli töltés + Menet közben</a:t>
            </a:r>
          </a:p>
          <a:p>
            <a:r>
              <a:rPr lang="hu-HU" dirty="0"/>
              <a:t>A meglévő piacokon a hatékonyság, és a funkcionalitás javítására fókuszálunk.</a:t>
            </a:r>
          </a:p>
          <a:p>
            <a:r>
              <a:rPr lang="hu-HU" dirty="0"/>
              <a:t>Rövidebb fejlesztési idő, a technológia alapfeltételei adottak.</a:t>
            </a:r>
          </a:p>
        </p:txBody>
      </p:sp>
    </p:spTree>
    <p:extLst>
      <p:ext uri="{BB962C8B-B14F-4D97-AF65-F5344CB8AC3E}">
        <p14:creationId xmlns:p14="http://schemas.microsoft.com/office/powerpoint/2010/main" val="18026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0B5CD-B1DE-FE9E-2C6A-34DF0BA1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PESTEL Elemzés - Általános Környezet</a:t>
            </a:r>
            <a:br>
              <a:rPr lang="hu-HU" dirty="0"/>
            </a:br>
            <a:r>
              <a:rPr lang="hu-HU" dirty="0"/>
              <a:t>PESTEL Elemzés - A </a:t>
            </a:r>
            <a:r>
              <a:rPr lang="hu-HU" dirty="0" err="1"/>
              <a:t>Makrokörnyezet</a:t>
            </a:r>
            <a:r>
              <a:rPr lang="hu-HU" dirty="0"/>
              <a:t>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78C449-12E6-E0F6-9F62-21528526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015"/>
            <a:ext cx="9905998" cy="438789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Politikai: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Kormányzati támogatások elektromos mobilitásra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Szigorodó környezetvédelmi normák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és energiaipari szabályozások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Gazdasági: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Gazdasági növekedés és fogyasztói bizalom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Elektromos autók és töltési </a:t>
            </a:r>
            <a:r>
              <a:rPr lang="hu-HU" dirty="0" err="1"/>
              <a:t>infra</a:t>
            </a:r>
            <a:r>
              <a:rPr lang="hu-HU" dirty="0"/>
              <a:t> költségei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Energiaárak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Szociokulturális: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Növekvő környezettudatosság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 affinitás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Biztonsági aggályok, elfogadás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Vezeték nélküli töltés fejlődése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Akkumulátor technológia fejlődése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Okos városok és </a:t>
            </a:r>
            <a:r>
              <a:rPr lang="hu-HU" dirty="0" err="1"/>
              <a:t>IoT</a:t>
            </a:r>
            <a:r>
              <a:rPr lang="hu-HU" dirty="0"/>
              <a:t> integráció (+)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Környezeti: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Fosszilis tüzelőanyagoktól való függőség csökkentése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Levegőminőség javításának igénye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Infrastruktúra környezeti hatásai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Jogi: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Vezeték nélküli töltésre vonatkozó szabályozások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Adatvédelmi és biztonsági előírások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engedélyezés (±)</a:t>
            </a:r>
          </a:p>
        </p:txBody>
      </p:sp>
    </p:spTree>
    <p:extLst>
      <p:ext uri="{BB962C8B-B14F-4D97-AF65-F5344CB8AC3E}">
        <p14:creationId xmlns:p14="http://schemas.microsoft.com/office/powerpoint/2010/main" val="377574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99F27C-428E-FDF6-99A8-609D417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Porter</a:t>
            </a:r>
            <a:r>
              <a:rPr lang="hu-HU" dirty="0"/>
              <a:t> 5 Erő Elemzés - Piaci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ED6C01-50DB-FBB9-94AE-E21A319B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Új Belépők Fenyegetése</a:t>
            </a:r>
            <a:r>
              <a:rPr lang="hu-HU" dirty="0"/>
              <a:t>: Alacsony/Közepes (magas tőkeigény, szakértelem, szabályozás)</a:t>
            </a:r>
          </a:p>
          <a:p>
            <a:r>
              <a:rPr lang="hu-HU" b="1" dirty="0"/>
              <a:t>Beszállítók Alkupozíciója</a:t>
            </a:r>
            <a:r>
              <a:rPr lang="hu-HU" dirty="0"/>
              <a:t>: Közepes/Magas (specializált alkatrészek, szabadalmak)</a:t>
            </a:r>
          </a:p>
          <a:p>
            <a:r>
              <a:rPr lang="hu-HU" b="1" dirty="0"/>
              <a:t>Vevők Alkupozíciója</a:t>
            </a:r>
            <a:r>
              <a:rPr lang="hu-HU" dirty="0"/>
              <a:t>: Magas (árérzékenység, információszerzés, alternatívák)</a:t>
            </a:r>
          </a:p>
          <a:p>
            <a:r>
              <a:rPr lang="hu-HU" b="1" dirty="0"/>
              <a:t>Helyettesítő Termékek/Szolgáltatások Fenyegetése</a:t>
            </a:r>
            <a:r>
              <a:rPr lang="hu-HU" dirty="0"/>
              <a:t>: Közepes/Magas (akkumulátor fejlődés, hagyományos töltés, hidrogén, megosztott mobilitás)</a:t>
            </a:r>
          </a:p>
          <a:p>
            <a:r>
              <a:rPr lang="hu-HU" b="1" dirty="0"/>
              <a:t>Verseny a Meglévő Szereplők Között</a:t>
            </a:r>
            <a:r>
              <a:rPr lang="hu-HU" dirty="0"/>
              <a:t>: Alacsony/Közepes (jelenleg korai szakasz, de várhatóan nő)</a:t>
            </a:r>
          </a:p>
        </p:txBody>
      </p:sp>
    </p:spTree>
    <p:extLst>
      <p:ext uri="{BB962C8B-B14F-4D97-AF65-F5344CB8AC3E}">
        <p14:creationId xmlns:p14="http://schemas.microsoft.com/office/powerpoint/2010/main" val="219132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26113F-3998-45AA-F789-F44965B0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SWOT Elemzés - Belső és Külső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DD4472-5008-6501-F095-9A25AC9A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Strengths</a:t>
            </a:r>
            <a:r>
              <a:rPr lang="hu-HU" dirty="0"/>
              <a:t> (Erősségek):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Innovatív és forradalmi technológia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Komplett megoldás kínálata (technológia + szakértelem)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Korai piaci belépés lehetősége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Rugalmas </a:t>
            </a:r>
            <a:r>
              <a:rPr lang="hu-HU" dirty="0" err="1"/>
              <a:t>alkalmazhatóságHozzáadott</a:t>
            </a:r>
            <a:r>
              <a:rPr lang="hu-HU" dirty="0"/>
              <a:t> érték meglévő elektromos autókhoz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 partnerségekre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Weaknesses</a:t>
            </a:r>
            <a:r>
              <a:rPr lang="hu-HU" dirty="0"/>
              <a:t> (Gyengeségek):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Magas K+F és bevezetési költségek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 komplexitás és megbízhatóság kérdései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Szabványosítás hiánya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Potenciális hatás úthálózatokra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Függőség külső partnerektől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Elfogadás és bizalom kiépítése időigényes</a:t>
            </a:r>
          </a:p>
        </p:txBody>
      </p:sp>
    </p:spTree>
    <p:extLst>
      <p:ext uri="{BB962C8B-B14F-4D97-AF65-F5344CB8AC3E}">
        <p14:creationId xmlns:p14="http://schemas.microsoft.com/office/powerpoint/2010/main" val="38503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4D2A2-A2E9-D166-6DDE-E4BF69A2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SWOT Elemzés - Belső és Külső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E9030-003E-EE10-D778-7543A4EA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Opportunities</a:t>
            </a:r>
            <a:r>
              <a:rPr lang="hu-HU" dirty="0"/>
              <a:t> (Lehetőségek):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Elektromos autók piacának gyors növekedése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Kormányzati támogatások és zöld kezdeményezések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Okos városok fejlesztése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Együttműködési lehetőségek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Új üzleti modellek kialakításának lehetősége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Hagyományos töltési infrastruktúra </a:t>
            </a:r>
            <a:r>
              <a:rPr lang="hu-HU" dirty="0" err="1"/>
              <a:t>korlátainak</a:t>
            </a:r>
            <a:r>
              <a:rPr lang="hu-HU" dirty="0"/>
              <a:t> áthidalása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Threats</a:t>
            </a:r>
            <a:r>
              <a:rPr lang="hu-HU" dirty="0"/>
              <a:t> (Veszélyek):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Akkumulátor technológia áttörése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Verseny más vezeték nélküli töltési technológiákkal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kiépítés nehézségei és költségei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Szabályozási akadályok és késedelmek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Fogyasztói ellenállás vagy lassú adaptáció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Potenciális biztonsági vagy egészségügyi aggályok</a:t>
            </a:r>
          </a:p>
        </p:txBody>
      </p:sp>
    </p:spTree>
    <p:extLst>
      <p:ext uri="{BB962C8B-B14F-4D97-AF65-F5344CB8AC3E}">
        <p14:creationId xmlns:p14="http://schemas.microsoft.com/office/powerpoint/2010/main" val="114357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1073</TotalTime>
  <Words>698</Words>
  <Application>Microsoft Office PowerPoint</Application>
  <PresentationFormat>Szélesvásznú</PresentationFormat>
  <Paragraphs>95</Paragraphs>
  <Slides>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Szita</vt:lpstr>
      <vt:lpstr>Menet közben tölthető elektromos autó</vt:lpstr>
      <vt:lpstr>Product Concept</vt:lpstr>
      <vt:lpstr>USP – Mire kínálunk megoldást?</vt:lpstr>
      <vt:lpstr>Megvalósítás</vt:lpstr>
      <vt:lpstr>Inkrementális Innováció </vt:lpstr>
      <vt:lpstr>PESTEL Elemzés - Általános Környezet PESTEL Elemzés - A Makrokörnyezet Hatásai</vt:lpstr>
      <vt:lpstr>Porter 5 Erő Elemzés - Piaci Környezet</vt:lpstr>
      <vt:lpstr>SWOT Elemzés - Belső és Külső Tényezők</vt:lpstr>
      <vt:lpstr>SWOT Elemzés - Belső és Külső Tényezők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bartokpatrikrobert@outlook.hu</dc:creator>
  <cp:lastModifiedBy>bartokpatrikrobert@outlook.hu</cp:lastModifiedBy>
  <cp:revision>3</cp:revision>
  <dcterms:created xsi:type="dcterms:W3CDTF">2025-04-05T20:16:46Z</dcterms:created>
  <dcterms:modified xsi:type="dcterms:W3CDTF">2025-04-06T14:14:37Z</dcterms:modified>
</cp:coreProperties>
</file>