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E5902C-4F5F-48B4-B718-3C9820010F0F}" v="1" dt="2024-05-18T10:34:03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Wiedemann" userId="84b0beabc589b578" providerId="LiveId" clId="{A6E5902C-4F5F-48B4-B718-3C9820010F0F}"/>
    <pc:docChg chg="undo custSel addSld modSld sldOrd">
      <pc:chgData name="Ludwig Wiedemann" userId="84b0beabc589b578" providerId="LiveId" clId="{A6E5902C-4F5F-48B4-B718-3C9820010F0F}" dt="2024-05-20T13:03:52.626" v="1467" actId="20577"/>
      <pc:docMkLst>
        <pc:docMk/>
      </pc:docMkLst>
      <pc:sldChg chg="modSp mod">
        <pc:chgData name="Ludwig Wiedemann" userId="84b0beabc589b578" providerId="LiveId" clId="{A6E5902C-4F5F-48B4-B718-3C9820010F0F}" dt="2024-05-18T10:30:54.182" v="230" actId="20577"/>
        <pc:sldMkLst>
          <pc:docMk/>
          <pc:sldMk cId="1809086854" sldId="257"/>
        </pc:sldMkLst>
        <pc:spChg chg="mod">
          <ac:chgData name="Ludwig Wiedemann" userId="84b0beabc589b578" providerId="LiveId" clId="{A6E5902C-4F5F-48B4-B718-3C9820010F0F}" dt="2024-05-18T10:30:54.182" v="230" actId="20577"/>
          <ac:spMkLst>
            <pc:docMk/>
            <pc:sldMk cId="1809086854" sldId="257"/>
            <ac:spMk id="3" creationId="{CEDF12E8-3887-1DA5-C418-0C153A01FFD8}"/>
          </ac:spMkLst>
        </pc:spChg>
      </pc:sldChg>
      <pc:sldChg chg="addSp delSp modSp mod">
        <pc:chgData name="Ludwig Wiedemann" userId="84b0beabc589b578" providerId="LiveId" clId="{A6E5902C-4F5F-48B4-B718-3C9820010F0F}" dt="2024-05-18T10:36:31.411" v="789" actId="26606"/>
        <pc:sldMkLst>
          <pc:docMk/>
          <pc:sldMk cId="3523817552" sldId="258"/>
        </pc:sldMkLst>
        <pc:spChg chg="mod ord">
          <ac:chgData name="Ludwig Wiedemann" userId="84b0beabc589b578" providerId="LiveId" clId="{A6E5902C-4F5F-48B4-B718-3C9820010F0F}" dt="2024-05-18T10:36:31.411" v="789" actId="26606"/>
          <ac:spMkLst>
            <pc:docMk/>
            <pc:sldMk cId="3523817552" sldId="258"/>
            <ac:spMk id="2" creationId="{A5207635-CD96-7029-2D76-2870CF4B7F3E}"/>
          </ac:spMkLst>
        </pc:spChg>
        <pc:spChg chg="del">
          <ac:chgData name="Ludwig Wiedemann" userId="84b0beabc589b578" providerId="LiveId" clId="{A6E5902C-4F5F-48B4-B718-3C9820010F0F}" dt="2024-05-18T10:36:31.411" v="789" actId="26606"/>
          <ac:spMkLst>
            <pc:docMk/>
            <pc:sldMk cId="3523817552" sldId="258"/>
            <ac:spMk id="9" creationId="{8651CFA9-6065-4243-AC48-858E359780B1}"/>
          </ac:spMkLst>
        </pc:spChg>
        <pc:spChg chg="del">
          <ac:chgData name="Ludwig Wiedemann" userId="84b0beabc589b578" providerId="LiveId" clId="{A6E5902C-4F5F-48B4-B718-3C9820010F0F}" dt="2024-05-18T10:36:31.411" v="789" actId="26606"/>
          <ac:spMkLst>
            <pc:docMk/>
            <pc:sldMk cId="3523817552" sldId="258"/>
            <ac:spMk id="11" creationId="{FBFC6891-CBA5-427E-98AC-BF56BB033089}"/>
          </ac:spMkLst>
        </pc:spChg>
        <pc:spChg chg="mod">
          <ac:chgData name="Ludwig Wiedemann" userId="84b0beabc589b578" providerId="LiveId" clId="{A6E5902C-4F5F-48B4-B718-3C9820010F0F}" dt="2024-05-18T10:36:31.411" v="789" actId="26606"/>
          <ac:spMkLst>
            <pc:docMk/>
            <pc:sldMk cId="3523817552" sldId="258"/>
            <ac:spMk id="131" creationId="{86E22810-3821-B1E5-C21A-AA130EB657B6}"/>
          </ac:spMkLst>
        </pc:spChg>
        <pc:spChg chg="add">
          <ac:chgData name="Ludwig Wiedemann" userId="84b0beabc589b578" providerId="LiveId" clId="{A6E5902C-4F5F-48B4-B718-3C9820010F0F}" dt="2024-05-18T10:36:31.411" v="789" actId="26606"/>
          <ac:spMkLst>
            <pc:docMk/>
            <pc:sldMk cId="3523817552" sldId="258"/>
            <ac:spMk id="136" creationId="{8651CFA9-6065-4243-AC48-858E359780B1}"/>
          </ac:spMkLst>
        </pc:spChg>
        <pc:spChg chg="add">
          <ac:chgData name="Ludwig Wiedemann" userId="84b0beabc589b578" providerId="LiveId" clId="{A6E5902C-4F5F-48B4-B718-3C9820010F0F}" dt="2024-05-18T10:36:31.411" v="789" actId="26606"/>
          <ac:spMkLst>
            <pc:docMk/>
            <pc:sldMk cId="3523817552" sldId="258"/>
            <ac:spMk id="138" creationId="{37962AE0-6A1C-4B76-9D52-10E5E6D7D3BB}"/>
          </ac:spMkLst>
        </pc:spChg>
        <pc:spChg chg="add">
          <ac:chgData name="Ludwig Wiedemann" userId="84b0beabc589b578" providerId="LiveId" clId="{A6E5902C-4F5F-48B4-B718-3C9820010F0F}" dt="2024-05-18T10:36:31.411" v="789" actId="26606"/>
          <ac:spMkLst>
            <pc:docMk/>
            <pc:sldMk cId="3523817552" sldId="258"/>
            <ac:spMk id="140" creationId="{16E12301-1C96-4D15-9838-D5B894B22365}"/>
          </ac:spMkLst>
        </pc:spChg>
        <pc:grpChg chg="del">
          <ac:chgData name="Ludwig Wiedemann" userId="84b0beabc589b578" providerId="LiveId" clId="{A6E5902C-4F5F-48B4-B718-3C9820010F0F}" dt="2024-05-18T10:36:31.411" v="789" actId="26606"/>
          <ac:grpSpMkLst>
            <pc:docMk/>
            <pc:sldMk cId="3523817552" sldId="258"/>
            <ac:grpSpMk id="13" creationId="{4CD73DBB-9AC8-4BE7-AA43-995A7495D73C}"/>
          </ac:grpSpMkLst>
        </pc:grpChg>
        <pc:grpChg chg="del">
          <ac:chgData name="Ludwig Wiedemann" userId="84b0beabc589b578" providerId="LiveId" clId="{A6E5902C-4F5F-48B4-B718-3C9820010F0F}" dt="2024-05-18T10:36:31.411" v="789" actId="26606"/>
          <ac:grpSpMkLst>
            <pc:docMk/>
            <pc:sldMk cId="3523817552" sldId="258"/>
            <ac:grpSpMk id="130" creationId="{AAFDD3F2-C28D-4186-A9F0-DA324412D571}"/>
          </ac:grpSpMkLst>
        </pc:grpChg>
        <pc:grpChg chg="add">
          <ac:chgData name="Ludwig Wiedemann" userId="84b0beabc589b578" providerId="LiveId" clId="{A6E5902C-4F5F-48B4-B718-3C9820010F0F}" dt="2024-05-18T10:36:31.411" v="789" actId="26606"/>
          <ac:grpSpMkLst>
            <pc:docMk/>
            <pc:sldMk cId="3523817552" sldId="258"/>
            <ac:grpSpMk id="142" creationId="{D7A5FD75-4B35-4162-9304-569491255811}"/>
          </ac:grpSpMkLst>
        </pc:grpChg>
        <pc:grpChg chg="add">
          <ac:chgData name="Ludwig Wiedemann" userId="84b0beabc589b578" providerId="LiveId" clId="{A6E5902C-4F5F-48B4-B718-3C9820010F0F}" dt="2024-05-18T10:36:31.411" v="789" actId="26606"/>
          <ac:grpSpMkLst>
            <pc:docMk/>
            <pc:sldMk cId="3523817552" sldId="258"/>
            <ac:grpSpMk id="151" creationId="{34676384-D846-461C-B8F3-BDB849B4A408}"/>
          </ac:grpSpMkLst>
        </pc:grpChg>
        <pc:picChg chg="mod">
          <ac:chgData name="Ludwig Wiedemann" userId="84b0beabc589b578" providerId="LiveId" clId="{A6E5902C-4F5F-48B4-B718-3C9820010F0F}" dt="2024-05-18T10:36:31.411" v="789" actId="26606"/>
          <ac:picMkLst>
            <pc:docMk/>
            <pc:sldMk cId="3523817552" sldId="258"/>
            <ac:picMk id="129" creationId="{8520837E-06A5-5A57-77D4-197E1A04B598}"/>
          </ac:picMkLst>
        </pc:picChg>
      </pc:sldChg>
      <pc:sldChg chg="addSp delSp modSp new mod ord setBg">
        <pc:chgData name="Ludwig Wiedemann" userId="84b0beabc589b578" providerId="LiveId" clId="{A6E5902C-4F5F-48B4-B718-3C9820010F0F}" dt="2024-05-19T20:08:29.625" v="1466"/>
        <pc:sldMkLst>
          <pc:docMk/>
          <pc:sldMk cId="3639090871" sldId="262"/>
        </pc:sldMkLst>
        <pc:spChg chg="mod">
          <ac:chgData name="Ludwig Wiedemann" userId="84b0beabc589b578" providerId="LiveId" clId="{A6E5902C-4F5F-48B4-B718-3C9820010F0F}" dt="2024-05-18T10:35:02.357" v="680" actId="26606"/>
          <ac:spMkLst>
            <pc:docMk/>
            <pc:sldMk cId="3639090871" sldId="262"/>
            <ac:spMk id="2" creationId="{88256C40-1B48-1D45-6C8B-4DD65259B7BE}"/>
          </ac:spMkLst>
        </pc:spChg>
        <pc:spChg chg="mod ord">
          <ac:chgData name="Ludwig Wiedemann" userId="84b0beabc589b578" providerId="LiveId" clId="{A6E5902C-4F5F-48B4-B718-3C9820010F0F}" dt="2024-05-18T10:35:24.676" v="684" actId="113"/>
          <ac:spMkLst>
            <pc:docMk/>
            <pc:sldMk cId="3639090871" sldId="262"/>
            <ac:spMk id="3" creationId="{B525C18A-C2C9-AEAC-B96B-D7BC9C7AD593}"/>
          </ac:spMkLst>
        </pc:spChg>
        <pc:spChg chg="add del">
          <ac:chgData name="Ludwig Wiedemann" userId="84b0beabc589b578" providerId="LiveId" clId="{A6E5902C-4F5F-48B4-B718-3C9820010F0F}" dt="2024-05-18T10:35:02.357" v="680" actId="26606"/>
          <ac:spMkLst>
            <pc:docMk/>
            <pc:sldMk cId="3639090871" sldId="262"/>
            <ac:spMk id="10" creationId="{8651CFA9-6065-4243-AC48-858E359780B1}"/>
          </ac:spMkLst>
        </pc:spChg>
        <pc:spChg chg="add del">
          <ac:chgData name="Ludwig Wiedemann" userId="84b0beabc589b578" providerId="LiveId" clId="{A6E5902C-4F5F-48B4-B718-3C9820010F0F}" dt="2024-05-18T10:35:02.357" v="680" actId="26606"/>
          <ac:spMkLst>
            <pc:docMk/>
            <pc:sldMk cId="3639090871" sldId="262"/>
            <ac:spMk id="12" creationId="{37962AE0-6A1C-4B76-9D52-10E5E6D7D3BB}"/>
          </ac:spMkLst>
        </pc:spChg>
        <pc:spChg chg="add del">
          <ac:chgData name="Ludwig Wiedemann" userId="84b0beabc589b578" providerId="LiveId" clId="{A6E5902C-4F5F-48B4-B718-3C9820010F0F}" dt="2024-05-18T10:34:51.328" v="671" actId="26606"/>
          <ac:spMkLst>
            <pc:docMk/>
            <pc:sldMk cId="3639090871" sldId="262"/>
            <ac:spMk id="39" creationId="{8651CFA9-6065-4243-AC48-858E359780B1}"/>
          </ac:spMkLst>
        </pc:spChg>
        <pc:spChg chg="add del">
          <ac:chgData name="Ludwig Wiedemann" userId="84b0beabc589b578" providerId="LiveId" clId="{A6E5902C-4F5F-48B4-B718-3C9820010F0F}" dt="2024-05-18T10:34:51.328" v="671" actId="26606"/>
          <ac:spMkLst>
            <pc:docMk/>
            <pc:sldMk cId="3639090871" sldId="262"/>
            <ac:spMk id="41" creationId="{37962AE0-6A1C-4B76-9D52-10E5E6D7D3BB}"/>
          </ac:spMkLst>
        </pc:spChg>
        <pc:spChg chg="add del">
          <ac:chgData name="Ludwig Wiedemann" userId="84b0beabc589b578" providerId="LiveId" clId="{A6E5902C-4F5F-48B4-B718-3C9820010F0F}" dt="2024-05-18T10:34:53.550" v="673" actId="26606"/>
          <ac:spMkLst>
            <pc:docMk/>
            <pc:sldMk cId="3639090871" sldId="262"/>
            <ac:spMk id="64" creationId="{8651CFA9-6065-4243-AC48-858E359780B1}"/>
          </ac:spMkLst>
        </pc:spChg>
        <pc:spChg chg="add del">
          <ac:chgData name="Ludwig Wiedemann" userId="84b0beabc589b578" providerId="LiveId" clId="{A6E5902C-4F5F-48B4-B718-3C9820010F0F}" dt="2024-05-18T10:34:53.550" v="673" actId="26606"/>
          <ac:spMkLst>
            <pc:docMk/>
            <pc:sldMk cId="3639090871" sldId="262"/>
            <ac:spMk id="65" creationId="{37962AE0-6A1C-4B76-9D52-10E5E6D7D3BB}"/>
          </ac:spMkLst>
        </pc:spChg>
        <pc:spChg chg="add del">
          <ac:chgData name="Ludwig Wiedemann" userId="84b0beabc589b578" providerId="LiveId" clId="{A6E5902C-4F5F-48B4-B718-3C9820010F0F}" dt="2024-05-18T10:34:55.294" v="675" actId="26606"/>
          <ac:spMkLst>
            <pc:docMk/>
            <pc:sldMk cId="3639090871" sldId="262"/>
            <ac:spMk id="85" creationId="{8651CFA9-6065-4243-AC48-858E359780B1}"/>
          </ac:spMkLst>
        </pc:spChg>
        <pc:spChg chg="add del">
          <ac:chgData name="Ludwig Wiedemann" userId="84b0beabc589b578" providerId="LiveId" clId="{A6E5902C-4F5F-48B4-B718-3C9820010F0F}" dt="2024-05-18T10:34:55.294" v="675" actId="26606"/>
          <ac:spMkLst>
            <pc:docMk/>
            <pc:sldMk cId="3639090871" sldId="262"/>
            <ac:spMk id="86" creationId="{37962AE0-6A1C-4B76-9D52-10E5E6D7D3BB}"/>
          </ac:spMkLst>
        </pc:spChg>
        <pc:spChg chg="add del">
          <ac:chgData name="Ludwig Wiedemann" userId="84b0beabc589b578" providerId="LiveId" clId="{A6E5902C-4F5F-48B4-B718-3C9820010F0F}" dt="2024-05-18T10:34:58.572" v="677" actId="26606"/>
          <ac:spMkLst>
            <pc:docMk/>
            <pc:sldMk cId="3639090871" sldId="262"/>
            <ac:spMk id="92" creationId="{8651CFA9-6065-4243-AC48-858E359780B1}"/>
          </ac:spMkLst>
        </pc:spChg>
        <pc:spChg chg="add del">
          <ac:chgData name="Ludwig Wiedemann" userId="84b0beabc589b578" providerId="LiveId" clId="{A6E5902C-4F5F-48B4-B718-3C9820010F0F}" dt="2024-05-18T10:34:58.572" v="677" actId="26606"/>
          <ac:spMkLst>
            <pc:docMk/>
            <pc:sldMk cId="3639090871" sldId="262"/>
            <ac:spMk id="93" creationId="{37962AE0-6A1C-4B76-9D52-10E5E6D7D3BB}"/>
          </ac:spMkLst>
        </pc:spChg>
        <pc:spChg chg="add del">
          <ac:chgData name="Ludwig Wiedemann" userId="84b0beabc589b578" providerId="LiveId" clId="{A6E5902C-4F5F-48B4-B718-3C9820010F0F}" dt="2024-05-18T10:35:02.344" v="679" actId="26606"/>
          <ac:spMkLst>
            <pc:docMk/>
            <pc:sldMk cId="3639090871" sldId="262"/>
            <ac:spMk id="112" creationId="{8651CFA9-6065-4243-AC48-858E359780B1}"/>
          </ac:spMkLst>
        </pc:spChg>
        <pc:spChg chg="add del">
          <ac:chgData name="Ludwig Wiedemann" userId="84b0beabc589b578" providerId="LiveId" clId="{A6E5902C-4F5F-48B4-B718-3C9820010F0F}" dt="2024-05-18T10:35:02.344" v="679" actId="26606"/>
          <ac:spMkLst>
            <pc:docMk/>
            <pc:sldMk cId="3639090871" sldId="262"/>
            <ac:spMk id="113" creationId="{37962AE0-6A1C-4B76-9D52-10E5E6D7D3BB}"/>
          </ac:spMkLst>
        </pc:spChg>
        <pc:spChg chg="add">
          <ac:chgData name="Ludwig Wiedemann" userId="84b0beabc589b578" providerId="LiveId" clId="{A6E5902C-4F5F-48B4-B718-3C9820010F0F}" dt="2024-05-18T10:35:02.357" v="680" actId="26606"/>
          <ac:spMkLst>
            <pc:docMk/>
            <pc:sldMk cId="3639090871" sldId="262"/>
            <ac:spMk id="119" creationId="{8651CFA9-6065-4243-AC48-858E359780B1}"/>
          </ac:spMkLst>
        </pc:spChg>
        <pc:spChg chg="add">
          <ac:chgData name="Ludwig Wiedemann" userId="84b0beabc589b578" providerId="LiveId" clId="{A6E5902C-4F5F-48B4-B718-3C9820010F0F}" dt="2024-05-18T10:35:02.357" v="680" actId="26606"/>
          <ac:spMkLst>
            <pc:docMk/>
            <pc:sldMk cId="3639090871" sldId="262"/>
            <ac:spMk id="120" creationId="{37962AE0-6A1C-4B76-9D52-10E5E6D7D3BB}"/>
          </ac:spMkLst>
        </pc:spChg>
        <pc:grpChg chg="add del">
          <ac:chgData name="Ludwig Wiedemann" userId="84b0beabc589b578" providerId="LiveId" clId="{A6E5902C-4F5F-48B4-B718-3C9820010F0F}" dt="2024-05-18T10:35:02.357" v="680" actId="26606"/>
          <ac:grpSpMkLst>
            <pc:docMk/>
            <pc:sldMk cId="3639090871" sldId="262"/>
            <ac:grpSpMk id="14" creationId="{34B438D8-EF7C-445C-8B7F-953BEB1BC133}"/>
          </ac:grpSpMkLst>
        </pc:grpChg>
        <pc:grpChg chg="add del">
          <ac:chgData name="Ludwig Wiedemann" userId="84b0beabc589b578" providerId="LiveId" clId="{A6E5902C-4F5F-48B4-B718-3C9820010F0F}" dt="2024-05-18T10:35:02.357" v="680" actId="26606"/>
          <ac:grpSpMkLst>
            <pc:docMk/>
            <pc:sldMk cId="3639090871" sldId="262"/>
            <ac:grpSpMk id="24" creationId="{284021E3-6F46-410C-BF43-B2DED736558E}"/>
          </ac:grpSpMkLst>
        </pc:grpChg>
        <pc:grpChg chg="add del">
          <ac:chgData name="Ludwig Wiedemann" userId="84b0beabc589b578" providerId="LiveId" clId="{A6E5902C-4F5F-48B4-B718-3C9820010F0F}" dt="2024-05-18T10:34:51.328" v="671" actId="26606"/>
          <ac:grpSpMkLst>
            <pc:docMk/>
            <pc:sldMk cId="3639090871" sldId="262"/>
            <ac:grpSpMk id="43" creationId="{FADD1535-ED83-48B3-8EB1-671A080F0918}"/>
          </ac:grpSpMkLst>
        </pc:grpChg>
        <pc:grpChg chg="add del">
          <ac:chgData name="Ludwig Wiedemann" userId="84b0beabc589b578" providerId="LiveId" clId="{A6E5902C-4F5F-48B4-B718-3C9820010F0F}" dt="2024-05-18T10:34:51.328" v="671" actId="26606"/>
          <ac:grpSpMkLst>
            <pc:docMk/>
            <pc:sldMk cId="3639090871" sldId="262"/>
            <ac:grpSpMk id="53" creationId="{01081332-6CA1-49C2-A979-7709509AD165}"/>
          </ac:grpSpMkLst>
        </pc:grpChg>
        <pc:grpChg chg="add del">
          <ac:chgData name="Ludwig Wiedemann" userId="84b0beabc589b578" providerId="LiveId" clId="{A6E5902C-4F5F-48B4-B718-3C9820010F0F}" dt="2024-05-18T10:34:53.550" v="673" actId="26606"/>
          <ac:grpSpMkLst>
            <pc:docMk/>
            <pc:sldMk cId="3639090871" sldId="262"/>
            <ac:grpSpMk id="66" creationId="{F91F4035-959D-40EA-9ED3-54D7D9F4FCE9}"/>
          </ac:grpSpMkLst>
        </pc:grpChg>
        <pc:grpChg chg="add del">
          <ac:chgData name="Ludwig Wiedemann" userId="84b0beabc589b578" providerId="LiveId" clId="{A6E5902C-4F5F-48B4-B718-3C9820010F0F}" dt="2024-05-18T10:34:53.550" v="673" actId="26606"/>
          <ac:grpSpMkLst>
            <pc:docMk/>
            <pc:sldMk cId="3639090871" sldId="262"/>
            <ac:grpSpMk id="75" creationId="{F8C79A14-3318-47D6-94E0-D72F5E6F5C0B}"/>
          </ac:grpSpMkLst>
        </pc:grpChg>
        <pc:grpChg chg="add del">
          <ac:chgData name="Ludwig Wiedemann" userId="84b0beabc589b578" providerId="LiveId" clId="{A6E5902C-4F5F-48B4-B718-3C9820010F0F}" dt="2024-05-18T10:34:55.294" v="675" actId="26606"/>
          <ac:grpSpMkLst>
            <pc:docMk/>
            <pc:sldMk cId="3639090871" sldId="262"/>
            <ac:grpSpMk id="87" creationId="{34B438D8-EF7C-445C-8B7F-953BEB1BC133}"/>
          </ac:grpSpMkLst>
        </pc:grpChg>
        <pc:grpChg chg="add del">
          <ac:chgData name="Ludwig Wiedemann" userId="84b0beabc589b578" providerId="LiveId" clId="{A6E5902C-4F5F-48B4-B718-3C9820010F0F}" dt="2024-05-18T10:34:55.294" v="675" actId="26606"/>
          <ac:grpSpMkLst>
            <pc:docMk/>
            <pc:sldMk cId="3639090871" sldId="262"/>
            <ac:grpSpMk id="88" creationId="{284021E3-6F46-410C-BF43-B2DED736558E}"/>
          </ac:grpSpMkLst>
        </pc:grpChg>
        <pc:grpChg chg="add del">
          <ac:chgData name="Ludwig Wiedemann" userId="84b0beabc589b578" providerId="LiveId" clId="{A6E5902C-4F5F-48B4-B718-3C9820010F0F}" dt="2024-05-18T10:34:58.572" v="677" actId="26606"/>
          <ac:grpSpMkLst>
            <pc:docMk/>
            <pc:sldMk cId="3639090871" sldId="262"/>
            <ac:grpSpMk id="94" creationId="{F91F4035-959D-40EA-9ED3-54D7D9F4FCE9}"/>
          </ac:grpSpMkLst>
        </pc:grpChg>
        <pc:grpChg chg="add del">
          <ac:chgData name="Ludwig Wiedemann" userId="84b0beabc589b578" providerId="LiveId" clId="{A6E5902C-4F5F-48B4-B718-3C9820010F0F}" dt="2024-05-18T10:34:58.572" v="677" actId="26606"/>
          <ac:grpSpMkLst>
            <pc:docMk/>
            <pc:sldMk cId="3639090871" sldId="262"/>
            <ac:grpSpMk id="103" creationId="{F8C79A14-3318-47D6-94E0-D72F5E6F5C0B}"/>
          </ac:grpSpMkLst>
        </pc:grpChg>
        <pc:grpChg chg="add del">
          <ac:chgData name="Ludwig Wiedemann" userId="84b0beabc589b578" providerId="LiveId" clId="{A6E5902C-4F5F-48B4-B718-3C9820010F0F}" dt="2024-05-18T10:35:02.344" v="679" actId="26606"/>
          <ac:grpSpMkLst>
            <pc:docMk/>
            <pc:sldMk cId="3639090871" sldId="262"/>
            <ac:grpSpMk id="114" creationId="{34B438D8-EF7C-445C-8B7F-953BEB1BC133}"/>
          </ac:grpSpMkLst>
        </pc:grpChg>
        <pc:grpChg chg="add del">
          <ac:chgData name="Ludwig Wiedemann" userId="84b0beabc589b578" providerId="LiveId" clId="{A6E5902C-4F5F-48B4-B718-3C9820010F0F}" dt="2024-05-18T10:35:02.344" v="679" actId="26606"/>
          <ac:grpSpMkLst>
            <pc:docMk/>
            <pc:sldMk cId="3639090871" sldId="262"/>
            <ac:grpSpMk id="115" creationId="{284021E3-6F46-410C-BF43-B2DED736558E}"/>
          </ac:grpSpMkLst>
        </pc:grpChg>
        <pc:grpChg chg="add">
          <ac:chgData name="Ludwig Wiedemann" userId="84b0beabc589b578" providerId="LiveId" clId="{A6E5902C-4F5F-48B4-B718-3C9820010F0F}" dt="2024-05-18T10:35:02.357" v="680" actId="26606"/>
          <ac:grpSpMkLst>
            <pc:docMk/>
            <pc:sldMk cId="3639090871" sldId="262"/>
            <ac:grpSpMk id="121" creationId="{F91F4035-959D-40EA-9ED3-54D7D9F4FCE9}"/>
          </ac:grpSpMkLst>
        </pc:grpChg>
        <pc:grpChg chg="add">
          <ac:chgData name="Ludwig Wiedemann" userId="84b0beabc589b578" providerId="LiveId" clId="{A6E5902C-4F5F-48B4-B718-3C9820010F0F}" dt="2024-05-18T10:35:02.357" v="680" actId="26606"/>
          <ac:grpSpMkLst>
            <pc:docMk/>
            <pc:sldMk cId="3639090871" sldId="262"/>
            <ac:grpSpMk id="130" creationId="{F8C79A14-3318-47D6-94E0-D72F5E6F5C0B}"/>
          </ac:grpSpMkLst>
        </pc:grpChg>
        <pc:picChg chg="add mod">
          <ac:chgData name="Ludwig Wiedemann" userId="84b0beabc589b578" providerId="LiveId" clId="{A6E5902C-4F5F-48B4-B718-3C9820010F0F}" dt="2024-05-18T10:35:02.357" v="680" actId="26606"/>
          <ac:picMkLst>
            <pc:docMk/>
            <pc:sldMk cId="3639090871" sldId="262"/>
            <ac:picMk id="5" creationId="{E238F2DA-242C-1053-3820-BF8B66A54491}"/>
          </ac:picMkLst>
        </pc:picChg>
      </pc:sldChg>
      <pc:sldChg chg="modSp new mod">
        <pc:chgData name="Ludwig Wiedemann" userId="84b0beabc589b578" providerId="LiveId" clId="{A6E5902C-4F5F-48B4-B718-3C9820010F0F}" dt="2024-05-20T13:03:52.626" v="1467" actId="20577"/>
        <pc:sldMkLst>
          <pc:docMk/>
          <pc:sldMk cId="3542130104" sldId="263"/>
        </pc:sldMkLst>
        <pc:spChg chg="mod">
          <ac:chgData name="Ludwig Wiedemann" userId="84b0beabc589b578" providerId="LiveId" clId="{A6E5902C-4F5F-48B4-B718-3C9820010F0F}" dt="2024-05-18T10:35:40.036" v="714" actId="20577"/>
          <ac:spMkLst>
            <pc:docMk/>
            <pc:sldMk cId="3542130104" sldId="263"/>
            <ac:spMk id="2" creationId="{C07312B3-4D72-AD4B-243C-E206FEE5F5EB}"/>
          </ac:spMkLst>
        </pc:spChg>
        <pc:spChg chg="mod">
          <ac:chgData name="Ludwig Wiedemann" userId="84b0beabc589b578" providerId="LiveId" clId="{A6E5902C-4F5F-48B4-B718-3C9820010F0F}" dt="2024-05-20T13:03:52.626" v="1467" actId="20577"/>
          <ac:spMkLst>
            <pc:docMk/>
            <pc:sldMk cId="3542130104" sldId="263"/>
            <ac:spMk id="3" creationId="{F2F9ABB2-E3F3-3C44-B0E3-5B91876FCD92}"/>
          </ac:spMkLst>
        </pc:spChg>
      </pc:sldChg>
      <pc:sldChg chg="addSp delSp modSp new mod setBg">
        <pc:chgData name="Ludwig Wiedemann" userId="84b0beabc589b578" providerId="LiveId" clId="{A6E5902C-4F5F-48B4-B718-3C9820010F0F}" dt="2024-05-18T10:37:15.697" v="831" actId="26606"/>
        <pc:sldMkLst>
          <pc:docMk/>
          <pc:sldMk cId="3715550574" sldId="264"/>
        </pc:sldMkLst>
        <pc:spChg chg="mod">
          <ac:chgData name="Ludwig Wiedemann" userId="84b0beabc589b578" providerId="LiveId" clId="{A6E5902C-4F5F-48B4-B718-3C9820010F0F}" dt="2024-05-18T10:37:15.697" v="831" actId="26606"/>
          <ac:spMkLst>
            <pc:docMk/>
            <pc:sldMk cId="3715550574" sldId="264"/>
            <ac:spMk id="2" creationId="{CD5C12AD-8B7C-3DB9-27F9-7272A1ED96D7}"/>
          </ac:spMkLst>
        </pc:spChg>
        <pc:spChg chg="add del">
          <ac:chgData name="Ludwig Wiedemann" userId="84b0beabc589b578" providerId="LiveId" clId="{A6E5902C-4F5F-48B4-B718-3C9820010F0F}" dt="2024-05-18T10:37:15.697" v="831" actId="26606"/>
          <ac:spMkLst>
            <pc:docMk/>
            <pc:sldMk cId="3715550574" sldId="264"/>
            <ac:spMk id="3" creationId="{00E08648-94E9-E525-235C-7137F4189EB6}"/>
          </ac:spMkLst>
        </pc:spChg>
        <pc:spChg chg="add del">
          <ac:chgData name="Ludwig Wiedemann" userId="84b0beabc589b578" providerId="LiveId" clId="{A6E5902C-4F5F-48B4-B718-3C9820010F0F}" dt="2024-05-18T10:37:00.284" v="822" actId="26606"/>
          <ac:spMkLst>
            <pc:docMk/>
            <pc:sldMk cId="3715550574" sldId="264"/>
            <ac:spMk id="9" creationId="{247A131F-D5DE-41A5-B4CF-4F345319B40B}"/>
          </ac:spMkLst>
        </pc:spChg>
        <pc:spChg chg="add del">
          <ac:chgData name="Ludwig Wiedemann" userId="84b0beabc589b578" providerId="LiveId" clId="{A6E5902C-4F5F-48B4-B718-3C9820010F0F}" dt="2024-05-18T10:37:00.284" v="822" actId="26606"/>
          <ac:spMkLst>
            <pc:docMk/>
            <pc:sldMk cId="3715550574" sldId="264"/>
            <ac:spMk id="11" creationId="{3AF4666D-BD98-40A5-A75F-478B982010B2}"/>
          </ac:spMkLst>
        </pc:spChg>
        <pc:spChg chg="add del">
          <ac:chgData name="Ludwig Wiedemann" userId="84b0beabc589b578" providerId="LiveId" clId="{A6E5902C-4F5F-48B4-B718-3C9820010F0F}" dt="2024-05-18T10:37:00.284" v="822" actId="26606"/>
          <ac:spMkLst>
            <pc:docMk/>
            <pc:sldMk cId="3715550574" sldId="264"/>
            <ac:spMk id="13" creationId="{68680585-71F9-4721-A998-4974171D2EB4}"/>
          </ac:spMkLst>
        </pc:spChg>
        <pc:spChg chg="add del">
          <ac:chgData name="Ludwig Wiedemann" userId="84b0beabc589b578" providerId="LiveId" clId="{A6E5902C-4F5F-48B4-B718-3C9820010F0F}" dt="2024-05-18T10:37:00.284" v="822" actId="26606"/>
          <ac:spMkLst>
            <pc:docMk/>
            <pc:sldMk cId="3715550574" sldId="264"/>
            <ac:spMk id="15" creationId="{12BC95C2-2EEC-4F59-ABA8-660B0D059CCF}"/>
          </ac:spMkLst>
        </pc:spChg>
        <pc:spChg chg="add del">
          <ac:chgData name="Ludwig Wiedemann" userId="84b0beabc589b578" providerId="LiveId" clId="{A6E5902C-4F5F-48B4-B718-3C9820010F0F}" dt="2024-05-18T10:37:00.284" v="822" actId="26606"/>
          <ac:spMkLst>
            <pc:docMk/>
            <pc:sldMk cId="3715550574" sldId="264"/>
            <ac:spMk id="35" creationId="{3A6C273A-38F2-4D34-98BF-47B248862B76}"/>
          </ac:spMkLst>
        </pc:spChg>
        <pc:spChg chg="add del">
          <ac:chgData name="Ludwig Wiedemann" userId="84b0beabc589b578" providerId="LiveId" clId="{A6E5902C-4F5F-48B4-B718-3C9820010F0F}" dt="2024-05-18T10:37:00.284" v="822" actId="26606"/>
          <ac:spMkLst>
            <pc:docMk/>
            <pc:sldMk cId="3715550574" sldId="264"/>
            <ac:spMk id="37" creationId="{2E2CF659-EE5D-432C-B47F-10AC4A48A347}"/>
          </ac:spMkLst>
        </pc:spChg>
        <pc:spChg chg="add del">
          <ac:chgData name="Ludwig Wiedemann" userId="84b0beabc589b578" providerId="LiveId" clId="{A6E5902C-4F5F-48B4-B718-3C9820010F0F}" dt="2024-05-18T10:37:00.284" v="822" actId="26606"/>
          <ac:spMkLst>
            <pc:docMk/>
            <pc:sldMk cId="3715550574" sldId="264"/>
            <ac:spMk id="39" creationId="{683AA549-1F0C-46E0-AAD8-DC3DC6CA6181}"/>
          </ac:spMkLst>
        </pc:spChg>
        <pc:spChg chg="add del">
          <ac:chgData name="Ludwig Wiedemann" userId="84b0beabc589b578" providerId="LiveId" clId="{A6E5902C-4F5F-48B4-B718-3C9820010F0F}" dt="2024-05-18T10:37:00.284" v="822" actId="26606"/>
          <ac:spMkLst>
            <pc:docMk/>
            <pc:sldMk cId="3715550574" sldId="264"/>
            <ac:spMk id="52" creationId="{03E51277-1095-412F-913B-8FA8021AA626}"/>
          </ac:spMkLst>
        </pc:spChg>
        <pc:spChg chg="add del">
          <ac:chgData name="Ludwig Wiedemann" userId="84b0beabc589b578" providerId="LiveId" clId="{A6E5902C-4F5F-48B4-B718-3C9820010F0F}" dt="2024-05-18T10:37:02.084" v="824" actId="26606"/>
          <ac:spMkLst>
            <pc:docMk/>
            <pc:sldMk cId="3715550574" sldId="264"/>
            <ac:spMk id="81" creationId="{247A131F-D5DE-41A5-B4CF-4F345319B40B}"/>
          </ac:spMkLst>
        </pc:spChg>
        <pc:spChg chg="add del">
          <ac:chgData name="Ludwig Wiedemann" userId="84b0beabc589b578" providerId="LiveId" clId="{A6E5902C-4F5F-48B4-B718-3C9820010F0F}" dt="2024-05-18T10:37:02.084" v="824" actId="26606"/>
          <ac:spMkLst>
            <pc:docMk/>
            <pc:sldMk cId="3715550574" sldId="264"/>
            <ac:spMk id="82" creationId="{3AF4666D-BD98-40A5-A75F-478B982010B2}"/>
          </ac:spMkLst>
        </pc:spChg>
        <pc:spChg chg="add del">
          <ac:chgData name="Ludwig Wiedemann" userId="84b0beabc589b578" providerId="LiveId" clId="{A6E5902C-4F5F-48B4-B718-3C9820010F0F}" dt="2024-05-18T10:37:02.084" v="824" actId="26606"/>
          <ac:spMkLst>
            <pc:docMk/>
            <pc:sldMk cId="3715550574" sldId="264"/>
            <ac:spMk id="83" creationId="{68680585-71F9-4721-A998-4974171D2EB4}"/>
          </ac:spMkLst>
        </pc:spChg>
        <pc:spChg chg="add del">
          <ac:chgData name="Ludwig Wiedemann" userId="84b0beabc589b578" providerId="LiveId" clId="{A6E5902C-4F5F-48B4-B718-3C9820010F0F}" dt="2024-05-18T10:37:02.084" v="824" actId="26606"/>
          <ac:spMkLst>
            <pc:docMk/>
            <pc:sldMk cId="3715550574" sldId="264"/>
            <ac:spMk id="84" creationId="{12BC95C2-2EEC-4F59-ABA8-660B0D059CCF}"/>
          </ac:spMkLst>
        </pc:spChg>
        <pc:spChg chg="add del">
          <ac:chgData name="Ludwig Wiedemann" userId="84b0beabc589b578" providerId="LiveId" clId="{A6E5902C-4F5F-48B4-B718-3C9820010F0F}" dt="2024-05-18T10:37:02.084" v="824" actId="26606"/>
          <ac:spMkLst>
            <pc:docMk/>
            <pc:sldMk cId="3715550574" sldId="264"/>
            <ac:spMk id="101" creationId="{AD294E7E-62D8-48F8-A01E-1A457B5CA04C}"/>
          </ac:spMkLst>
        </pc:spChg>
        <pc:spChg chg="add del">
          <ac:chgData name="Ludwig Wiedemann" userId="84b0beabc589b578" providerId="LiveId" clId="{A6E5902C-4F5F-48B4-B718-3C9820010F0F}" dt="2024-05-18T10:37:02.084" v="824" actId="26606"/>
          <ac:spMkLst>
            <pc:docMk/>
            <pc:sldMk cId="3715550574" sldId="264"/>
            <ac:spMk id="102" creationId="{FBCADCC9-9C0D-4CE3-8966-44472EFCF348}"/>
          </ac:spMkLst>
        </pc:spChg>
        <pc:spChg chg="add del">
          <ac:chgData name="Ludwig Wiedemann" userId="84b0beabc589b578" providerId="LiveId" clId="{A6E5902C-4F5F-48B4-B718-3C9820010F0F}" dt="2024-05-18T10:37:02.084" v="824" actId="26606"/>
          <ac:spMkLst>
            <pc:docMk/>
            <pc:sldMk cId="3715550574" sldId="264"/>
            <ac:spMk id="103" creationId="{05FD221C-EDD3-49D9-90A7-260CECEE1C11}"/>
          </ac:spMkLst>
        </pc:spChg>
        <pc:spChg chg="add del">
          <ac:chgData name="Ludwig Wiedemann" userId="84b0beabc589b578" providerId="LiveId" clId="{A6E5902C-4F5F-48B4-B718-3C9820010F0F}" dt="2024-05-18T10:37:03.431" v="826" actId="26606"/>
          <ac:spMkLst>
            <pc:docMk/>
            <pc:sldMk cId="3715550574" sldId="264"/>
            <ac:spMk id="134" creationId="{8651CFA9-6065-4243-AC48-858E359780B1}"/>
          </ac:spMkLst>
        </pc:spChg>
        <pc:spChg chg="add del">
          <ac:chgData name="Ludwig Wiedemann" userId="84b0beabc589b578" providerId="LiveId" clId="{A6E5902C-4F5F-48B4-B718-3C9820010F0F}" dt="2024-05-18T10:37:03.431" v="826" actId="26606"/>
          <ac:spMkLst>
            <pc:docMk/>
            <pc:sldMk cId="3715550574" sldId="264"/>
            <ac:spMk id="135" creationId="{37962AE0-6A1C-4B76-9D52-10E5E6D7D3BB}"/>
          </ac:spMkLst>
        </pc:spChg>
        <pc:spChg chg="add del">
          <ac:chgData name="Ludwig Wiedemann" userId="84b0beabc589b578" providerId="LiveId" clId="{A6E5902C-4F5F-48B4-B718-3C9820010F0F}" dt="2024-05-18T10:37:03.431" v="826" actId="26606"/>
          <ac:spMkLst>
            <pc:docMk/>
            <pc:sldMk cId="3715550574" sldId="264"/>
            <ac:spMk id="136" creationId="{16E12301-1C96-4D15-9838-D5B894B22365}"/>
          </ac:spMkLst>
        </pc:spChg>
        <pc:spChg chg="add del">
          <ac:chgData name="Ludwig Wiedemann" userId="84b0beabc589b578" providerId="LiveId" clId="{A6E5902C-4F5F-48B4-B718-3C9820010F0F}" dt="2024-05-18T10:37:03.431" v="826" actId="26606"/>
          <ac:spMkLst>
            <pc:docMk/>
            <pc:sldMk cId="3715550574" sldId="264"/>
            <ac:spMk id="141" creationId="{00E08648-94E9-E525-235C-7137F4189EB6}"/>
          </ac:spMkLst>
        </pc:spChg>
        <pc:spChg chg="add del">
          <ac:chgData name="Ludwig Wiedemann" userId="84b0beabc589b578" providerId="LiveId" clId="{A6E5902C-4F5F-48B4-B718-3C9820010F0F}" dt="2024-05-18T10:37:12.403" v="828" actId="26606"/>
          <ac:spMkLst>
            <pc:docMk/>
            <pc:sldMk cId="3715550574" sldId="264"/>
            <ac:spMk id="143" creationId="{247A131F-D5DE-41A5-B4CF-4F345319B40B}"/>
          </ac:spMkLst>
        </pc:spChg>
        <pc:spChg chg="add del">
          <ac:chgData name="Ludwig Wiedemann" userId="84b0beabc589b578" providerId="LiveId" clId="{A6E5902C-4F5F-48B4-B718-3C9820010F0F}" dt="2024-05-18T10:37:12.403" v="828" actId="26606"/>
          <ac:spMkLst>
            <pc:docMk/>
            <pc:sldMk cId="3715550574" sldId="264"/>
            <ac:spMk id="144" creationId="{3AF4666D-BD98-40A5-A75F-478B982010B2}"/>
          </ac:spMkLst>
        </pc:spChg>
        <pc:spChg chg="add del">
          <ac:chgData name="Ludwig Wiedemann" userId="84b0beabc589b578" providerId="LiveId" clId="{A6E5902C-4F5F-48B4-B718-3C9820010F0F}" dt="2024-05-18T10:37:12.403" v="828" actId="26606"/>
          <ac:spMkLst>
            <pc:docMk/>
            <pc:sldMk cId="3715550574" sldId="264"/>
            <ac:spMk id="145" creationId="{68680585-71F9-4721-A998-4974171D2EB4}"/>
          </ac:spMkLst>
        </pc:spChg>
        <pc:spChg chg="add del">
          <ac:chgData name="Ludwig Wiedemann" userId="84b0beabc589b578" providerId="LiveId" clId="{A6E5902C-4F5F-48B4-B718-3C9820010F0F}" dt="2024-05-18T10:37:12.403" v="828" actId="26606"/>
          <ac:spMkLst>
            <pc:docMk/>
            <pc:sldMk cId="3715550574" sldId="264"/>
            <ac:spMk id="146" creationId="{12BC95C2-2EEC-4F59-ABA8-660B0D059CCF}"/>
          </ac:spMkLst>
        </pc:spChg>
        <pc:spChg chg="add del">
          <ac:chgData name="Ludwig Wiedemann" userId="84b0beabc589b578" providerId="LiveId" clId="{A6E5902C-4F5F-48B4-B718-3C9820010F0F}" dt="2024-05-18T10:37:12.403" v="828" actId="26606"/>
          <ac:spMkLst>
            <pc:docMk/>
            <pc:sldMk cId="3715550574" sldId="264"/>
            <ac:spMk id="162" creationId="{F1174801-1395-44C5-9B00-CCAC45C056E7}"/>
          </ac:spMkLst>
        </pc:spChg>
        <pc:spChg chg="add del">
          <ac:chgData name="Ludwig Wiedemann" userId="84b0beabc589b578" providerId="LiveId" clId="{A6E5902C-4F5F-48B4-B718-3C9820010F0F}" dt="2024-05-18T10:37:12.403" v="828" actId="26606"/>
          <ac:spMkLst>
            <pc:docMk/>
            <pc:sldMk cId="3715550574" sldId="264"/>
            <ac:spMk id="163" creationId="{996DFAFB-BCE1-4BEC-82FB-D574234DEF0A}"/>
          </ac:spMkLst>
        </pc:spChg>
        <pc:spChg chg="add del">
          <ac:chgData name="Ludwig Wiedemann" userId="84b0beabc589b578" providerId="LiveId" clId="{A6E5902C-4F5F-48B4-B718-3C9820010F0F}" dt="2024-05-18T10:37:12.403" v="828" actId="26606"/>
          <ac:spMkLst>
            <pc:docMk/>
            <pc:sldMk cId="3715550574" sldId="264"/>
            <ac:spMk id="165" creationId="{16F61E84-9DCA-4F22-94BC-C901DB49995D}"/>
          </ac:spMkLst>
        </pc:spChg>
        <pc:spChg chg="add del">
          <ac:chgData name="Ludwig Wiedemann" userId="84b0beabc589b578" providerId="LiveId" clId="{A6E5902C-4F5F-48B4-B718-3C9820010F0F}" dt="2024-05-18T10:37:15.652" v="830" actId="26606"/>
          <ac:spMkLst>
            <pc:docMk/>
            <pc:sldMk cId="3715550574" sldId="264"/>
            <ac:spMk id="171" creationId="{247A131F-D5DE-41A5-B4CF-4F345319B40B}"/>
          </ac:spMkLst>
        </pc:spChg>
        <pc:spChg chg="add del">
          <ac:chgData name="Ludwig Wiedemann" userId="84b0beabc589b578" providerId="LiveId" clId="{A6E5902C-4F5F-48B4-B718-3C9820010F0F}" dt="2024-05-18T10:37:15.652" v="830" actId="26606"/>
          <ac:spMkLst>
            <pc:docMk/>
            <pc:sldMk cId="3715550574" sldId="264"/>
            <ac:spMk id="172" creationId="{3AF4666D-BD98-40A5-A75F-478B982010B2}"/>
          </ac:spMkLst>
        </pc:spChg>
        <pc:spChg chg="add del">
          <ac:chgData name="Ludwig Wiedemann" userId="84b0beabc589b578" providerId="LiveId" clId="{A6E5902C-4F5F-48B4-B718-3C9820010F0F}" dt="2024-05-18T10:37:15.652" v="830" actId="26606"/>
          <ac:spMkLst>
            <pc:docMk/>
            <pc:sldMk cId="3715550574" sldId="264"/>
            <ac:spMk id="173" creationId="{68680585-71F9-4721-A998-4974171D2EB4}"/>
          </ac:spMkLst>
        </pc:spChg>
        <pc:spChg chg="add del">
          <ac:chgData name="Ludwig Wiedemann" userId="84b0beabc589b578" providerId="LiveId" clId="{A6E5902C-4F5F-48B4-B718-3C9820010F0F}" dt="2024-05-18T10:37:15.652" v="830" actId="26606"/>
          <ac:spMkLst>
            <pc:docMk/>
            <pc:sldMk cId="3715550574" sldId="264"/>
            <ac:spMk id="174" creationId="{12BC95C2-2EEC-4F59-ABA8-660B0D059CCF}"/>
          </ac:spMkLst>
        </pc:spChg>
        <pc:spChg chg="add del">
          <ac:chgData name="Ludwig Wiedemann" userId="84b0beabc589b578" providerId="LiveId" clId="{A6E5902C-4F5F-48B4-B718-3C9820010F0F}" dt="2024-05-18T10:37:15.652" v="830" actId="26606"/>
          <ac:spMkLst>
            <pc:docMk/>
            <pc:sldMk cId="3715550574" sldId="264"/>
            <ac:spMk id="179" creationId="{3A6C273A-38F2-4D34-98BF-47B248862B76}"/>
          </ac:spMkLst>
        </pc:spChg>
        <pc:spChg chg="add del">
          <ac:chgData name="Ludwig Wiedemann" userId="84b0beabc589b578" providerId="LiveId" clId="{A6E5902C-4F5F-48B4-B718-3C9820010F0F}" dt="2024-05-18T10:37:15.652" v="830" actId="26606"/>
          <ac:spMkLst>
            <pc:docMk/>
            <pc:sldMk cId="3715550574" sldId="264"/>
            <ac:spMk id="180" creationId="{2E2CF659-EE5D-432C-B47F-10AC4A48A347}"/>
          </ac:spMkLst>
        </pc:spChg>
        <pc:spChg chg="add del">
          <ac:chgData name="Ludwig Wiedemann" userId="84b0beabc589b578" providerId="LiveId" clId="{A6E5902C-4F5F-48B4-B718-3C9820010F0F}" dt="2024-05-18T10:37:15.652" v="830" actId="26606"/>
          <ac:spMkLst>
            <pc:docMk/>
            <pc:sldMk cId="3715550574" sldId="264"/>
            <ac:spMk id="181" creationId="{683AA549-1F0C-46E0-AAD8-DC3DC6CA6181}"/>
          </ac:spMkLst>
        </pc:spChg>
        <pc:spChg chg="add del">
          <ac:chgData name="Ludwig Wiedemann" userId="84b0beabc589b578" providerId="LiveId" clId="{A6E5902C-4F5F-48B4-B718-3C9820010F0F}" dt="2024-05-18T10:37:15.652" v="830" actId="26606"/>
          <ac:spMkLst>
            <pc:docMk/>
            <pc:sldMk cId="3715550574" sldId="264"/>
            <ac:spMk id="193" creationId="{03E51277-1095-412F-913B-8FA8021AA626}"/>
          </ac:spMkLst>
        </pc:spChg>
        <pc:spChg chg="add">
          <ac:chgData name="Ludwig Wiedemann" userId="84b0beabc589b578" providerId="LiveId" clId="{A6E5902C-4F5F-48B4-B718-3C9820010F0F}" dt="2024-05-18T10:37:15.697" v="831" actId="26606"/>
          <ac:spMkLst>
            <pc:docMk/>
            <pc:sldMk cId="3715550574" sldId="264"/>
            <ac:spMk id="215" creationId="{247A131F-D5DE-41A5-B4CF-4F345319B40B}"/>
          </ac:spMkLst>
        </pc:spChg>
        <pc:spChg chg="add">
          <ac:chgData name="Ludwig Wiedemann" userId="84b0beabc589b578" providerId="LiveId" clId="{A6E5902C-4F5F-48B4-B718-3C9820010F0F}" dt="2024-05-18T10:37:15.697" v="831" actId="26606"/>
          <ac:spMkLst>
            <pc:docMk/>
            <pc:sldMk cId="3715550574" sldId="264"/>
            <ac:spMk id="216" creationId="{3AF4666D-BD98-40A5-A75F-478B982010B2}"/>
          </ac:spMkLst>
        </pc:spChg>
        <pc:spChg chg="add">
          <ac:chgData name="Ludwig Wiedemann" userId="84b0beabc589b578" providerId="LiveId" clId="{A6E5902C-4F5F-48B4-B718-3C9820010F0F}" dt="2024-05-18T10:37:15.697" v="831" actId="26606"/>
          <ac:spMkLst>
            <pc:docMk/>
            <pc:sldMk cId="3715550574" sldId="264"/>
            <ac:spMk id="217" creationId="{68680585-71F9-4721-A998-4974171D2EB4}"/>
          </ac:spMkLst>
        </pc:spChg>
        <pc:spChg chg="add">
          <ac:chgData name="Ludwig Wiedemann" userId="84b0beabc589b578" providerId="LiveId" clId="{A6E5902C-4F5F-48B4-B718-3C9820010F0F}" dt="2024-05-18T10:37:15.697" v="831" actId="26606"/>
          <ac:spMkLst>
            <pc:docMk/>
            <pc:sldMk cId="3715550574" sldId="264"/>
            <ac:spMk id="218" creationId="{12BC95C2-2EEC-4F59-ABA8-660B0D059CCF}"/>
          </ac:spMkLst>
        </pc:spChg>
        <pc:spChg chg="add">
          <ac:chgData name="Ludwig Wiedemann" userId="84b0beabc589b578" providerId="LiveId" clId="{A6E5902C-4F5F-48B4-B718-3C9820010F0F}" dt="2024-05-18T10:37:15.697" v="831" actId="26606"/>
          <ac:spMkLst>
            <pc:docMk/>
            <pc:sldMk cId="3715550574" sldId="264"/>
            <ac:spMk id="234" creationId="{F1174801-1395-44C5-9B00-CCAC45C056E7}"/>
          </ac:spMkLst>
        </pc:spChg>
        <pc:spChg chg="add">
          <ac:chgData name="Ludwig Wiedemann" userId="84b0beabc589b578" providerId="LiveId" clId="{A6E5902C-4F5F-48B4-B718-3C9820010F0F}" dt="2024-05-18T10:37:15.697" v="831" actId="26606"/>
          <ac:spMkLst>
            <pc:docMk/>
            <pc:sldMk cId="3715550574" sldId="264"/>
            <ac:spMk id="235" creationId="{996DFAFB-BCE1-4BEC-82FB-D574234DEF0A}"/>
          </ac:spMkLst>
        </pc:spChg>
        <pc:spChg chg="add">
          <ac:chgData name="Ludwig Wiedemann" userId="84b0beabc589b578" providerId="LiveId" clId="{A6E5902C-4F5F-48B4-B718-3C9820010F0F}" dt="2024-05-18T10:37:15.697" v="831" actId="26606"/>
          <ac:spMkLst>
            <pc:docMk/>
            <pc:sldMk cId="3715550574" sldId="264"/>
            <ac:spMk id="237" creationId="{16F61E84-9DCA-4F22-94BC-C901DB49995D}"/>
          </ac:spMkLst>
        </pc:spChg>
        <pc:grpChg chg="add del">
          <ac:chgData name="Ludwig Wiedemann" userId="84b0beabc589b578" providerId="LiveId" clId="{A6E5902C-4F5F-48B4-B718-3C9820010F0F}" dt="2024-05-18T10:37:00.284" v="822" actId="26606"/>
          <ac:grpSpMkLst>
            <pc:docMk/>
            <pc:sldMk cId="3715550574" sldId="264"/>
            <ac:grpSpMk id="17" creationId="{03E9870D-4BBA-43AF-8D44-BBADF020CFF6}"/>
          </ac:grpSpMkLst>
        </pc:grpChg>
        <pc:grpChg chg="add del">
          <ac:chgData name="Ludwig Wiedemann" userId="84b0beabc589b578" providerId="LiveId" clId="{A6E5902C-4F5F-48B4-B718-3C9820010F0F}" dt="2024-05-18T10:37:03.431" v="826" actId="26606"/>
          <ac:grpSpMkLst>
            <pc:docMk/>
            <pc:sldMk cId="3715550574" sldId="264"/>
            <ac:grpSpMk id="24" creationId="{34676384-D846-461C-B8F3-BDB849B4A408}"/>
          </ac:grpSpMkLst>
        </pc:grpChg>
        <pc:grpChg chg="add del">
          <ac:chgData name="Ludwig Wiedemann" userId="84b0beabc589b578" providerId="LiveId" clId="{A6E5902C-4F5F-48B4-B718-3C9820010F0F}" dt="2024-05-18T10:37:00.284" v="822" actId="26606"/>
          <ac:grpSpMkLst>
            <pc:docMk/>
            <pc:sldMk cId="3715550574" sldId="264"/>
            <ac:grpSpMk id="26" creationId="{C3279E8D-2BAA-4CB1-834B-09FADD54DE56}"/>
          </ac:grpSpMkLst>
        </pc:grpChg>
        <pc:grpChg chg="add del">
          <ac:chgData name="Ludwig Wiedemann" userId="84b0beabc589b578" providerId="LiveId" clId="{A6E5902C-4F5F-48B4-B718-3C9820010F0F}" dt="2024-05-18T10:37:00.284" v="822" actId="26606"/>
          <ac:grpSpMkLst>
            <pc:docMk/>
            <pc:sldMk cId="3715550574" sldId="264"/>
            <ac:grpSpMk id="41" creationId="{7B2F7E43-35EC-4103-9D95-2ACDB00387CC}"/>
          </ac:grpSpMkLst>
        </pc:grpChg>
        <pc:grpChg chg="add del">
          <ac:chgData name="Ludwig Wiedemann" userId="84b0beabc589b578" providerId="LiveId" clId="{A6E5902C-4F5F-48B4-B718-3C9820010F0F}" dt="2024-05-18T10:37:00.284" v="822" actId="26606"/>
          <ac:grpSpMkLst>
            <pc:docMk/>
            <pc:sldMk cId="3715550574" sldId="264"/>
            <ac:grpSpMk id="54" creationId="{96F2112D-BBBE-46A6-B66D-A3F02ED3284E}"/>
          </ac:grpSpMkLst>
        </pc:grpChg>
        <pc:grpChg chg="add del">
          <ac:chgData name="Ludwig Wiedemann" userId="84b0beabc589b578" providerId="LiveId" clId="{A6E5902C-4F5F-48B4-B718-3C9820010F0F}" dt="2024-05-18T10:37:12.403" v="828" actId="26606"/>
          <ac:grpSpMkLst>
            <pc:docMk/>
            <pc:sldMk cId="3715550574" sldId="264"/>
            <ac:grpSpMk id="67" creationId="{8F281804-17FE-49B9-9065-1A44CD473CAE}"/>
          </ac:grpSpMkLst>
        </pc:grpChg>
        <pc:grpChg chg="add del">
          <ac:chgData name="Ludwig Wiedemann" userId="84b0beabc589b578" providerId="LiveId" clId="{A6E5902C-4F5F-48B4-B718-3C9820010F0F}" dt="2024-05-18T10:37:00.284" v="822" actId="26606"/>
          <ac:grpSpMkLst>
            <pc:docMk/>
            <pc:sldMk cId="3715550574" sldId="264"/>
            <ac:grpSpMk id="74" creationId="{DDB99EF5-8801-40E2-83D3-196FADCBBA7F}"/>
          </ac:grpSpMkLst>
        </pc:grpChg>
        <pc:grpChg chg="add del">
          <ac:chgData name="Ludwig Wiedemann" userId="84b0beabc589b578" providerId="LiveId" clId="{A6E5902C-4F5F-48B4-B718-3C9820010F0F}" dt="2024-05-18T10:37:02.084" v="824" actId="26606"/>
          <ac:grpSpMkLst>
            <pc:docMk/>
            <pc:sldMk cId="3715550574" sldId="264"/>
            <ac:grpSpMk id="78" creationId="{94D09F36-C387-49FA-9BEA-D0427CE84C57}"/>
          </ac:grpSpMkLst>
        </pc:grpChg>
        <pc:grpChg chg="add del">
          <ac:chgData name="Ludwig Wiedemann" userId="84b0beabc589b578" providerId="LiveId" clId="{A6E5902C-4F5F-48B4-B718-3C9820010F0F}" dt="2024-05-18T10:37:02.084" v="824" actId="26606"/>
          <ac:grpSpMkLst>
            <pc:docMk/>
            <pc:sldMk cId="3715550574" sldId="264"/>
            <ac:grpSpMk id="85" creationId="{03E9870D-4BBA-43AF-8D44-BBADF020CFF6}"/>
          </ac:grpSpMkLst>
        </pc:grpChg>
        <pc:grpChg chg="add del">
          <ac:chgData name="Ludwig Wiedemann" userId="84b0beabc589b578" providerId="LiveId" clId="{A6E5902C-4F5F-48B4-B718-3C9820010F0F}" dt="2024-05-18T10:37:02.084" v="824" actId="26606"/>
          <ac:grpSpMkLst>
            <pc:docMk/>
            <pc:sldMk cId="3715550574" sldId="264"/>
            <ac:grpSpMk id="93" creationId="{C3279E8D-2BAA-4CB1-834B-09FADD54DE56}"/>
          </ac:grpSpMkLst>
        </pc:grpChg>
        <pc:grpChg chg="add del">
          <ac:chgData name="Ludwig Wiedemann" userId="84b0beabc589b578" providerId="LiveId" clId="{A6E5902C-4F5F-48B4-B718-3C9820010F0F}" dt="2024-05-18T10:37:02.084" v="824" actId="26606"/>
          <ac:grpSpMkLst>
            <pc:docMk/>
            <pc:sldMk cId="3715550574" sldId="264"/>
            <ac:grpSpMk id="105" creationId="{B858DA4F-B13B-4D82-A95F-CBF114BDDD7A}"/>
          </ac:grpSpMkLst>
        </pc:grpChg>
        <pc:grpChg chg="add del">
          <ac:chgData name="Ludwig Wiedemann" userId="84b0beabc589b578" providerId="LiveId" clId="{A6E5902C-4F5F-48B4-B718-3C9820010F0F}" dt="2024-05-18T10:37:02.084" v="824" actId="26606"/>
          <ac:grpSpMkLst>
            <pc:docMk/>
            <pc:sldMk cId="3715550574" sldId="264"/>
            <ac:grpSpMk id="126" creationId="{D77BF9F5-CA63-42A6-AC93-C2BDF4727665}"/>
          </ac:grpSpMkLst>
        </pc:grpChg>
        <pc:grpChg chg="add del">
          <ac:chgData name="Ludwig Wiedemann" userId="84b0beabc589b578" providerId="LiveId" clId="{A6E5902C-4F5F-48B4-B718-3C9820010F0F}" dt="2024-05-18T10:37:03.431" v="826" actId="26606"/>
          <ac:grpSpMkLst>
            <pc:docMk/>
            <pc:sldMk cId="3715550574" sldId="264"/>
            <ac:grpSpMk id="138" creationId="{D7A5FD75-4B35-4162-9304-569491255811}"/>
          </ac:grpSpMkLst>
        </pc:grpChg>
        <pc:grpChg chg="add del">
          <ac:chgData name="Ludwig Wiedemann" userId="84b0beabc589b578" providerId="LiveId" clId="{A6E5902C-4F5F-48B4-B718-3C9820010F0F}" dt="2024-05-18T10:37:12.403" v="828" actId="26606"/>
          <ac:grpSpMkLst>
            <pc:docMk/>
            <pc:sldMk cId="3715550574" sldId="264"/>
            <ac:grpSpMk id="147" creationId="{03E9870D-4BBA-43AF-8D44-BBADF020CFF6}"/>
          </ac:grpSpMkLst>
        </pc:grpChg>
        <pc:grpChg chg="add del">
          <ac:chgData name="Ludwig Wiedemann" userId="84b0beabc589b578" providerId="LiveId" clId="{A6E5902C-4F5F-48B4-B718-3C9820010F0F}" dt="2024-05-18T10:37:12.403" v="828" actId="26606"/>
          <ac:grpSpMkLst>
            <pc:docMk/>
            <pc:sldMk cId="3715550574" sldId="264"/>
            <ac:grpSpMk id="154" creationId="{C3279E8D-2BAA-4CB1-834B-09FADD54DE56}"/>
          </ac:grpSpMkLst>
        </pc:grpChg>
        <pc:grpChg chg="add del">
          <ac:chgData name="Ludwig Wiedemann" userId="84b0beabc589b578" providerId="LiveId" clId="{A6E5902C-4F5F-48B4-B718-3C9820010F0F}" dt="2024-05-18T10:37:12.403" v="828" actId="26606"/>
          <ac:grpSpMkLst>
            <pc:docMk/>
            <pc:sldMk cId="3715550574" sldId="264"/>
            <ac:grpSpMk id="166" creationId="{76A80126-9AD6-4B06-A2B4-E80D49DCB1B0}"/>
          </ac:grpSpMkLst>
        </pc:grpChg>
        <pc:grpChg chg="add del">
          <ac:chgData name="Ludwig Wiedemann" userId="84b0beabc589b578" providerId="LiveId" clId="{A6E5902C-4F5F-48B4-B718-3C9820010F0F}" dt="2024-05-18T10:37:15.652" v="830" actId="26606"/>
          <ac:grpSpMkLst>
            <pc:docMk/>
            <pc:sldMk cId="3715550574" sldId="264"/>
            <ac:grpSpMk id="175" creationId="{03E9870D-4BBA-43AF-8D44-BBADF020CFF6}"/>
          </ac:grpSpMkLst>
        </pc:grpChg>
        <pc:grpChg chg="add del">
          <ac:chgData name="Ludwig Wiedemann" userId="84b0beabc589b578" providerId="LiveId" clId="{A6E5902C-4F5F-48B4-B718-3C9820010F0F}" dt="2024-05-18T10:37:15.652" v="830" actId="26606"/>
          <ac:grpSpMkLst>
            <pc:docMk/>
            <pc:sldMk cId="3715550574" sldId="264"/>
            <ac:grpSpMk id="178" creationId="{C3279E8D-2BAA-4CB1-834B-09FADD54DE56}"/>
          </ac:grpSpMkLst>
        </pc:grpChg>
        <pc:grpChg chg="add del">
          <ac:chgData name="Ludwig Wiedemann" userId="84b0beabc589b578" providerId="LiveId" clId="{A6E5902C-4F5F-48B4-B718-3C9820010F0F}" dt="2024-05-18T10:37:15.652" v="830" actId="26606"/>
          <ac:grpSpMkLst>
            <pc:docMk/>
            <pc:sldMk cId="3715550574" sldId="264"/>
            <ac:grpSpMk id="183" creationId="{7B2F7E43-35EC-4103-9D95-2ACDB00387CC}"/>
          </ac:grpSpMkLst>
        </pc:grpChg>
        <pc:grpChg chg="add del">
          <ac:chgData name="Ludwig Wiedemann" userId="84b0beabc589b578" providerId="LiveId" clId="{A6E5902C-4F5F-48B4-B718-3C9820010F0F}" dt="2024-05-18T10:37:15.652" v="830" actId="26606"/>
          <ac:grpSpMkLst>
            <pc:docMk/>
            <pc:sldMk cId="3715550574" sldId="264"/>
            <ac:grpSpMk id="194" creationId="{96F2112D-BBBE-46A6-B66D-A3F02ED3284E}"/>
          </ac:grpSpMkLst>
        </pc:grpChg>
        <pc:grpChg chg="add del">
          <ac:chgData name="Ludwig Wiedemann" userId="84b0beabc589b578" providerId="LiveId" clId="{A6E5902C-4F5F-48B4-B718-3C9820010F0F}" dt="2024-05-18T10:37:15.652" v="830" actId="26606"/>
          <ac:grpSpMkLst>
            <pc:docMk/>
            <pc:sldMk cId="3715550574" sldId="264"/>
            <ac:grpSpMk id="211" creationId="{DDB99EF5-8801-40E2-83D3-196FADCBBA7F}"/>
          </ac:grpSpMkLst>
        </pc:grpChg>
        <pc:grpChg chg="add">
          <ac:chgData name="Ludwig Wiedemann" userId="84b0beabc589b578" providerId="LiveId" clId="{A6E5902C-4F5F-48B4-B718-3C9820010F0F}" dt="2024-05-18T10:37:15.697" v="831" actId="26606"/>
          <ac:grpSpMkLst>
            <pc:docMk/>
            <pc:sldMk cId="3715550574" sldId="264"/>
            <ac:grpSpMk id="219" creationId="{03E9870D-4BBA-43AF-8D44-BBADF020CFF6}"/>
          </ac:grpSpMkLst>
        </pc:grpChg>
        <pc:grpChg chg="add">
          <ac:chgData name="Ludwig Wiedemann" userId="84b0beabc589b578" providerId="LiveId" clId="{A6E5902C-4F5F-48B4-B718-3C9820010F0F}" dt="2024-05-18T10:37:15.697" v="831" actId="26606"/>
          <ac:grpSpMkLst>
            <pc:docMk/>
            <pc:sldMk cId="3715550574" sldId="264"/>
            <ac:grpSpMk id="226" creationId="{C3279E8D-2BAA-4CB1-834B-09FADD54DE56}"/>
          </ac:grpSpMkLst>
        </pc:grpChg>
        <pc:grpChg chg="add">
          <ac:chgData name="Ludwig Wiedemann" userId="84b0beabc589b578" providerId="LiveId" clId="{A6E5902C-4F5F-48B4-B718-3C9820010F0F}" dt="2024-05-18T10:37:15.697" v="831" actId="26606"/>
          <ac:grpSpMkLst>
            <pc:docMk/>
            <pc:sldMk cId="3715550574" sldId="264"/>
            <ac:grpSpMk id="238" creationId="{76A80126-9AD6-4B06-A2B4-E80D49DCB1B0}"/>
          </ac:grpSpMkLst>
        </pc:grpChg>
        <pc:grpChg chg="add">
          <ac:chgData name="Ludwig Wiedemann" userId="84b0beabc589b578" providerId="LiveId" clId="{A6E5902C-4F5F-48B4-B718-3C9820010F0F}" dt="2024-05-18T10:37:15.697" v="831" actId="26606"/>
          <ac:grpSpMkLst>
            <pc:docMk/>
            <pc:sldMk cId="3715550574" sldId="264"/>
            <ac:grpSpMk id="241" creationId="{8F281804-17FE-49B9-9065-1A44CD473CAE}"/>
          </ac:grpSpMkLst>
        </pc:grpChg>
        <pc:picChg chg="add del">
          <ac:chgData name="Ludwig Wiedemann" userId="84b0beabc589b578" providerId="LiveId" clId="{A6E5902C-4F5F-48B4-B718-3C9820010F0F}" dt="2024-05-18T10:37:00.284" v="822" actId="26606"/>
          <ac:picMkLst>
            <pc:docMk/>
            <pc:sldMk cId="3715550574" sldId="264"/>
            <ac:picMk id="5" creationId="{9FFD452D-536C-DDBB-2D95-0042FF6A5AB6}"/>
          </ac:picMkLst>
        </pc:picChg>
        <pc:picChg chg="add del">
          <ac:chgData name="Ludwig Wiedemann" userId="84b0beabc589b578" providerId="LiveId" clId="{A6E5902C-4F5F-48B4-B718-3C9820010F0F}" dt="2024-05-18T10:37:02.084" v="824" actId="26606"/>
          <ac:picMkLst>
            <pc:docMk/>
            <pc:sldMk cId="3715550574" sldId="264"/>
            <ac:picMk id="104" creationId="{0D78854E-E6D6-3803-54CD-8952CCB4608F}"/>
          </ac:picMkLst>
        </pc:picChg>
        <pc:picChg chg="add del">
          <ac:chgData name="Ludwig Wiedemann" userId="84b0beabc589b578" providerId="LiveId" clId="{A6E5902C-4F5F-48B4-B718-3C9820010F0F}" dt="2024-05-18T10:37:03.431" v="826" actId="26606"/>
          <ac:picMkLst>
            <pc:docMk/>
            <pc:sldMk cId="3715550574" sldId="264"/>
            <ac:picMk id="137" creationId="{587FF8B5-9A0B-C2B3-D2D3-01626D841526}"/>
          </ac:picMkLst>
        </pc:picChg>
        <pc:picChg chg="add del">
          <ac:chgData name="Ludwig Wiedemann" userId="84b0beabc589b578" providerId="LiveId" clId="{A6E5902C-4F5F-48B4-B718-3C9820010F0F}" dt="2024-05-18T10:37:12.403" v="828" actId="26606"/>
          <ac:picMkLst>
            <pc:docMk/>
            <pc:sldMk cId="3715550574" sldId="264"/>
            <ac:picMk id="164" creationId="{3EFF87F5-8978-3AEA-3DC9-BAD128373318}"/>
          </ac:picMkLst>
        </pc:picChg>
        <pc:picChg chg="add del">
          <ac:chgData name="Ludwig Wiedemann" userId="84b0beabc589b578" providerId="LiveId" clId="{A6E5902C-4F5F-48B4-B718-3C9820010F0F}" dt="2024-05-18T10:37:15.652" v="830" actId="26606"/>
          <ac:picMkLst>
            <pc:docMk/>
            <pc:sldMk cId="3715550574" sldId="264"/>
            <ac:picMk id="182" creationId="{9FFD452D-536C-DDBB-2D95-0042FF6A5AB6}"/>
          </ac:picMkLst>
        </pc:picChg>
        <pc:picChg chg="add">
          <ac:chgData name="Ludwig Wiedemann" userId="84b0beabc589b578" providerId="LiveId" clId="{A6E5902C-4F5F-48B4-B718-3C9820010F0F}" dt="2024-05-18T10:37:15.697" v="831" actId="26606"/>
          <ac:picMkLst>
            <pc:docMk/>
            <pc:sldMk cId="3715550574" sldId="264"/>
            <ac:picMk id="236" creationId="{3EFF87F5-8978-3AEA-3DC9-BAD128373318}"/>
          </ac:picMkLst>
        </pc:picChg>
      </pc:sldChg>
      <pc:sldChg chg="addSp delSp modSp new mod setBg">
        <pc:chgData name="Ludwig Wiedemann" userId="84b0beabc589b578" providerId="LiveId" clId="{A6E5902C-4F5F-48B4-B718-3C9820010F0F}" dt="2024-05-18T10:42:17.474" v="1350" actId="26606"/>
        <pc:sldMkLst>
          <pc:docMk/>
          <pc:sldMk cId="996302956" sldId="265"/>
        </pc:sldMkLst>
        <pc:spChg chg="mod">
          <ac:chgData name="Ludwig Wiedemann" userId="84b0beabc589b578" providerId="LiveId" clId="{A6E5902C-4F5F-48B4-B718-3C9820010F0F}" dt="2024-05-18T10:42:17.457" v="1349" actId="26606"/>
          <ac:spMkLst>
            <pc:docMk/>
            <pc:sldMk cId="996302956" sldId="265"/>
            <ac:spMk id="2" creationId="{00B6F889-A164-1902-5117-52AE35082497}"/>
          </ac:spMkLst>
        </pc:spChg>
        <pc:spChg chg="del mod">
          <ac:chgData name="Ludwig Wiedemann" userId="84b0beabc589b578" providerId="LiveId" clId="{A6E5902C-4F5F-48B4-B718-3C9820010F0F}" dt="2024-05-18T10:42:17.474" v="1350" actId="26606"/>
          <ac:spMkLst>
            <pc:docMk/>
            <pc:sldMk cId="996302956" sldId="265"/>
            <ac:spMk id="3" creationId="{223FECEF-DBDD-6B45-69F2-8A0E62DDE697}"/>
          </ac:spMkLst>
        </pc:spChg>
        <pc:spChg chg="add del">
          <ac:chgData name="Ludwig Wiedemann" userId="84b0beabc589b578" providerId="LiveId" clId="{A6E5902C-4F5F-48B4-B718-3C9820010F0F}" dt="2024-05-18T10:42:11.283" v="1345" actId="26606"/>
          <ac:spMkLst>
            <pc:docMk/>
            <pc:sldMk cId="996302956" sldId="265"/>
            <ac:spMk id="9" creationId="{8651CFA9-6065-4243-AC48-858E359780B1}"/>
          </ac:spMkLst>
        </pc:spChg>
        <pc:spChg chg="add del">
          <ac:chgData name="Ludwig Wiedemann" userId="84b0beabc589b578" providerId="LiveId" clId="{A6E5902C-4F5F-48B4-B718-3C9820010F0F}" dt="2024-05-18T10:42:11.283" v="1345" actId="26606"/>
          <ac:spMkLst>
            <pc:docMk/>
            <pc:sldMk cId="996302956" sldId="265"/>
            <ac:spMk id="11" creationId="{37962AE0-6A1C-4B76-9D52-10E5E6D7D3BB}"/>
          </ac:spMkLst>
        </pc:spChg>
        <pc:spChg chg="add del">
          <ac:chgData name="Ludwig Wiedemann" userId="84b0beabc589b578" providerId="LiveId" clId="{A6E5902C-4F5F-48B4-B718-3C9820010F0F}" dt="2024-05-18T10:42:11.283" v="1345" actId="26606"/>
          <ac:spMkLst>
            <pc:docMk/>
            <pc:sldMk cId="996302956" sldId="265"/>
            <ac:spMk id="13" creationId="{16E12301-1C96-4D15-9838-D5B894B22365}"/>
          </ac:spMkLst>
        </pc:spChg>
        <pc:spChg chg="add del">
          <ac:chgData name="Ludwig Wiedemann" userId="84b0beabc589b578" providerId="LiveId" clId="{A6E5902C-4F5F-48B4-B718-3C9820010F0F}" dt="2024-05-18T10:42:14.512" v="1347" actId="26606"/>
          <ac:spMkLst>
            <pc:docMk/>
            <pc:sldMk cId="996302956" sldId="265"/>
            <ac:spMk id="35" creationId="{8651CFA9-6065-4243-AC48-858E359780B1}"/>
          </ac:spMkLst>
        </pc:spChg>
        <pc:spChg chg="add del">
          <ac:chgData name="Ludwig Wiedemann" userId="84b0beabc589b578" providerId="LiveId" clId="{A6E5902C-4F5F-48B4-B718-3C9820010F0F}" dt="2024-05-18T10:42:14.512" v="1347" actId="26606"/>
          <ac:spMkLst>
            <pc:docMk/>
            <pc:sldMk cId="996302956" sldId="265"/>
            <ac:spMk id="36" creationId="{37962AE0-6A1C-4B76-9D52-10E5E6D7D3BB}"/>
          </ac:spMkLst>
        </pc:spChg>
        <pc:spChg chg="add del">
          <ac:chgData name="Ludwig Wiedemann" userId="84b0beabc589b578" providerId="LiveId" clId="{A6E5902C-4F5F-48B4-B718-3C9820010F0F}" dt="2024-05-18T10:42:17.457" v="1349" actId="26606"/>
          <ac:spMkLst>
            <pc:docMk/>
            <pc:sldMk cId="996302956" sldId="265"/>
            <ac:spMk id="55" creationId="{8651CFA9-6065-4243-AC48-858E359780B1}"/>
          </ac:spMkLst>
        </pc:spChg>
        <pc:spChg chg="add del">
          <ac:chgData name="Ludwig Wiedemann" userId="84b0beabc589b578" providerId="LiveId" clId="{A6E5902C-4F5F-48B4-B718-3C9820010F0F}" dt="2024-05-18T10:42:17.457" v="1349" actId="26606"/>
          <ac:spMkLst>
            <pc:docMk/>
            <pc:sldMk cId="996302956" sldId="265"/>
            <ac:spMk id="56" creationId="{37962AE0-6A1C-4B76-9D52-10E5E6D7D3BB}"/>
          </ac:spMkLst>
        </pc:spChg>
        <pc:grpChg chg="add del">
          <ac:chgData name="Ludwig Wiedemann" userId="84b0beabc589b578" providerId="LiveId" clId="{A6E5902C-4F5F-48B4-B718-3C9820010F0F}" dt="2024-05-18T10:42:11.283" v="1345" actId="26606"/>
          <ac:grpSpMkLst>
            <pc:docMk/>
            <pc:sldMk cId="996302956" sldId="265"/>
            <ac:grpSpMk id="15" creationId="{D7A5FD75-4B35-4162-9304-569491255811}"/>
          </ac:grpSpMkLst>
        </pc:grpChg>
        <pc:grpChg chg="add del">
          <ac:chgData name="Ludwig Wiedemann" userId="84b0beabc589b578" providerId="LiveId" clId="{A6E5902C-4F5F-48B4-B718-3C9820010F0F}" dt="2024-05-18T10:42:14.512" v="1347" actId="26606"/>
          <ac:grpSpMkLst>
            <pc:docMk/>
            <pc:sldMk cId="996302956" sldId="265"/>
            <ac:grpSpMk id="23" creationId="{01081332-6CA1-49C2-A979-7709509AD165}"/>
          </ac:grpSpMkLst>
        </pc:grpChg>
        <pc:grpChg chg="add del">
          <ac:chgData name="Ludwig Wiedemann" userId="84b0beabc589b578" providerId="LiveId" clId="{A6E5902C-4F5F-48B4-B718-3C9820010F0F}" dt="2024-05-18T10:42:11.283" v="1345" actId="26606"/>
          <ac:grpSpMkLst>
            <pc:docMk/>
            <pc:sldMk cId="996302956" sldId="265"/>
            <ac:grpSpMk id="24" creationId="{34676384-D846-461C-B8F3-BDB849B4A408}"/>
          </ac:grpSpMkLst>
        </pc:grpChg>
        <pc:grpChg chg="add del">
          <ac:chgData name="Ludwig Wiedemann" userId="84b0beabc589b578" providerId="LiveId" clId="{A6E5902C-4F5F-48B4-B718-3C9820010F0F}" dt="2024-05-18T10:42:14.512" v="1347" actId="26606"/>
          <ac:grpSpMkLst>
            <pc:docMk/>
            <pc:sldMk cId="996302956" sldId="265"/>
            <ac:grpSpMk id="37" creationId="{FADD1535-ED83-48B3-8EB1-671A080F0918}"/>
          </ac:grpSpMkLst>
        </pc:grpChg>
        <pc:grpChg chg="add del">
          <ac:chgData name="Ludwig Wiedemann" userId="84b0beabc589b578" providerId="LiveId" clId="{A6E5902C-4F5F-48B4-B718-3C9820010F0F}" dt="2024-05-18T10:42:17.457" v="1349" actId="26606"/>
          <ac:grpSpMkLst>
            <pc:docMk/>
            <pc:sldMk cId="996302956" sldId="265"/>
            <ac:grpSpMk id="57" creationId="{9C6A6A21-4C17-4D70-902F-429763934904}"/>
          </ac:grpSpMkLst>
        </pc:grpChg>
        <pc:grpChg chg="add del">
          <ac:chgData name="Ludwig Wiedemann" userId="84b0beabc589b578" providerId="LiveId" clId="{A6E5902C-4F5F-48B4-B718-3C9820010F0F}" dt="2024-05-18T10:42:17.457" v="1349" actId="26606"/>
          <ac:grpSpMkLst>
            <pc:docMk/>
            <pc:sldMk cId="996302956" sldId="265"/>
            <ac:grpSpMk id="61" creationId="{741948F9-C525-410D-9F0C-63EA1E0F393C}"/>
          </ac:grpSpMkLst>
        </pc:grpChg>
        <pc:graphicFrameChg chg="add">
          <ac:chgData name="Ludwig Wiedemann" userId="84b0beabc589b578" providerId="LiveId" clId="{A6E5902C-4F5F-48B4-B718-3C9820010F0F}" dt="2024-05-18T10:42:17.474" v="1350" actId="26606"/>
          <ac:graphicFrameMkLst>
            <pc:docMk/>
            <pc:sldMk cId="996302956" sldId="265"/>
            <ac:graphicFrameMk id="65" creationId="{A03916B8-1DD4-0E89-8E72-E70445DC7B00}"/>
          </ac:graphicFrameMkLst>
        </pc:graphicFrameChg>
        <pc:picChg chg="add del">
          <ac:chgData name="Ludwig Wiedemann" userId="84b0beabc589b578" providerId="LiveId" clId="{A6E5902C-4F5F-48B4-B718-3C9820010F0F}" dt="2024-05-18T10:42:11.283" v="1345" actId="26606"/>
          <ac:picMkLst>
            <pc:docMk/>
            <pc:sldMk cId="996302956" sldId="265"/>
            <ac:picMk id="5" creationId="{124B0BDD-7408-CEA3-9119-9F68FDEE7863}"/>
          </ac:picMkLst>
        </pc:picChg>
        <pc:picChg chg="add del">
          <ac:chgData name="Ludwig Wiedemann" userId="84b0beabc589b578" providerId="LiveId" clId="{A6E5902C-4F5F-48B4-B718-3C9820010F0F}" dt="2024-05-18T10:42:14.512" v="1347" actId="26606"/>
          <ac:picMkLst>
            <pc:docMk/>
            <pc:sldMk cId="996302956" sldId="265"/>
            <ac:picMk id="45" creationId="{E10DD65C-76DA-B077-D6B0-75B344446FF7}"/>
          </ac:picMkLst>
        </pc:picChg>
        <pc:picChg chg="add del">
          <ac:chgData name="Ludwig Wiedemann" userId="84b0beabc589b578" providerId="LiveId" clId="{A6E5902C-4F5F-48B4-B718-3C9820010F0F}" dt="2024-05-18T10:42:17.457" v="1349" actId="26606"/>
          <ac:picMkLst>
            <pc:docMk/>
            <pc:sldMk cId="996302956" sldId="265"/>
            <ac:picMk id="60" creationId="{4C0488EA-AD57-18C6-935A-8B9F671BE02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09B89-F5BF-43F8-83B1-6AB678D7ED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271873D-8370-4BD0-AEFE-4A1FBD4EDD82}">
      <dgm:prSet/>
      <dgm:spPr/>
      <dgm:t>
        <a:bodyPr/>
        <a:lstStyle/>
        <a:p>
          <a:pPr>
            <a:defRPr cap="all"/>
          </a:pPr>
          <a:r>
            <a:rPr lang="de-DE"/>
            <a:t>What?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</a:t>
          </a:r>
          <a:r>
            <a:rPr lang="de-DE" i="1"/>
            <a:t>Encode classical data multiple times into the quantum cirquit </a:t>
          </a:r>
          <a:endParaRPr lang="en-US"/>
        </a:p>
      </dgm:t>
    </dgm:pt>
    <dgm:pt modelId="{5D7A68BB-E756-4BB6-864B-7CCE21D85B26}" type="parTrans" cxnId="{D1995D28-3C68-416B-BFA5-E9C5C779630F}">
      <dgm:prSet/>
      <dgm:spPr/>
      <dgm:t>
        <a:bodyPr/>
        <a:lstStyle/>
        <a:p>
          <a:endParaRPr lang="en-US"/>
        </a:p>
      </dgm:t>
    </dgm:pt>
    <dgm:pt modelId="{EC7B633B-E7DA-4F45-B39C-C84056E1E09C}" type="sibTrans" cxnId="{D1995D28-3C68-416B-BFA5-E9C5C779630F}">
      <dgm:prSet/>
      <dgm:spPr/>
      <dgm:t>
        <a:bodyPr/>
        <a:lstStyle/>
        <a:p>
          <a:endParaRPr lang="en-US"/>
        </a:p>
      </dgm:t>
    </dgm:pt>
    <dgm:pt modelId="{B3D229A4-120D-43FD-8913-9165DF859246}">
      <dgm:prSet/>
      <dgm:spPr/>
      <dgm:t>
        <a:bodyPr/>
        <a:lstStyle/>
        <a:p>
          <a:pPr>
            <a:defRPr cap="all"/>
          </a:pPr>
          <a:r>
            <a:rPr lang="de-DE" dirty="0" err="1"/>
            <a:t>Why</a:t>
          </a:r>
          <a:r>
            <a:rPr lang="de-DE" dirty="0"/>
            <a:t>? </a:t>
          </a: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 </a:t>
          </a:r>
          <a:r>
            <a:rPr lang="de-DE" i="1" dirty="0" err="1"/>
            <a:t>Prevention</a:t>
          </a:r>
          <a:r>
            <a:rPr lang="de-DE" i="1" dirty="0"/>
            <a:t> </a:t>
          </a:r>
          <a:r>
            <a:rPr lang="de-DE" i="1" dirty="0" err="1"/>
            <a:t>of</a:t>
          </a:r>
          <a:r>
            <a:rPr lang="de-DE" i="1" dirty="0"/>
            <a:t> </a:t>
          </a:r>
          <a:r>
            <a:rPr lang="de-DE" i="1" dirty="0" err="1"/>
            <a:t>data</a:t>
          </a:r>
          <a:r>
            <a:rPr lang="de-DE" i="1" dirty="0"/>
            <a:t> </a:t>
          </a:r>
          <a:r>
            <a:rPr lang="de-DE" i="1" dirty="0" err="1"/>
            <a:t>loss</a:t>
          </a:r>
          <a:r>
            <a:rPr lang="de-DE" i="1" dirty="0"/>
            <a:t> / </a:t>
          </a:r>
          <a:r>
            <a:rPr lang="de-DE" i="1" dirty="0" err="1"/>
            <a:t>faulty</a:t>
          </a:r>
          <a:r>
            <a:rPr lang="de-DE" i="1" dirty="0"/>
            <a:t> </a:t>
          </a:r>
          <a:r>
            <a:rPr lang="de-DE" i="1" dirty="0" err="1"/>
            <a:t>data</a:t>
          </a:r>
          <a:r>
            <a:rPr lang="de-DE" i="1" dirty="0"/>
            <a:t> after </a:t>
          </a:r>
          <a:r>
            <a:rPr lang="de-DE" i="1" dirty="0" err="1"/>
            <a:t>processing</a:t>
          </a:r>
          <a:r>
            <a:rPr lang="de-DE" i="1" dirty="0"/>
            <a:t> in </a:t>
          </a:r>
          <a:r>
            <a:rPr lang="de-DE" i="1" dirty="0" err="1"/>
            <a:t>the</a:t>
          </a:r>
          <a:r>
            <a:rPr lang="de-DE" i="1" dirty="0"/>
            <a:t> </a:t>
          </a:r>
          <a:r>
            <a:rPr lang="de-DE" i="1" dirty="0" err="1"/>
            <a:t>quantum</a:t>
          </a:r>
          <a:r>
            <a:rPr lang="de-DE" i="1" dirty="0"/>
            <a:t> </a:t>
          </a:r>
          <a:r>
            <a:rPr lang="de-DE" i="1" dirty="0" err="1"/>
            <a:t>circuit</a:t>
          </a:r>
          <a:r>
            <a:rPr lang="de-DE" i="1" dirty="0"/>
            <a:t>  (</a:t>
          </a:r>
          <a:r>
            <a:rPr lang="de-DE" i="1" dirty="0" err="1"/>
            <a:t>No</a:t>
          </a:r>
          <a:r>
            <a:rPr lang="de-DE" i="1" dirty="0"/>
            <a:t> </a:t>
          </a:r>
          <a:r>
            <a:rPr lang="de-DE" i="1" dirty="0" err="1"/>
            <a:t>cloning</a:t>
          </a:r>
          <a:r>
            <a:rPr lang="de-DE" i="1" dirty="0"/>
            <a:t>)</a:t>
          </a:r>
          <a:endParaRPr lang="en-US" dirty="0"/>
        </a:p>
      </dgm:t>
    </dgm:pt>
    <dgm:pt modelId="{CDFE208D-0FBE-4318-90D2-328EDF1ABE2D}" type="parTrans" cxnId="{F406EA41-31E0-4969-AF48-B867C97A3607}">
      <dgm:prSet/>
      <dgm:spPr/>
      <dgm:t>
        <a:bodyPr/>
        <a:lstStyle/>
        <a:p>
          <a:endParaRPr lang="en-US"/>
        </a:p>
      </dgm:t>
    </dgm:pt>
    <dgm:pt modelId="{3C4F8D96-474E-4322-A99F-35163B0EC948}" type="sibTrans" cxnId="{F406EA41-31E0-4969-AF48-B867C97A3607}">
      <dgm:prSet/>
      <dgm:spPr/>
      <dgm:t>
        <a:bodyPr/>
        <a:lstStyle/>
        <a:p>
          <a:endParaRPr lang="en-US"/>
        </a:p>
      </dgm:t>
    </dgm:pt>
    <dgm:pt modelId="{CB9CBBC3-C7E5-4E22-8328-799FF77097C5}">
      <dgm:prSet/>
      <dgm:spPr/>
      <dgm:t>
        <a:bodyPr/>
        <a:lstStyle/>
        <a:p>
          <a:pPr>
            <a:defRPr cap="all"/>
          </a:pPr>
          <a:r>
            <a:rPr lang="de-DE" dirty="0"/>
            <a:t>https://pennylane.ai/qml/demos/tutorial_data_reuploading_classifier/</a:t>
          </a:r>
          <a:endParaRPr lang="en-US" dirty="0"/>
        </a:p>
      </dgm:t>
    </dgm:pt>
    <dgm:pt modelId="{C8048C86-BA1A-4567-9506-9B93CB875198}" type="parTrans" cxnId="{0ACCF5F9-C449-4474-85B2-1119D3703CA3}">
      <dgm:prSet/>
      <dgm:spPr/>
      <dgm:t>
        <a:bodyPr/>
        <a:lstStyle/>
        <a:p>
          <a:endParaRPr lang="en-US"/>
        </a:p>
      </dgm:t>
    </dgm:pt>
    <dgm:pt modelId="{8FB8B5DB-8E4A-4C84-ABFF-C7E9E1C72F41}" type="sibTrans" cxnId="{0ACCF5F9-C449-4474-85B2-1119D3703CA3}">
      <dgm:prSet/>
      <dgm:spPr/>
      <dgm:t>
        <a:bodyPr/>
        <a:lstStyle/>
        <a:p>
          <a:endParaRPr lang="en-US"/>
        </a:p>
      </dgm:t>
    </dgm:pt>
    <dgm:pt modelId="{B1900F53-9A67-48CB-92D9-4432D3875EA7}" type="pres">
      <dgm:prSet presAssocID="{C6509B89-F5BF-43F8-83B1-6AB678D7ED80}" presName="root" presStyleCnt="0">
        <dgm:presLayoutVars>
          <dgm:dir/>
          <dgm:resizeHandles val="exact"/>
        </dgm:presLayoutVars>
      </dgm:prSet>
      <dgm:spPr/>
    </dgm:pt>
    <dgm:pt modelId="{2037DD56-F641-4066-A6CE-C8845350A06A}" type="pres">
      <dgm:prSet presAssocID="{A271873D-8370-4BD0-AEFE-4A1FBD4EDD82}" presName="compNode" presStyleCnt="0"/>
      <dgm:spPr/>
    </dgm:pt>
    <dgm:pt modelId="{A35D609F-1AF8-4BFD-B270-0F7F1EFF65F7}" type="pres">
      <dgm:prSet presAssocID="{A271873D-8370-4BD0-AEFE-4A1FBD4EDD82}" presName="iconBgRect" presStyleLbl="bgShp" presStyleIdx="0" presStyleCnt="3"/>
      <dgm:spPr/>
    </dgm:pt>
    <dgm:pt modelId="{C2127423-4A51-410E-B773-1C8EBAFA92FD}" type="pres">
      <dgm:prSet presAssocID="{A271873D-8370-4BD0-AEFE-4A1FBD4EDD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D4C7ED8D-F1FD-4372-B318-52CAEB3972D6}" type="pres">
      <dgm:prSet presAssocID="{A271873D-8370-4BD0-AEFE-4A1FBD4EDD82}" presName="spaceRect" presStyleCnt="0"/>
      <dgm:spPr/>
    </dgm:pt>
    <dgm:pt modelId="{138C2E5B-3EDA-43B9-953F-10F7117C202C}" type="pres">
      <dgm:prSet presAssocID="{A271873D-8370-4BD0-AEFE-4A1FBD4EDD82}" presName="textRect" presStyleLbl="revTx" presStyleIdx="0" presStyleCnt="3">
        <dgm:presLayoutVars>
          <dgm:chMax val="1"/>
          <dgm:chPref val="1"/>
        </dgm:presLayoutVars>
      </dgm:prSet>
      <dgm:spPr/>
    </dgm:pt>
    <dgm:pt modelId="{1D66D0D4-90F4-4B74-B916-A927418E2F27}" type="pres">
      <dgm:prSet presAssocID="{EC7B633B-E7DA-4F45-B39C-C84056E1E09C}" presName="sibTrans" presStyleCnt="0"/>
      <dgm:spPr/>
    </dgm:pt>
    <dgm:pt modelId="{6351BF3A-CAC3-4721-86B2-2134A9DFA5FB}" type="pres">
      <dgm:prSet presAssocID="{B3D229A4-120D-43FD-8913-9165DF859246}" presName="compNode" presStyleCnt="0"/>
      <dgm:spPr/>
    </dgm:pt>
    <dgm:pt modelId="{1F4AE252-509C-4E78-BF78-B6116F013573}" type="pres">
      <dgm:prSet presAssocID="{B3D229A4-120D-43FD-8913-9165DF859246}" presName="iconBgRect" presStyleLbl="bgShp" presStyleIdx="1" presStyleCnt="3"/>
      <dgm:spPr/>
    </dgm:pt>
    <dgm:pt modelId="{18E1C1A2-BBFB-4785-9B49-4DBB3DD23A16}" type="pres">
      <dgm:prSet presAssocID="{B3D229A4-120D-43FD-8913-9165DF8592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2DB145F-D2DB-4F61-8986-822F6D60529F}" type="pres">
      <dgm:prSet presAssocID="{B3D229A4-120D-43FD-8913-9165DF859246}" presName="spaceRect" presStyleCnt="0"/>
      <dgm:spPr/>
    </dgm:pt>
    <dgm:pt modelId="{FDA53688-9EEE-466C-8F02-225AFFD6A5C8}" type="pres">
      <dgm:prSet presAssocID="{B3D229A4-120D-43FD-8913-9165DF859246}" presName="textRect" presStyleLbl="revTx" presStyleIdx="1" presStyleCnt="3">
        <dgm:presLayoutVars>
          <dgm:chMax val="1"/>
          <dgm:chPref val="1"/>
        </dgm:presLayoutVars>
      </dgm:prSet>
      <dgm:spPr/>
    </dgm:pt>
    <dgm:pt modelId="{78C59818-B0AD-42F5-98D3-67065B77D0F8}" type="pres">
      <dgm:prSet presAssocID="{3C4F8D96-474E-4322-A99F-35163B0EC948}" presName="sibTrans" presStyleCnt="0"/>
      <dgm:spPr/>
    </dgm:pt>
    <dgm:pt modelId="{E799CC8F-94A1-44C9-86C4-8BE2F4B0F422}" type="pres">
      <dgm:prSet presAssocID="{CB9CBBC3-C7E5-4E22-8328-799FF77097C5}" presName="compNode" presStyleCnt="0"/>
      <dgm:spPr/>
    </dgm:pt>
    <dgm:pt modelId="{D8E5AD2D-9CD4-4D5E-976C-4453BDFB4096}" type="pres">
      <dgm:prSet presAssocID="{CB9CBBC3-C7E5-4E22-8328-799FF77097C5}" presName="iconBgRect" presStyleLbl="bgShp" presStyleIdx="2" presStyleCnt="3"/>
      <dgm:spPr/>
    </dgm:pt>
    <dgm:pt modelId="{C216B2B3-86C7-4CAF-ABE8-D7E799239D8F}" type="pres">
      <dgm:prSet presAssocID="{CB9CBBC3-C7E5-4E22-8328-799FF77097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1D96A13-1246-46D6-AB90-7030ED940FF0}" type="pres">
      <dgm:prSet presAssocID="{CB9CBBC3-C7E5-4E22-8328-799FF77097C5}" presName="spaceRect" presStyleCnt="0"/>
      <dgm:spPr/>
    </dgm:pt>
    <dgm:pt modelId="{5F717CDA-4CE4-4600-813A-9FB0CB1260D2}" type="pres">
      <dgm:prSet presAssocID="{CB9CBBC3-C7E5-4E22-8328-799FF77097C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995D28-3C68-416B-BFA5-E9C5C779630F}" srcId="{C6509B89-F5BF-43F8-83B1-6AB678D7ED80}" destId="{A271873D-8370-4BD0-AEFE-4A1FBD4EDD82}" srcOrd="0" destOrd="0" parTransId="{5D7A68BB-E756-4BB6-864B-7CCE21D85B26}" sibTransId="{EC7B633B-E7DA-4F45-B39C-C84056E1E09C}"/>
    <dgm:cxn modelId="{F406EA41-31E0-4969-AF48-B867C97A3607}" srcId="{C6509B89-F5BF-43F8-83B1-6AB678D7ED80}" destId="{B3D229A4-120D-43FD-8913-9165DF859246}" srcOrd="1" destOrd="0" parTransId="{CDFE208D-0FBE-4318-90D2-328EDF1ABE2D}" sibTransId="{3C4F8D96-474E-4322-A99F-35163B0EC948}"/>
    <dgm:cxn modelId="{D4F0B448-849A-47BE-ADCC-48C36E8ACB81}" type="presOf" srcId="{A271873D-8370-4BD0-AEFE-4A1FBD4EDD82}" destId="{138C2E5B-3EDA-43B9-953F-10F7117C202C}" srcOrd="0" destOrd="0" presId="urn:microsoft.com/office/officeart/2018/5/layout/IconCircleLabelList"/>
    <dgm:cxn modelId="{70B01BA7-9A38-4403-9C66-38A04F29987D}" type="presOf" srcId="{B3D229A4-120D-43FD-8913-9165DF859246}" destId="{FDA53688-9EEE-466C-8F02-225AFFD6A5C8}" srcOrd="0" destOrd="0" presId="urn:microsoft.com/office/officeart/2018/5/layout/IconCircleLabelList"/>
    <dgm:cxn modelId="{B73CF0C2-EE00-4C02-9B7C-C8E45C37466C}" type="presOf" srcId="{CB9CBBC3-C7E5-4E22-8328-799FF77097C5}" destId="{5F717CDA-4CE4-4600-813A-9FB0CB1260D2}" srcOrd="0" destOrd="0" presId="urn:microsoft.com/office/officeart/2018/5/layout/IconCircleLabelList"/>
    <dgm:cxn modelId="{32DD24DA-4F0E-4CF9-86B9-299C61CC7553}" type="presOf" srcId="{C6509B89-F5BF-43F8-83B1-6AB678D7ED80}" destId="{B1900F53-9A67-48CB-92D9-4432D3875EA7}" srcOrd="0" destOrd="0" presId="urn:microsoft.com/office/officeart/2018/5/layout/IconCircleLabelList"/>
    <dgm:cxn modelId="{0ACCF5F9-C449-4474-85B2-1119D3703CA3}" srcId="{C6509B89-F5BF-43F8-83B1-6AB678D7ED80}" destId="{CB9CBBC3-C7E5-4E22-8328-799FF77097C5}" srcOrd="2" destOrd="0" parTransId="{C8048C86-BA1A-4567-9506-9B93CB875198}" sibTransId="{8FB8B5DB-8E4A-4C84-ABFF-C7E9E1C72F41}"/>
    <dgm:cxn modelId="{388F2BD3-4935-4AE0-8976-6008C9246201}" type="presParOf" srcId="{B1900F53-9A67-48CB-92D9-4432D3875EA7}" destId="{2037DD56-F641-4066-A6CE-C8845350A06A}" srcOrd="0" destOrd="0" presId="urn:microsoft.com/office/officeart/2018/5/layout/IconCircleLabelList"/>
    <dgm:cxn modelId="{AB2B2480-BFCB-437A-8747-4021E487F417}" type="presParOf" srcId="{2037DD56-F641-4066-A6CE-C8845350A06A}" destId="{A35D609F-1AF8-4BFD-B270-0F7F1EFF65F7}" srcOrd="0" destOrd="0" presId="urn:microsoft.com/office/officeart/2018/5/layout/IconCircleLabelList"/>
    <dgm:cxn modelId="{7799E998-4834-45F6-BD74-E8C89CF33C20}" type="presParOf" srcId="{2037DD56-F641-4066-A6CE-C8845350A06A}" destId="{C2127423-4A51-410E-B773-1C8EBAFA92FD}" srcOrd="1" destOrd="0" presId="urn:microsoft.com/office/officeart/2018/5/layout/IconCircleLabelList"/>
    <dgm:cxn modelId="{6E8C8F4F-8FCC-4AA3-8840-3566B03B71DC}" type="presParOf" srcId="{2037DD56-F641-4066-A6CE-C8845350A06A}" destId="{D4C7ED8D-F1FD-4372-B318-52CAEB3972D6}" srcOrd="2" destOrd="0" presId="urn:microsoft.com/office/officeart/2018/5/layout/IconCircleLabelList"/>
    <dgm:cxn modelId="{A22DEAC2-B845-46B4-8A34-CEC20552A097}" type="presParOf" srcId="{2037DD56-F641-4066-A6CE-C8845350A06A}" destId="{138C2E5B-3EDA-43B9-953F-10F7117C202C}" srcOrd="3" destOrd="0" presId="urn:microsoft.com/office/officeart/2018/5/layout/IconCircleLabelList"/>
    <dgm:cxn modelId="{7FADE980-A5D1-49CC-AE60-753E1B9619C6}" type="presParOf" srcId="{B1900F53-9A67-48CB-92D9-4432D3875EA7}" destId="{1D66D0D4-90F4-4B74-B916-A927418E2F27}" srcOrd="1" destOrd="0" presId="urn:microsoft.com/office/officeart/2018/5/layout/IconCircleLabelList"/>
    <dgm:cxn modelId="{474ECB7E-8A17-434D-A72C-AC5FFF588B01}" type="presParOf" srcId="{B1900F53-9A67-48CB-92D9-4432D3875EA7}" destId="{6351BF3A-CAC3-4721-86B2-2134A9DFA5FB}" srcOrd="2" destOrd="0" presId="urn:microsoft.com/office/officeart/2018/5/layout/IconCircleLabelList"/>
    <dgm:cxn modelId="{B1835F41-C1B4-4BD1-B276-5780E9893330}" type="presParOf" srcId="{6351BF3A-CAC3-4721-86B2-2134A9DFA5FB}" destId="{1F4AE252-509C-4E78-BF78-B6116F013573}" srcOrd="0" destOrd="0" presId="urn:microsoft.com/office/officeart/2018/5/layout/IconCircleLabelList"/>
    <dgm:cxn modelId="{CA79E681-5440-4812-898C-C9089383E18C}" type="presParOf" srcId="{6351BF3A-CAC3-4721-86B2-2134A9DFA5FB}" destId="{18E1C1A2-BBFB-4785-9B49-4DBB3DD23A16}" srcOrd="1" destOrd="0" presId="urn:microsoft.com/office/officeart/2018/5/layout/IconCircleLabelList"/>
    <dgm:cxn modelId="{D0DB5631-8E8B-429B-AFBD-8C7B7C399F17}" type="presParOf" srcId="{6351BF3A-CAC3-4721-86B2-2134A9DFA5FB}" destId="{02DB145F-D2DB-4F61-8986-822F6D60529F}" srcOrd="2" destOrd="0" presId="urn:microsoft.com/office/officeart/2018/5/layout/IconCircleLabelList"/>
    <dgm:cxn modelId="{76BB84B7-E69D-4214-87A5-A7CE52A86B68}" type="presParOf" srcId="{6351BF3A-CAC3-4721-86B2-2134A9DFA5FB}" destId="{FDA53688-9EEE-466C-8F02-225AFFD6A5C8}" srcOrd="3" destOrd="0" presId="urn:microsoft.com/office/officeart/2018/5/layout/IconCircleLabelList"/>
    <dgm:cxn modelId="{83444910-C46D-466F-A788-1FCEC87A219B}" type="presParOf" srcId="{B1900F53-9A67-48CB-92D9-4432D3875EA7}" destId="{78C59818-B0AD-42F5-98D3-67065B77D0F8}" srcOrd="3" destOrd="0" presId="urn:microsoft.com/office/officeart/2018/5/layout/IconCircleLabelList"/>
    <dgm:cxn modelId="{9E422CAF-357D-4F13-B611-00A5DDAA1855}" type="presParOf" srcId="{B1900F53-9A67-48CB-92D9-4432D3875EA7}" destId="{E799CC8F-94A1-44C9-86C4-8BE2F4B0F422}" srcOrd="4" destOrd="0" presId="urn:microsoft.com/office/officeart/2018/5/layout/IconCircleLabelList"/>
    <dgm:cxn modelId="{33AFA272-E2EA-4836-A5AD-5FC010221329}" type="presParOf" srcId="{E799CC8F-94A1-44C9-86C4-8BE2F4B0F422}" destId="{D8E5AD2D-9CD4-4D5E-976C-4453BDFB4096}" srcOrd="0" destOrd="0" presId="urn:microsoft.com/office/officeart/2018/5/layout/IconCircleLabelList"/>
    <dgm:cxn modelId="{32AC82BC-3246-4B9B-A75E-0D43A729074D}" type="presParOf" srcId="{E799CC8F-94A1-44C9-86C4-8BE2F4B0F422}" destId="{C216B2B3-86C7-4CAF-ABE8-D7E799239D8F}" srcOrd="1" destOrd="0" presId="urn:microsoft.com/office/officeart/2018/5/layout/IconCircleLabelList"/>
    <dgm:cxn modelId="{F7CAACD6-A950-4952-B78C-4D041BF8E03E}" type="presParOf" srcId="{E799CC8F-94A1-44C9-86C4-8BE2F4B0F422}" destId="{C1D96A13-1246-46D6-AB90-7030ED940FF0}" srcOrd="2" destOrd="0" presId="urn:microsoft.com/office/officeart/2018/5/layout/IconCircleLabelList"/>
    <dgm:cxn modelId="{E3BA89A9-32D2-4305-A089-7052B463A7C7}" type="presParOf" srcId="{E799CC8F-94A1-44C9-86C4-8BE2F4B0F422}" destId="{5F717CDA-4CE4-4600-813A-9FB0CB1260D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6CB5C8-6178-4611-9D3E-96CAB30E8FD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26C931-8A5D-4EC0-9565-2128D8B0D24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Enables us to model more complex funcitions </a:t>
          </a:r>
          <a:endParaRPr lang="en-US"/>
        </a:p>
      </dgm:t>
    </dgm:pt>
    <dgm:pt modelId="{9777A54E-F69D-4E04-BD8C-CEA0902FAB6F}" type="parTrans" cxnId="{6F4F9AE9-4B90-436C-A76B-558CDD78AB22}">
      <dgm:prSet/>
      <dgm:spPr/>
      <dgm:t>
        <a:bodyPr/>
        <a:lstStyle/>
        <a:p>
          <a:endParaRPr lang="en-US"/>
        </a:p>
      </dgm:t>
    </dgm:pt>
    <dgm:pt modelId="{5E57ECFD-10DB-4CDB-AE52-1C6F91C4D353}" type="sibTrans" cxnId="{6F4F9AE9-4B90-436C-A76B-558CDD78AB22}">
      <dgm:prSet/>
      <dgm:spPr/>
      <dgm:t>
        <a:bodyPr/>
        <a:lstStyle/>
        <a:p>
          <a:endParaRPr lang="en-US"/>
        </a:p>
      </dgm:t>
    </dgm:pt>
    <dgm:pt modelId="{1A199893-1981-4814-98F1-1432C2EA98D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Increases approximation accuracy for our training data</a:t>
          </a:r>
          <a:endParaRPr lang="en-US"/>
        </a:p>
      </dgm:t>
    </dgm:pt>
    <dgm:pt modelId="{E501D941-F630-469D-9A6F-4ABC03CB05DD}" type="parTrans" cxnId="{6B2CCC8E-AEB7-425F-974D-36B9161FE226}">
      <dgm:prSet/>
      <dgm:spPr/>
      <dgm:t>
        <a:bodyPr/>
        <a:lstStyle/>
        <a:p>
          <a:endParaRPr lang="en-US"/>
        </a:p>
      </dgm:t>
    </dgm:pt>
    <dgm:pt modelId="{F3A5E154-8371-4033-912A-A00E1431DFEE}" type="sibTrans" cxnId="{6B2CCC8E-AEB7-425F-974D-36B9161FE226}">
      <dgm:prSet/>
      <dgm:spPr/>
      <dgm:t>
        <a:bodyPr/>
        <a:lstStyle/>
        <a:p>
          <a:endParaRPr lang="en-US"/>
        </a:p>
      </dgm:t>
    </dgm:pt>
    <dgm:pt modelId="{70680E63-8779-4FD4-A7B1-A9FE053DFE2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With too many layers the circuit learns the training Data too well and can no longer generalize for new, unknown Data</a:t>
          </a:r>
          <a:br>
            <a:rPr lang="de-DE"/>
          </a:br>
          <a:r>
            <a:rPr lang="de-DE">
              <a:sym typeface="Wingdings" panose="05000000000000000000" pitchFamily="2" charset="2"/>
            </a:rPr>
            <a:t></a:t>
          </a:r>
          <a:r>
            <a:rPr lang="de-DE"/>
            <a:t> </a:t>
          </a:r>
          <a:r>
            <a:rPr lang="de-DE" b="1"/>
            <a:t>Overfitting</a:t>
          </a:r>
          <a:endParaRPr lang="en-US"/>
        </a:p>
      </dgm:t>
    </dgm:pt>
    <dgm:pt modelId="{EBE612AC-2C06-4748-B612-031DABD8A609}" type="parTrans" cxnId="{AD39BBB1-F8CE-43BE-81CF-418C84874493}">
      <dgm:prSet/>
      <dgm:spPr/>
      <dgm:t>
        <a:bodyPr/>
        <a:lstStyle/>
        <a:p>
          <a:endParaRPr lang="en-US"/>
        </a:p>
      </dgm:t>
    </dgm:pt>
    <dgm:pt modelId="{6C925CDD-23A0-48BA-95A4-D5B44472A168}" type="sibTrans" cxnId="{AD39BBB1-F8CE-43BE-81CF-418C84874493}">
      <dgm:prSet/>
      <dgm:spPr/>
      <dgm:t>
        <a:bodyPr/>
        <a:lstStyle/>
        <a:p>
          <a:endParaRPr lang="en-US"/>
        </a:p>
      </dgm:t>
    </dgm:pt>
    <dgm:pt modelId="{696AD32D-3A22-4D70-96A0-C8969C39B756}" type="pres">
      <dgm:prSet presAssocID="{686CB5C8-6178-4611-9D3E-96CAB30E8FD2}" presName="root" presStyleCnt="0">
        <dgm:presLayoutVars>
          <dgm:dir/>
          <dgm:resizeHandles val="exact"/>
        </dgm:presLayoutVars>
      </dgm:prSet>
      <dgm:spPr/>
    </dgm:pt>
    <dgm:pt modelId="{17315370-13D7-4407-A770-427FE670EC41}" type="pres">
      <dgm:prSet presAssocID="{D526C931-8A5D-4EC0-9565-2128D8B0D24E}" presName="compNode" presStyleCnt="0"/>
      <dgm:spPr/>
    </dgm:pt>
    <dgm:pt modelId="{B50BAA4A-C68B-4993-873A-C5D15B8A5858}" type="pres">
      <dgm:prSet presAssocID="{D526C931-8A5D-4EC0-9565-2128D8B0D24E}" presName="bgRect" presStyleLbl="bgShp" presStyleIdx="0" presStyleCnt="3"/>
      <dgm:spPr/>
    </dgm:pt>
    <dgm:pt modelId="{BB1DF3DD-CBFF-4384-AAEA-D21B797DD8A4}" type="pres">
      <dgm:prSet presAssocID="{D526C931-8A5D-4EC0-9565-2128D8B0D2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E5FE604B-DF5E-4D9E-B553-C0E39291C140}" type="pres">
      <dgm:prSet presAssocID="{D526C931-8A5D-4EC0-9565-2128D8B0D24E}" presName="spaceRect" presStyleCnt="0"/>
      <dgm:spPr/>
    </dgm:pt>
    <dgm:pt modelId="{2E99F3FD-D927-4F75-BD3A-7845B50A1160}" type="pres">
      <dgm:prSet presAssocID="{D526C931-8A5D-4EC0-9565-2128D8B0D24E}" presName="parTx" presStyleLbl="revTx" presStyleIdx="0" presStyleCnt="3">
        <dgm:presLayoutVars>
          <dgm:chMax val="0"/>
          <dgm:chPref val="0"/>
        </dgm:presLayoutVars>
      </dgm:prSet>
      <dgm:spPr/>
    </dgm:pt>
    <dgm:pt modelId="{C2DC2ECD-48FE-4FA1-97A7-78323ADBEACB}" type="pres">
      <dgm:prSet presAssocID="{5E57ECFD-10DB-4CDB-AE52-1C6F91C4D353}" presName="sibTrans" presStyleCnt="0"/>
      <dgm:spPr/>
    </dgm:pt>
    <dgm:pt modelId="{DF1F5051-C60B-4A37-AA52-B0003EA6BDD4}" type="pres">
      <dgm:prSet presAssocID="{1A199893-1981-4814-98F1-1432C2EA98DE}" presName="compNode" presStyleCnt="0"/>
      <dgm:spPr/>
    </dgm:pt>
    <dgm:pt modelId="{3E0CED0B-B512-47ED-B9B3-3B1500F049DB}" type="pres">
      <dgm:prSet presAssocID="{1A199893-1981-4814-98F1-1432C2EA98DE}" presName="bgRect" presStyleLbl="bgShp" presStyleIdx="1" presStyleCnt="3"/>
      <dgm:spPr/>
    </dgm:pt>
    <dgm:pt modelId="{2F6E30D2-A17B-4782-B943-D1EB169C6DD6}" type="pres">
      <dgm:prSet presAssocID="{1A199893-1981-4814-98F1-1432C2EA98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FC241BB-046D-49BA-BB33-2C27A5D8D9E6}" type="pres">
      <dgm:prSet presAssocID="{1A199893-1981-4814-98F1-1432C2EA98DE}" presName="spaceRect" presStyleCnt="0"/>
      <dgm:spPr/>
    </dgm:pt>
    <dgm:pt modelId="{8384779B-6BD3-481C-A0E4-80E4408B9852}" type="pres">
      <dgm:prSet presAssocID="{1A199893-1981-4814-98F1-1432C2EA98DE}" presName="parTx" presStyleLbl="revTx" presStyleIdx="1" presStyleCnt="3">
        <dgm:presLayoutVars>
          <dgm:chMax val="0"/>
          <dgm:chPref val="0"/>
        </dgm:presLayoutVars>
      </dgm:prSet>
      <dgm:spPr/>
    </dgm:pt>
    <dgm:pt modelId="{E94EE314-405B-48D6-94A0-FC40F3ECB25F}" type="pres">
      <dgm:prSet presAssocID="{F3A5E154-8371-4033-912A-A00E1431DFEE}" presName="sibTrans" presStyleCnt="0"/>
      <dgm:spPr/>
    </dgm:pt>
    <dgm:pt modelId="{59844428-F5D3-4B6B-A9EE-032712724728}" type="pres">
      <dgm:prSet presAssocID="{70680E63-8779-4FD4-A7B1-A9FE053DFE2D}" presName="compNode" presStyleCnt="0"/>
      <dgm:spPr/>
    </dgm:pt>
    <dgm:pt modelId="{57C2D532-CBBD-4462-B729-40C55FD8D4C3}" type="pres">
      <dgm:prSet presAssocID="{70680E63-8779-4FD4-A7B1-A9FE053DFE2D}" presName="bgRect" presStyleLbl="bgShp" presStyleIdx="2" presStyleCnt="3"/>
      <dgm:spPr/>
    </dgm:pt>
    <dgm:pt modelId="{55B6BBBE-20B4-40E9-B52A-2CB5C9AF52AB}" type="pres">
      <dgm:prSet presAssocID="{70680E63-8779-4FD4-A7B1-A9FE053DFE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BA248F34-C7E1-4B78-9013-63BBDB750FA2}" type="pres">
      <dgm:prSet presAssocID="{70680E63-8779-4FD4-A7B1-A9FE053DFE2D}" presName="spaceRect" presStyleCnt="0"/>
      <dgm:spPr/>
    </dgm:pt>
    <dgm:pt modelId="{67DC6DFC-6279-43A9-966E-1EBF66AA2E82}" type="pres">
      <dgm:prSet presAssocID="{70680E63-8779-4FD4-A7B1-A9FE053DFE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6EB00B-7C33-4C16-905F-7727007CE309}" type="presOf" srcId="{D526C931-8A5D-4EC0-9565-2128D8B0D24E}" destId="{2E99F3FD-D927-4F75-BD3A-7845B50A1160}" srcOrd="0" destOrd="0" presId="urn:microsoft.com/office/officeart/2018/2/layout/IconVerticalSolidList"/>
    <dgm:cxn modelId="{43704219-E5A4-48D7-800A-A26E88389318}" type="presOf" srcId="{686CB5C8-6178-4611-9D3E-96CAB30E8FD2}" destId="{696AD32D-3A22-4D70-96A0-C8969C39B756}" srcOrd="0" destOrd="0" presId="urn:microsoft.com/office/officeart/2018/2/layout/IconVerticalSolidList"/>
    <dgm:cxn modelId="{6B2CCC8E-AEB7-425F-974D-36B9161FE226}" srcId="{686CB5C8-6178-4611-9D3E-96CAB30E8FD2}" destId="{1A199893-1981-4814-98F1-1432C2EA98DE}" srcOrd="1" destOrd="0" parTransId="{E501D941-F630-469D-9A6F-4ABC03CB05DD}" sibTransId="{F3A5E154-8371-4033-912A-A00E1431DFEE}"/>
    <dgm:cxn modelId="{AD39BBB1-F8CE-43BE-81CF-418C84874493}" srcId="{686CB5C8-6178-4611-9D3E-96CAB30E8FD2}" destId="{70680E63-8779-4FD4-A7B1-A9FE053DFE2D}" srcOrd="2" destOrd="0" parTransId="{EBE612AC-2C06-4748-B612-031DABD8A609}" sibTransId="{6C925CDD-23A0-48BA-95A4-D5B44472A168}"/>
    <dgm:cxn modelId="{1306A8C0-F6AF-4A37-BE22-397D67ECAFA1}" type="presOf" srcId="{70680E63-8779-4FD4-A7B1-A9FE053DFE2D}" destId="{67DC6DFC-6279-43A9-966E-1EBF66AA2E82}" srcOrd="0" destOrd="0" presId="urn:microsoft.com/office/officeart/2018/2/layout/IconVerticalSolidList"/>
    <dgm:cxn modelId="{982CE1CA-F8C1-4449-A84E-4EE267BBF912}" type="presOf" srcId="{1A199893-1981-4814-98F1-1432C2EA98DE}" destId="{8384779B-6BD3-481C-A0E4-80E4408B9852}" srcOrd="0" destOrd="0" presId="urn:microsoft.com/office/officeart/2018/2/layout/IconVerticalSolidList"/>
    <dgm:cxn modelId="{6F4F9AE9-4B90-436C-A76B-558CDD78AB22}" srcId="{686CB5C8-6178-4611-9D3E-96CAB30E8FD2}" destId="{D526C931-8A5D-4EC0-9565-2128D8B0D24E}" srcOrd="0" destOrd="0" parTransId="{9777A54E-F69D-4E04-BD8C-CEA0902FAB6F}" sibTransId="{5E57ECFD-10DB-4CDB-AE52-1C6F91C4D353}"/>
    <dgm:cxn modelId="{B855D662-E7A6-404C-8D23-A2435420847E}" type="presParOf" srcId="{696AD32D-3A22-4D70-96A0-C8969C39B756}" destId="{17315370-13D7-4407-A770-427FE670EC41}" srcOrd="0" destOrd="0" presId="urn:microsoft.com/office/officeart/2018/2/layout/IconVerticalSolidList"/>
    <dgm:cxn modelId="{26AF6043-9532-4E7F-AA0B-047C53B57200}" type="presParOf" srcId="{17315370-13D7-4407-A770-427FE670EC41}" destId="{B50BAA4A-C68B-4993-873A-C5D15B8A5858}" srcOrd="0" destOrd="0" presId="urn:microsoft.com/office/officeart/2018/2/layout/IconVerticalSolidList"/>
    <dgm:cxn modelId="{7252FD9F-6C82-4873-91A2-92A8CD203D66}" type="presParOf" srcId="{17315370-13D7-4407-A770-427FE670EC41}" destId="{BB1DF3DD-CBFF-4384-AAEA-D21B797DD8A4}" srcOrd="1" destOrd="0" presId="urn:microsoft.com/office/officeart/2018/2/layout/IconVerticalSolidList"/>
    <dgm:cxn modelId="{E07CC81E-B7FB-4556-B15A-218206767A9B}" type="presParOf" srcId="{17315370-13D7-4407-A770-427FE670EC41}" destId="{E5FE604B-DF5E-4D9E-B553-C0E39291C140}" srcOrd="2" destOrd="0" presId="urn:microsoft.com/office/officeart/2018/2/layout/IconVerticalSolidList"/>
    <dgm:cxn modelId="{EE110160-B5BE-4CFA-B91A-E73007490615}" type="presParOf" srcId="{17315370-13D7-4407-A770-427FE670EC41}" destId="{2E99F3FD-D927-4F75-BD3A-7845B50A1160}" srcOrd="3" destOrd="0" presId="urn:microsoft.com/office/officeart/2018/2/layout/IconVerticalSolidList"/>
    <dgm:cxn modelId="{6CD43624-EE29-41C3-94B1-F939EAFA4F47}" type="presParOf" srcId="{696AD32D-3A22-4D70-96A0-C8969C39B756}" destId="{C2DC2ECD-48FE-4FA1-97A7-78323ADBEACB}" srcOrd="1" destOrd="0" presId="urn:microsoft.com/office/officeart/2018/2/layout/IconVerticalSolidList"/>
    <dgm:cxn modelId="{2D38B0EB-162A-4E54-9D99-2ADD948CBE03}" type="presParOf" srcId="{696AD32D-3A22-4D70-96A0-C8969C39B756}" destId="{DF1F5051-C60B-4A37-AA52-B0003EA6BDD4}" srcOrd="2" destOrd="0" presId="urn:microsoft.com/office/officeart/2018/2/layout/IconVerticalSolidList"/>
    <dgm:cxn modelId="{5EFD5E91-898D-4771-898C-BD53BC8108D1}" type="presParOf" srcId="{DF1F5051-C60B-4A37-AA52-B0003EA6BDD4}" destId="{3E0CED0B-B512-47ED-B9B3-3B1500F049DB}" srcOrd="0" destOrd="0" presId="urn:microsoft.com/office/officeart/2018/2/layout/IconVerticalSolidList"/>
    <dgm:cxn modelId="{68E68F34-4B71-464E-AF2D-9685837AC870}" type="presParOf" srcId="{DF1F5051-C60B-4A37-AA52-B0003EA6BDD4}" destId="{2F6E30D2-A17B-4782-B943-D1EB169C6DD6}" srcOrd="1" destOrd="0" presId="urn:microsoft.com/office/officeart/2018/2/layout/IconVerticalSolidList"/>
    <dgm:cxn modelId="{A155787C-6EED-4040-AFAD-9F6A0E5C9948}" type="presParOf" srcId="{DF1F5051-C60B-4A37-AA52-B0003EA6BDD4}" destId="{DFC241BB-046D-49BA-BB33-2C27A5D8D9E6}" srcOrd="2" destOrd="0" presId="urn:microsoft.com/office/officeart/2018/2/layout/IconVerticalSolidList"/>
    <dgm:cxn modelId="{33402EA0-3AB1-4648-8B1C-FE6A1E401344}" type="presParOf" srcId="{DF1F5051-C60B-4A37-AA52-B0003EA6BDD4}" destId="{8384779B-6BD3-481C-A0E4-80E4408B9852}" srcOrd="3" destOrd="0" presId="urn:microsoft.com/office/officeart/2018/2/layout/IconVerticalSolidList"/>
    <dgm:cxn modelId="{2A3BAB03-68C9-46E0-BB14-0D316977C690}" type="presParOf" srcId="{696AD32D-3A22-4D70-96A0-C8969C39B756}" destId="{E94EE314-405B-48D6-94A0-FC40F3ECB25F}" srcOrd="3" destOrd="0" presId="urn:microsoft.com/office/officeart/2018/2/layout/IconVerticalSolidList"/>
    <dgm:cxn modelId="{B9119BCD-BFAF-4BE5-B39F-50F5CE743CB9}" type="presParOf" srcId="{696AD32D-3A22-4D70-96A0-C8969C39B756}" destId="{59844428-F5D3-4B6B-A9EE-032712724728}" srcOrd="4" destOrd="0" presId="urn:microsoft.com/office/officeart/2018/2/layout/IconVerticalSolidList"/>
    <dgm:cxn modelId="{E9DC6E37-9645-4B29-93D1-D8DB05EF1DCF}" type="presParOf" srcId="{59844428-F5D3-4B6B-A9EE-032712724728}" destId="{57C2D532-CBBD-4462-B729-40C55FD8D4C3}" srcOrd="0" destOrd="0" presId="urn:microsoft.com/office/officeart/2018/2/layout/IconVerticalSolidList"/>
    <dgm:cxn modelId="{0500B350-906A-4895-95BA-49E6A68B24EE}" type="presParOf" srcId="{59844428-F5D3-4B6B-A9EE-032712724728}" destId="{55B6BBBE-20B4-40E9-B52A-2CB5C9AF52AB}" srcOrd="1" destOrd="0" presId="urn:microsoft.com/office/officeart/2018/2/layout/IconVerticalSolidList"/>
    <dgm:cxn modelId="{419D1FF1-6313-4F64-9446-67B948E7FA20}" type="presParOf" srcId="{59844428-F5D3-4B6B-A9EE-032712724728}" destId="{BA248F34-C7E1-4B78-9013-63BBDB750FA2}" srcOrd="2" destOrd="0" presId="urn:microsoft.com/office/officeart/2018/2/layout/IconVerticalSolidList"/>
    <dgm:cxn modelId="{A702EEF3-4789-45BF-B862-D024039041C9}" type="presParOf" srcId="{59844428-F5D3-4B6B-A9EE-032712724728}" destId="{67DC6DFC-6279-43A9-966E-1EBF66AA2E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D609F-1AF8-4BFD-B270-0F7F1EFF65F7}">
      <dsp:nvSpPr>
        <dsp:cNvPr id="0" name=""/>
        <dsp:cNvSpPr/>
      </dsp:nvSpPr>
      <dsp:spPr>
        <a:xfrm>
          <a:off x="328412" y="798610"/>
          <a:ext cx="1019724" cy="10197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27423-4A51-410E-B773-1C8EBAFA92FD}">
      <dsp:nvSpPr>
        <dsp:cNvPr id="0" name=""/>
        <dsp:cNvSpPr/>
      </dsp:nvSpPr>
      <dsp:spPr>
        <a:xfrm>
          <a:off x="545730" y="1015929"/>
          <a:ext cx="585087" cy="585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C2E5B-3EDA-43B9-953F-10F7117C202C}">
      <dsp:nvSpPr>
        <dsp:cNvPr id="0" name=""/>
        <dsp:cNvSpPr/>
      </dsp:nvSpPr>
      <dsp:spPr>
        <a:xfrm>
          <a:off x="2435" y="2135954"/>
          <a:ext cx="1671679" cy="79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What? </a:t>
          </a:r>
          <a:r>
            <a:rPr lang="de-DE" sz="1100" kern="1200">
              <a:sym typeface="Wingdings" panose="05000000000000000000" pitchFamily="2" charset="2"/>
            </a:rPr>
            <a:t></a:t>
          </a:r>
          <a:r>
            <a:rPr lang="de-DE" sz="1100" kern="1200"/>
            <a:t> </a:t>
          </a:r>
          <a:r>
            <a:rPr lang="de-DE" sz="1100" i="1" kern="1200"/>
            <a:t>Encode classical data multiple times into the quantum cirquit </a:t>
          </a:r>
          <a:endParaRPr lang="en-US" sz="1100" kern="1200"/>
        </a:p>
      </dsp:txBody>
      <dsp:txXfrm>
        <a:off x="2435" y="2135954"/>
        <a:ext cx="1671679" cy="794047"/>
      </dsp:txXfrm>
    </dsp:sp>
    <dsp:sp modelId="{1F4AE252-509C-4E78-BF78-B6116F013573}">
      <dsp:nvSpPr>
        <dsp:cNvPr id="0" name=""/>
        <dsp:cNvSpPr/>
      </dsp:nvSpPr>
      <dsp:spPr>
        <a:xfrm>
          <a:off x="2292636" y="798610"/>
          <a:ext cx="1019724" cy="10197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1C1A2-BBFB-4785-9B49-4DBB3DD23A16}">
      <dsp:nvSpPr>
        <dsp:cNvPr id="0" name=""/>
        <dsp:cNvSpPr/>
      </dsp:nvSpPr>
      <dsp:spPr>
        <a:xfrm>
          <a:off x="2509954" y="1015929"/>
          <a:ext cx="585087" cy="585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53688-9EEE-466C-8F02-225AFFD6A5C8}">
      <dsp:nvSpPr>
        <dsp:cNvPr id="0" name=""/>
        <dsp:cNvSpPr/>
      </dsp:nvSpPr>
      <dsp:spPr>
        <a:xfrm>
          <a:off x="1966658" y="2135954"/>
          <a:ext cx="1671679" cy="79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 dirty="0" err="1"/>
            <a:t>Why</a:t>
          </a:r>
          <a:r>
            <a:rPr lang="de-DE" sz="1100" kern="1200" dirty="0"/>
            <a:t>? </a:t>
          </a:r>
          <a:r>
            <a:rPr lang="de-DE" sz="1100" kern="1200" dirty="0">
              <a:sym typeface="Wingdings" panose="05000000000000000000" pitchFamily="2" charset="2"/>
            </a:rPr>
            <a:t></a:t>
          </a:r>
          <a:r>
            <a:rPr lang="de-DE" sz="1100" kern="1200" dirty="0"/>
            <a:t> </a:t>
          </a:r>
          <a:r>
            <a:rPr lang="de-DE" sz="1100" i="1" kern="1200" dirty="0" err="1"/>
            <a:t>Prevention</a:t>
          </a:r>
          <a:r>
            <a:rPr lang="de-DE" sz="1100" i="1" kern="1200" dirty="0"/>
            <a:t> </a:t>
          </a:r>
          <a:r>
            <a:rPr lang="de-DE" sz="1100" i="1" kern="1200" dirty="0" err="1"/>
            <a:t>of</a:t>
          </a:r>
          <a:r>
            <a:rPr lang="de-DE" sz="1100" i="1" kern="1200" dirty="0"/>
            <a:t> </a:t>
          </a:r>
          <a:r>
            <a:rPr lang="de-DE" sz="1100" i="1" kern="1200" dirty="0" err="1"/>
            <a:t>data</a:t>
          </a:r>
          <a:r>
            <a:rPr lang="de-DE" sz="1100" i="1" kern="1200" dirty="0"/>
            <a:t> </a:t>
          </a:r>
          <a:r>
            <a:rPr lang="de-DE" sz="1100" i="1" kern="1200" dirty="0" err="1"/>
            <a:t>loss</a:t>
          </a:r>
          <a:r>
            <a:rPr lang="de-DE" sz="1100" i="1" kern="1200" dirty="0"/>
            <a:t> / </a:t>
          </a:r>
          <a:r>
            <a:rPr lang="de-DE" sz="1100" i="1" kern="1200" dirty="0" err="1"/>
            <a:t>faulty</a:t>
          </a:r>
          <a:r>
            <a:rPr lang="de-DE" sz="1100" i="1" kern="1200" dirty="0"/>
            <a:t> </a:t>
          </a:r>
          <a:r>
            <a:rPr lang="de-DE" sz="1100" i="1" kern="1200" dirty="0" err="1"/>
            <a:t>data</a:t>
          </a:r>
          <a:r>
            <a:rPr lang="de-DE" sz="1100" i="1" kern="1200" dirty="0"/>
            <a:t> after </a:t>
          </a:r>
          <a:r>
            <a:rPr lang="de-DE" sz="1100" i="1" kern="1200" dirty="0" err="1"/>
            <a:t>processing</a:t>
          </a:r>
          <a:r>
            <a:rPr lang="de-DE" sz="1100" i="1" kern="1200" dirty="0"/>
            <a:t> in </a:t>
          </a:r>
          <a:r>
            <a:rPr lang="de-DE" sz="1100" i="1" kern="1200" dirty="0" err="1"/>
            <a:t>the</a:t>
          </a:r>
          <a:r>
            <a:rPr lang="de-DE" sz="1100" i="1" kern="1200" dirty="0"/>
            <a:t> </a:t>
          </a:r>
          <a:r>
            <a:rPr lang="de-DE" sz="1100" i="1" kern="1200" dirty="0" err="1"/>
            <a:t>quantum</a:t>
          </a:r>
          <a:r>
            <a:rPr lang="de-DE" sz="1100" i="1" kern="1200" dirty="0"/>
            <a:t> </a:t>
          </a:r>
          <a:r>
            <a:rPr lang="de-DE" sz="1100" i="1" kern="1200" dirty="0" err="1"/>
            <a:t>circuit</a:t>
          </a:r>
          <a:r>
            <a:rPr lang="de-DE" sz="1100" i="1" kern="1200" dirty="0"/>
            <a:t>  (</a:t>
          </a:r>
          <a:r>
            <a:rPr lang="de-DE" sz="1100" i="1" kern="1200" dirty="0" err="1"/>
            <a:t>No</a:t>
          </a:r>
          <a:r>
            <a:rPr lang="de-DE" sz="1100" i="1" kern="1200" dirty="0"/>
            <a:t> </a:t>
          </a:r>
          <a:r>
            <a:rPr lang="de-DE" sz="1100" i="1" kern="1200" dirty="0" err="1"/>
            <a:t>cloning</a:t>
          </a:r>
          <a:r>
            <a:rPr lang="de-DE" sz="1100" i="1" kern="1200" dirty="0"/>
            <a:t>)</a:t>
          </a:r>
          <a:endParaRPr lang="en-US" sz="1100" kern="1200" dirty="0"/>
        </a:p>
      </dsp:txBody>
      <dsp:txXfrm>
        <a:off x="1966658" y="2135954"/>
        <a:ext cx="1671679" cy="794047"/>
      </dsp:txXfrm>
    </dsp:sp>
    <dsp:sp modelId="{D8E5AD2D-9CD4-4D5E-976C-4453BDFB4096}">
      <dsp:nvSpPr>
        <dsp:cNvPr id="0" name=""/>
        <dsp:cNvSpPr/>
      </dsp:nvSpPr>
      <dsp:spPr>
        <a:xfrm>
          <a:off x="4256859" y="798610"/>
          <a:ext cx="1019724" cy="10197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6B2B3-86C7-4CAF-ABE8-D7E799239D8F}">
      <dsp:nvSpPr>
        <dsp:cNvPr id="0" name=""/>
        <dsp:cNvSpPr/>
      </dsp:nvSpPr>
      <dsp:spPr>
        <a:xfrm>
          <a:off x="4474178" y="1015929"/>
          <a:ext cx="585087" cy="585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17CDA-4CE4-4600-813A-9FB0CB1260D2}">
      <dsp:nvSpPr>
        <dsp:cNvPr id="0" name=""/>
        <dsp:cNvSpPr/>
      </dsp:nvSpPr>
      <dsp:spPr>
        <a:xfrm>
          <a:off x="3930882" y="2135954"/>
          <a:ext cx="1671679" cy="79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 dirty="0"/>
            <a:t>https://pennylane.ai/qml/demos/tutorial_data_reuploading_classifier/</a:t>
          </a:r>
          <a:endParaRPr lang="en-US" sz="1100" kern="1200" dirty="0"/>
        </a:p>
      </dsp:txBody>
      <dsp:txXfrm>
        <a:off x="3930882" y="2135954"/>
        <a:ext cx="1671679" cy="794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BAA4A-C68B-4993-873A-C5D15B8A5858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DF3DD-CBFF-4384-AAEA-D21B797DD8A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9F3FD-D927-4F75-BD3A-7845B50A1160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Enables us to model more complex funcitions </a:t>
          </a:r>
          <a:endParaRPr lang="en-US" sz="1900" kern="1200"/>
        </a:p>
      </dsp:txBody>
      <dsp:txXfrm>
        <a:off x="1435590" y="531"/>
        <a:ext cx="9080009" cy="1242935"/>
      </dsp:txXfrm>
    </dsp:sp>
    <dsp:sp modelId="{3E0CED0B-B512-47ED-B9B3-3B1500F049D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E30D2-A17B-4782-B943-D1EB169C6DD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4779B-6BD3-481C-A0E4-80E4408B985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Increases approximation accuracy for our training data</a:t>
          </a:r>
          <a:endParaRPr lang="en-US" sz="1900" kern="1200"/>
        </a:p>
      </dsp:txBody>
      <dsp:txXfrm>
        <a:off x="1435590" y="1554201"/>
        <a:ext cx="9080009" cy="1242935"/>
      </dsp:txXfrm>
    </dsp:sp>
    <dsp:sp modelId="{57C2D532-CBBD-4462-B729-40C55FD8D4C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6BBBE-20B4-40E9-B52A-2CB5C9AF52A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C6DFC-6279-43A9-966E-1EBF66AA2E82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With too many layers the circuit learns the training Data too well and can no longer generalize for new, unknown Data</a:t>
          </a:r>
          <a:br>
            <a:rPr lang="de-DE" sz="1900" kern="1200"/>
          </a:br>
          <a:r>
            <a:rPr lang="de-DE" sz="1900" kern="1200">
              <a:sym typeface="Wingdings" panose="05000000000000000000" pitchFamily="2" charset="2"/>
            </a:rPr>
            <a:t></a:t>
          </a:r>
          <a:r>
            <a:rPr lang="de-DE" sz="1900" kern="1200"/>
            <a:t> </a:t>
          </a:r>
          <a:r>
            <a:rPr lang="de-DE" sz="1900" b="1" kern="1200"/>
            <a:t>Overfitting</a:t>
          </a:r>
          <a:endParaRPr lang="en-US" sz="19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9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2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5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2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2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7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ktor Hintergrund der spritzenden lebendigen Farben">
            <a:extLst>
              <a:ext uri="{FF2B5EF4-FFF2-40B4-BE49-F238E27FC236}">
                <a16:creationId xmlns:a16="http://schemas.microsoft.com/office/drawing/2014/main" id="{E764B4B2-41FA-2B53-80D0-33E658BCC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727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67BA89-5A74-C7E8-A91A-90DD9F989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de-DE" sz="5400" dirty="0">
                <a:solidFill>
                  <a:srgbClr val="FFFFFF"/>
                </a:solidFill>
              </a:rPr>
              <a:t>Modeling </a:t>
            </a:r>
            <a:r>
              <a:rPr lang="de-DE" sz="5400" dirty="0" err="1">
                <a:solidFill>
                  <a:srgbClr val="FFFFFF"/>
                </a:solidFill>
              </a:rPr>
              <a:t>probability</a:t>
            </a:r>
            <a:r>
              <a:rPr lang="de-DE" sz="5400" dirty="0">
                <a:solidFill>
                  <a:srgbClr val="FFFFFF"/>
                </a:solidFill>
              </a:rPr>
              <a:t> </a:t>
            </a:r>
            <a:r>
              <a:rPr lang="de-DE" sz="5400" dirty="0" err="1">
                <a:solidFill>
                  <a:srgbClr val="FFFFFF"/>
                </a:solidFill>
              </a:rPr>
              <a:t>distributions</a:t>
            </a:r>
            <a:r>
              <a:rPr lang="de-DE" sz="5400" dirty="0">
                <a:solidFill>
                  <a:srgbClr val="FFFFFF"/>
                </a:solidFill>
              </a:rPr>
              <a:t> </a:t>
            </a:r>
            <a:r>
              <a:rPr lang="de-DE" sz="5400" dirty="0" err="1">
                <a:solidFill>
                  <a:srgbClr val="FFFFFF"/>
                </a:solidFill>
              </a:rPr>
              <a:t>using</a:t>
            </a:r>
            <a:r>
              <a:rPr lang="de-DE" sz="5400" dirty="0">
                <a:solidFill>
                  <a:srgbClr val="FFFFFF"/>
                </a:solidFill>
              </a:rPr>
              <a:t> VQCs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C58C3F-34A6-F913-52C6-4492763EC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de-DE" sz="2200" dirty="0">
                <a:solidFill>
                  <a:srgbClr val="FFFFFF"/>
                </a:solidFill>
              </a:rPr>
              <a:t>In </a:t>
            </a:r>
            <a:r>
              <a:rPr lang="de-DE" sz="2200" dirty="0" err="1">
                <a:solidFill>
                  <a:srgbClr val="FFFFFF"/>
                </a:solidFill>
              </a:rPr>
              <a:t>cooperation</a:t>
            </a:r>
            <a:r>
              <a:rPr lang="de-DE" sz="2200" dirty="0">
                <a:solidFill>
                  <a:srgbClr val="FFFFFF"/>
                </a:solidFill>
              </a:rPr>
              <a:t> with SIEMENS</a:t>
            </a:r>
          </a:p>
        </p:txBody>
      </p:sp>
      <p:grpSp>
        <p:nvGrpSpPr>
          <p:cNvPr id="24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8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348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312B3-4D72-AD4B-243C-E206FEE5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Introduce</a:t>
            </a:r>
            <a:r>
              <a:rPr lang="de-DE" dirty="0"/>
              <a:t> Data </a:t>
            </a:r>
            <a:r>
              <a:rPr lang="de-DE" dirty="0" err="1"/>
              <a:t>encoding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F9ABB2-E3F3-3C44-B0E3-5B91876F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13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9" name="Rectangle 31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41" name="Rectangle 314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143" name="Top Left">
            <a:extLst>
              <a:ext uri="{FF2B5EF4-FFF2-40B4-BE49-F238E27FC236}">
                <a16:creationId xmlns:a16="http://schemas.microsoft.com/office/drawing/2014/main" id="{30E2593C-D80A-46DA-80DF-172357084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144" name="Freeform: Shape 3143">
              <a:extLst>
                <a:ext uri="{FF2B5EF4-FFF2-40B4-BE49-F238E27FC236}">
                  <a16:creationId xmlns:a16="http://schemas.microsoft.com/office/drawing/2014/main" id="{01A9D4F6-4E29-4BDA-A516-7F3F736DB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145" name="Freeform: Shape 3144">
              <a:extLst>
                <a:ext uri="{FF2B5EF4-FFF2-40B4-BE49-F238E27FC236}">
                  <a16:creationId xmlns:a16="http://schemas.microsoft.com/office/drawing/2014/main" id="{F21C7B06-772C-4D26-AF38-02786B9F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6" name="Freeform: Shape 3145">
              <a:extLst>
                <a:ext uri="{FF2B5EF4-FFF2-40B4-BE49-F238E27FC236}">
                  <a16:creationId xmlns:a16="http://schemas.microsoft.com/office/drawing/2014/main" id="{98F1E44D-5255-4ED6-8D25-0616BC280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7" name="Freeform: Shape 3146">
              <a:extLst>
                <a:ext uri="{FF2B5EF4-FFF2-40B4-BE49-F238E27FC236}">
                  <a16:creationId xmlns:a16="http://schemas.microsoft.com/office/drawing/2014/main" id="{D4D73AC6-0076-449C-8676-7D0AD28D6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8" name="Freeform: Shape 3147">
              <a:extLst>
                <a:ext uri="{FF2B5EF4-FFF2-40B4-BE49-F238E27FC236}">
                  <a16:creationId xmlns:a16="http://schemas.microsoft.com/office/drawing/2014/main" id="{6592273B-D4FB-437C-A81B-0CEEEB089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9" name="Freeform: Shape 3148">
              <a:extLst>
                <a:ext uri="{FF2B5EF4-FFF2-40B4-BE49-F238E27FC236}">
                  <a16:creationId xmlns:a16="http://schemas.microsoft.com/office/drawing/2014/main" id="{25058A91-09D6-41A3-B732-BD9820CAF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0" name="Freeform: Shape 3149">
              <a:extLst>
                <a:ext uri="{FF2B5EF4-FFF2-40B4-BE49-F238E27FC236}">
                  <a16:creationId xmlns:a16="http://schemas.microsoft.com/office/drawing/2014/main" id="{EB46C089-E160-4CFA-9B80-559D7A221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1" name="Freeform: Shape 3150">
              <a:extLst>
                <a:ext uri="{FF2B5EF4-FFF2-40B4-BE49-F238E27FC236}">
                  <a16:creationId xmlns:a16="http://schemas.microsoft.com/office/drawing/2014/main" id="{3A4BDAFA-2631-4743-B907-D9504D8E5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248AF77-6E76-BD52-B910-FEEBE688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814412" cy="16645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End Goal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DF12E8-3887-1DA5-C418-0C153A01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4102" cy="3728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Predict the output of a technical plant as a wind turbine with highest possible accuracy</a:t>
            </a:r>
          </a:p>
          <a:p>
            <a:r>
              <a:rPr lang="en-US" sz="1800" dirty="0"/>
              <a:t>Train our circuit with known data (x= 0 to t) so that it can then predict the outcome for values &gt; t (t+1, t+2, …)</a:t>
            </a:r>
          </a:p>
          <a:p>
            <a:pPr marL="0" indent="0">
              <a:buNone/>
            </a:pPr>
            <a:endParaRPr lang="en-US" sz="1800" kern="1200" dirty="0">
              <a:latin typeface="+mn-lt"/>
              <a:ea typeface="+mn-ea"/>
              <a:cs typeface="+mn-cs"/>
            </a:endParaRPr>
          </a:p>
          <a:p>
            <a:endParaRPr lang="en-US" sz="1800" dirty="0"/>
          </a:p>
          <a:p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3078" name="Picture 6" descr="3D graphs of probability density functions in MATLAB - Stack Overflow">
            <a:extLst>
              <a:ext uri="{FF2B5EF4-FFF2-40B4-BE49-F238E27FC236}">
                <a16:creationId xmlns:a16="http://schemas.microsoft.com/office/drawing/2014/main" id="{7DC9A5DC-8CBE-B0C6-B893-D850A9BDD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2" r="11880"/>
          <a:stretch/>
        </p:blipFill>
        <p:spPr bwMode="auto">
          <a:xfrm>
            <a:off x="6626806" y="1019556"/>
            <a:ext cx="4817466" cy="48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53" name="Bottom Right">
            <a:extLst>
              <a:ext uri="{FF2B5EF4-FFF2-40B4-BE49-F238E27FC236}">
                <a16:creationId xmlns:a16="http://schemas.microsoft.com/office/drawing/2014/main" id="{521AD032-2A8E-46DA-9ADE-ABE5E787F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154" name="Freeform: Shape 3153">
              <a:extLst>
                <a:ext uri="{FF2B5EF4-FFF2-40B4-BE49-F238E27FC236}">
                  <a16:creationId xmlns:a16="http://schemas.microsoft.com/office/drawing/2014/main" id="{4C99AC15-8ABA-4F63-9321-20BC70B7C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186" name="Graphic 157">
              <a:extLst>
                <a:ext uri="{FF2B5EF4-FFF2-40B4-BE49-F238E27FC236}">
                  <a16:creationId xmlns:a16="http://schemas.microsoft.com/office/drawing/2014/main" id="{4A4D9C63-9AE2-409A-AD6F-D6B96CC60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57" name="Freeform: Shape 3156">
                <a:extLst>
                  <a:ext uri="{FF2B5EF4-FFF2-40B4-BE49-F238E27FC236}">
                    <a16:creationId xmlns:a16="http://schemas.microsoft.com/office/drawing/2014/main" id="{1C414FAE-71E1-463A-AE68-63329132E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8" name="Freeform: Shape 3157">
                <a:extLst>
                  <a:ext uri="{FF2B5EF4-FFF2-40B4-BE49-F238E27FC236}">
                    <a16:creationId xmlns:a16="http://schemas.microsoft.com/office/drawing/2014/main" id="{2AA2E51D-8749-4E45-B4DD-111ED901B4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9" name="Freeform: Shape 3158">
                <a:extLst>
                  <a:ext uri="{FF2B5EF4-FFF2-40B4-BE49-F238E27FC236}">
                    <a16:creationId xmlns:a16="http://schemas.microsoft.com/office/drawing/2014/main" id="{FF8F5908-4C35-43FC-A898-D3C8C3A09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0" name="Freeform: Shape 3159">
                <a:extLst>
                  <a:ext uri="{FF2B5EF4-FFF2-40B4-BE49-F238E27FC236}">
                    <a16:creationId xmlns:a16="http://schemas.microsoft.com/office/drawing/2014/main" id="{B573C509-A7F3-4312-B67F-C55BB88DD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1" name="Freeform: Shape 3160">
                <a:extLst>
                  <a:ext uri="{FF2B5EF4-FFF2-40B4-BE49-F238E27FC236}">
                    <a16:creationId xmlns:a16="http://schemas.microsoft.com/office/drawing/2014/main" id="{79AB9BF4-2BB4-4BE7-98EB-B320312ED0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2" name="Freeform: Shape 3161">
                <a:extLst>
                  <a:ext uri="{FF2B5EF4-FFF2-40B4-BE49-F238E27FC236}">
                    <a16:creationId xmlns:a16="http://schemas.microsoft.com/office/drawing/2014/main" id="{971E7EF4-D2C5-4968-AC34-A0674E1F8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3" name="Freeform: Shape 3162">
                <a:extLst>
                  <a:ext uri="{FF2B5EF4-FFF2-40B4-BE49-F238E27FC236}">
                    <a16:creationId xmlns:a16="http://schemas.microsoft.com/office/drawing/2014/main" id="{235D9000-8CED-4925-95A2-3F12C8023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56" name="Freeform: Shape 3155">
              <a:extLst>
                <a:ext uri="{FF2B5EF4-FFF2-40B4-BE49-F238E27FC236}">
                  <a16:creationId xmlns:a16="http://schemas.microsoft.com/office/drawing/2014/main" id="{9F857165-8DF4-4025-B0D6-1079CDA8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908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8520837E-06A5-5A57-77D4-197E1A04B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667" r="-1" b="405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42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5207635-CD96-7029-2D76-2870CF4B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Theoretical concepts</a:t>
            </a:r>
          </a:p>
        </p:txBody>
      </p:sp>
      <p:grpSp>
        <p:nvGrpSpPr>
          <p:cNvPr id="151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52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1" name="Inhaltsplatzhalter 2">
            <a:extLst>
              <a:ext uri="{FF2B5EF4-FFF2-40B4-BE49-F238E27FC236}">
                <a16:creationId xmlns:a16="http://schemas.microsoft.com/office/drawing/2014/main" id="{86E22810-3821-B1E5-C21A-AA130EB65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1800">
                <a:solidFill>
                  <a:srgbClr val="FFFFFF"/>
                </a:solidFill>
              </a:rPr>
              <a:t>VQCs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>
                <a:solidFill>
                  <a:srgbClr val="FFFFFF"/>
                </a:solidFill>
              </a:rPr>
              <a:t>Data Reuploading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>
                <a:solidFill>
                  <a:srgbClr val="FFFFFF"/>
                </a:solidFill>
              </a:rPr>
              <a:t>Fourier Series</a:t>
            </a:r>
          </a:p>
        </p:txBody>
      </p:sp>
    </p:spTree>
    <p:extLst>
      <p:ext uri="{BB962C8B-B14F-4D97-AF65-F5344CB8AC3E}">
        <p14:creationId xmlns:p14="http://schemas.microsoft.com/office/powerpoint/2010/main" val="352381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0" name="Rectangle 103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01" name="Rectangle 103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02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103" name="Freeform: Shape 1037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039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040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041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042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043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044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46A3E6F-8E0F-2D26-623F-05056939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de-DE"/>
              <a:t>VQCs </a:t>
            </a:r>
            <a:endParaRPr lang="de-DE" dirty="0"/>
          </a:p>
        </p:txBody>
      </p:sp>
      <p:sp>
        <p:nvSpPr>
          <p:cNvPr id="1110" name="Content Placeholder 1029">
            <a:extLst>
              <a:ext uri="{FF2B5EF4-FFF2-40B4-BE49-F238E27FC236}">
                <a16:creationId xmlns:a16="http://schemas.microsoft.com/office/drawing/2014/main" id="{F49DCA55-C4C8-58BA-AEA7-507DF061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0872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Consist of 3 main parts: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Feature map </a:t>
            </a:r>
            <a:r>
              <a:rPr lang="en-US" sz="1800" dirty="0">
                <a:sym typeface="Wingdings" panose="05000000000000000000" pitchFamily="2" charset="2"/>
              </a:rPr>
              <a:t> responsible for encoding the data into Quantum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ym typeface="Wingdings" panose="05000000000000000000" pitchFamily="2" charset="2"/>
              </a:rPr>
              <a:t>The actual circuit </a:t>
            </a:r>
            <a:r>
              <a:rPr lang="en-US" sz="1800" dirty="0">
                <a:sym typeface="Wingdings" panose="05000000000000000000" pitchFamily="2" charset="2"/>
              </a:rPr>
              <a:t> computes the data based on parameters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ym typeface="Wingdings" panose="05000000000000000000" pitchFamily="2" charset="2"/>
              </a:rPr>
              <a:t>Optimizer</a:t>
            </a:r>
            <a:r>
              <a:rPr lang="en-US" sz="1800" dirty="0">
                <a:sym typeface="Wingdings" panose="05000000000000000000" pitchFamily="2" charset="2"/>
              </a:rPr>
              <a:t>  compares the result from the circuit, compares it to the expected result and optimizes the parameters using a cost function</a:t>
            </a:r>
            <a:endParaRPr lang="en-US" sz="1800" dirty="0"/>
          </a:p>
        </p:txBody>
      </p:sp>
      <p:pic>
        <p:nvPicPr>
          <p:cNvPr id="1026" name="Picture 2" descr="Schematic representation of a variational quantum circuit. The feature ...">
            <a:extLst>
              <a:ext uri="{FF2B5EF4-FFF2-40B4-BE49-F238E27FC236}">
                <a16:creationId xmlns:a16="http://schemas.microsoft.com/office/drawing/2014/main" id="{AD3F7D9F-9E61-F708-D6B8-08DE3A981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2" y="3084072"/>
            <a:ext cx="4967270" cy="224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1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9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12" name="Freeform: Shape 1050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reeform: Shape 1051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reeform: Shape 1052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reeform: Shape 1053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reeform: Shape 1054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reeform: Shape 1055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8" name="Freeform: Shape 1049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995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2" name="Rectangle 21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63" name="Rectangle 213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64" name="Top left">
            <a:extLst>
              <a:ext uri="{FF2B5EF4-FFF2-40B4-BE49-F238E27FC236}">
                <a16:creationId xmlns:a16="http://schemas.microsoft.com/office/drawing/2014/main" id="{459862C0-828C-4688-9C70-32B10630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165" name="Freeform: Shape 2140">
              <a:extLst>
                <a:ext uri="{FF2B5EF4-FFF2-40B4-BE49-F238E27FC236}">
                  <a16:creationId xmlns:a16="http://schemas.microsoft.com/office/drawing/2014/main" id="{9D913CF1-1352-4A05-9FFE-BAC2B9EF9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166" name="Freeform: Shape 2141">
              <a:extLst>
                <a:ext uri="{FF2B5EF4-FFF2-40B4-BE49-F238E27FC236}">
                  <a16:creationId xmlns:a16="http://schemas.microsoft.com/office/drawing/2014/main" id="{594EFAD0-1F3C-4A6A-AA1D-211ED5654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7" name="Freeform: Shape 2142">
              <a:extLst>
                <a:ext uri="{FF2B5EF4-FFF2-40B4-BE49-F238E27FC236}">
                  <a16:creationId xmlns:a16="http://schemas.microsoft.com/office/drawing/2014/main" id="{5D71D53D-E478-4044-985B-57A5A530E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8" name="Freeform: Shape 2143">
              <a:extLst>
                <a:ext uri="{FF2B5EF4-FFF2-40B4-BE49-F238E27FC236}">
                  <a16:creationId xmlns:a16="http://schemas.microsoft.com/office/drawing/2014/main" id="{589D7948-C0E9-43BA-9CB4-975A6D943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9" name="Freeform: Shape 2144">
              <a:extLst>
                <a:ext uri="{FF2B5EF4-FFF2-40B4-BE49-F238E27FC236}">
                  <a16:creationId xmlns:a16="http://schemas.microsoft.com/office/drawing/2014/main" id="{02E1523D-C3CB-46C6-B1CD-14A95DF0A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0" name="Freeform: Shape 2145">
              <a:extLst>
                <a:ext uri="{FF2B5EF4-FFF2-40B4-BE49-F238E27FC236}">
                  <a16:creationId xmlns:a16="http://schemas.microsoft.com/office/drawing/2014/main" id="{57C548BC-A312-4789-93A8-CBCFC2FC5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1" name="Freeform: Shape 2146">
              <a:extLst>
                <a:ext uri="{FF2B5EF4-FFF2-40B4-BE49-F238E27FC236}">
                  <a16:creationId xmlns:a16="http://schemas.microsoft.com/office/drawing/2014/main" id="{DD0292AB-E3CA-4B26-BF97-0065659D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2" name="Freeform: Shape 2147">
              <a:extLst>
                <a:ext uri="{FF2B5EF4-FFF2-40B4-BE49-F238E27FC236}">
                  <a16:creationId xmlns:a16="http://schemas.microsoft.com/office/drawing/2014/main" id="{596E2A19-992B-423A-BC43-9132FB364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204C5D2-3BD0-90F8-919D-25B1C4E2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de-DE"/>
              <a:t>Data Reuploading (WIP) </a:t>
            </a:r>
            <a:endParaRPr lang="de-DE" dirty="0"/>
          </a:p>
        </p:txBody>
      </p:sp>
      <p:sp>
        <p:nvSpPr>
          <p:cNvPr id="2173" name="Freeform: Shape 2149">
            <a:extLst>
              <a:ext uri="{FF2B5EF4-FFF2-40B4-BE49-F238E27FC236}">
                <a16:creationId xmlns:a16="http://schemas.microsoft.com/office/drawing/2014/main" id="{E1053F4E-9FA5-4F7B-9769-047E79535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83407B-319F-0A89-2D35-6AA63C668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2627" y="1737160"/>
            <a:ext cx="4817466" cy="160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generic layout of PQC with data re-uploading. State s, action a,... |  Download Scientific Diagram">
            <a:extLst>
              <a:ext uri="{FF2B5EF4-FFF2-40B4-BE49-F238E27FC236}">
                <a16:creationId xmlns:a16="http://schemas.microsoft.com/office/drawing/2014/main" id="{1F67326D-40B1-01E7-09A2-9C4230A07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2627" y="3503934"/>
            <a:ext cx="4817466" cy="137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74" name="Bottom Right">
            <a:extLst>
              <a:ext uri="{FF2B5EF4-FFF2-40B4-BE49-F238E27FC236}">
                <a16:creationId xmlns:a16="http://schemas.microsoft.com/office/drawing/2014/main" id="{AD4BD16E-C737-4940-9554-4F38D19BD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175" name="Graphic 157">
              <a:extLst>
                <a:ext uri="{FF2B5EF4-FFF2-40B4-BE49-F238E27FC236}">
                  <a16:creationId xmlns:a16="http://schemas.microsoft.com/office/drawing/2014/main" id="{ABCD3874-8B15-426E-9474-9E62D5576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176" name="Freeform: Shape 2154">
                <a:extLst>
                  <a:ext uri="{FF2B5EF4-FFF2-40B4-BE49-F238E27FC236}">
                    <a16:creationId xmlns:a16="http://schemas.microsoft.com/office/drawing/2014/main" id="{B143CC60-7FC7-4C7A-83AE-C0407345CF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7" name="Freeform: Shape 2155">
                <a:extLst>
                  <a:ext uri="{FF2B5EF4-FFF2-40B4-BE49-F238E27FC236}">
                    <a16:creationId xmlns:a16="http://schemas.microsoft.com/office/drawing/2014/main" id="{2A80F6FC-4D96-4FC3-84CF-DCDF434CE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8" name="Freeform: Shape 2156">
                <a:extLst>
                  <a:ext uri="{FF2B5EF4-FFF2-40B4-BE49-F238E27FC236}">
                    <a16:creationId xmlns:a16="http://schemas.microsoft.com/office/drawing/2014/main" id="{8BD39541-DE32-4CD1-8233-10583989CD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9" name="Freeform: Shape 2157">
                <a:extLst>
                  <a:ext uri="{FF2B5EF4-FFF2-40B4-BE49-F238E27FC236}">
                    <a16:creationId xmlns:a16="http://schemas.microsoft.com/office/drawing/2014/main" id="{83223A41-CAE9-48C9-B0F1-4D7336609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0" name="Freeform: Shape 2158">
                <a:extLst>
                  <a:ext uri="{FF2B5EF4-FFF2-40B4-BE49-F238E27FC236}">
                    <a16:creationId xmlns:a16="http://schemas.microsoft.com/office/drawing/2014/main" id="{116E84E6-CDBF-4571-8BA3-F98186869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0" name="Freeform: Shape 2159">
                <a:extLst>
                  <a:ext uri="{FF2B5EF4-FFF2-40B4-BE49-F238E27FC236}">
                    <a16:creationId xmlns:a16="http://schemas.microsoft.com/office/drawing/2014/main" id="{51EE14EE-AE62-4058-8E52-70EF8007B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1" name="Freeform: Shape 2160">
                <a:extLst>
                  <a:ext uri="{FF2B5EF4-FFF2-40B4-BE49-F238E27FC236}">
                    <a16:creationId xmlns:a16="http://schemas.microsoft.com/office/drawing/2014/main" id="{422A00BC-B1AC-4DB5-8CFE-61ABDEB272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81" name="Freeform: Shape 2153">
              <a:extLst>
                <a:ext uri="{FF2B5EF4-FFF2-40B4-BE49-F238E27FC236}">
                  <a16:creationId xmlns:a16="http://schemas.microsoft.com/office/drawing/2014/main" id="{D692FB9F-D2E4-4C66-BCD8-3EB98044B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BB360E0-1E52-858C-0395-5D7A5B4E0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960903"/>
              </p:ext>
            </p:extLst>
          </p:nvPr>
        </p:nvGraphicFramePr>
        <p:xfrm>
          <a:off x="1185755" y="2384474"/>
          <a:ext cx="5604997" cy="372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893CF856-100F-8BC3-DD5D-20DEE3850C6D}"/>
              </a:ext>
            </a:extLst>
          </p:cNvPr>
          <p:cNvSpPr txBox="1"/>
          <p:nvPr/>
        </p:nvSpPr>
        <p:spPr>
          <a:xfrm>
            <a:off x="1357525" y="5687997"/>
            <a:ext cx="464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38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06C2B47-7230-F82E-7437-740388D6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de-DE" dirty="0"/>
              <a:t>Fourier Series (WIP)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13D0A-EAB0-074C-8AB3-9FCB362F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r>
              <a:rPr lang="de-DE" sz="1800" dirty="0" err="1"/>
              <a:t>What</a:t>
            </a:r>
            <a:r>
              <a:rPr lang="de-DE" sz="1800" dirty="0"/>
              <a:t>? </a:t>
            </a:r>
            <a:r>
              <a:rPr lang="de-DE" sz="1800" dirty="0">
                <a:sym typeface="Wingdings" panose="05000000000000000000" pitchFamily="2" charset="2"/>
              </a:rPr>
              <a:t> Modeling </a:t>
            </a:r>
            <a:r>
              <a:rPr lang="de-DE" sz="1800" dirty="0" err="1">
                <a:sym typeface="Wingdings" panose="05000000000000000000" pitchFamily="2" charset="2"/>
              </a:rPr>
              <a:t>complex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periodical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functions</a:t>
            </a:r>
            <a:r>
              <a:rPr lang="de-DE" sz="1800" dirty="0">
                <a:sym typeface="Wingdings" panose="05000000000000000000" pitchFamily="2" charset="2"/>
              </a:rPr>
              <a:t> on </a:t>
            </a:r>
            <a:r>
              <a:rPr lang="de-DE" sz="1800" dirty="0" err="1">
                <a:sym typeface="Wingdings" panose="05000000000000000000" pitchFamily="2" charset="2"/>
              </a:rPr>
              <a:t>the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basis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of</a:t>
            </a:r>
            <a:r>
              <a:rPr lang="de-DE" sz="1800" dirty="0">
                <a:sym typeface="Wingdings" panose="05000000000000000000" pitchFamily="2" charset="2"/>
              </a:rPr>
              <a:t> sine and </a:t>
            </a:r>
            <a:r>
              <a:rPr lang="de-DE" sz="1800" dirty="0" err="1">
                <a:sym typeface="Wingdings" panose="05000000000000000000" pitchFamily="2" charset="2"/>
              </a:rPr>
              <a:t>cosine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functions</a:t>
            </a:r>
            <a:endParaRPr lang="de-DE" sz="1800" dirty="0">
              <a:sym typeface="Wingdings" panose="05000000000000000000" pitchFamily="2" charset="2"/>
            </a:endParaRPr>
          </a:p>
          <a:p>
            <a:r>
              <a:rPr lang="de-DE" sz="1800" dirty="0" err="1">
                <a:sym typeface="Wingdings" panose="05000000000000000000" pitchFamily="2" charset="2"/>
              </a:rPr>
              <a:t>Why</a:t>
            </a:r>
            <a:r>
              <a:rPr lang="de-DE" sz="1800" dirty="0">
                <a:sym typeface="Wingdings" panose="05000000000000000000" pitchFamily="2" charset="2"/>
              </a:rPr>
              <a:t>  Most </a:t>
            </a:r>
            <a:r>
              <a:rPr lang="de-DE" sz="1800" dirty="0" err="1">
                <a:sym typeface="Wingdings" panose="05000000000000000000" pitchFamily="2" charset="2"/>
              </a:rPr>
              <a:t>probability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distributions</a:t>
            </a:r>
            <a:r>
              <a:rPr lang="de-DE" sz="1800" dirty="0">
                <a:sym typeface="Wingdings" panose="05000000000000000000" pitchFamily="2" charset="2"/>
              </a:rPr>
              <a:t> – </a:t>
            </a:r>
            <a:r>
              <a:rPr lang="de-DE" sz="1800" dirty="0" err="1">
                <a:sym typeface="Wingdings" panose="05000000000000000000" pitchFamily="2" charset="2"/>
              </a:rPr>
              <a:t>especially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the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one</a:t>
            </a:r>
            <a:r>
              <a:rPr lang="de-DE" sz="1800" dirty="0">
                <a:sym typeface="Wingdings" panose="05000000000000000000" pitchFamily="2" charset="2"/>
              </a:rPr>
              <a:t> in </a:t>
            </a:r>
            <a:r>
              <a:rPr lang="de-DE" sz="1800" dirty="0" err="1">
                <a:sym typeface="Wingdings" panose="05000000000000000000" pitchFamily="2" charset="2"/>
              </a:rPr>
              <a:t>our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usecase</a:t>
            </a:r>
            <a:r>
              <a:rPr lang="de-DE" sz="1800" dirty="0">
                <a:sym typeface="Wingdings" panose="05000000000000000000" pitchFamily="2" charset="2"/>
              </a:rPr>
              <a:t> – </a:t>
            </a:r>
            <a:r>
              <a:rPr lang="de-DE" sz="1800" dirty="0" err="1">
                <a:sym typeface="Wingdings" panose="05000000000000000000" pitchFamily="2" charset="2"/>
              </a:rPr>
              <a:t>are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more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complex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than</a:t>
            </a:r>
            <a:r>
              <a:rPr lang="de-DE" sz="1800" dirty="0">
                <a:sym typeface="Wingdings" panose="05000000000000000000" pitchFamily="2" charset="2"/>
              </a:rPr>
              <a:t> a simple sine </a:t>
            </a:r>
            <a:r>
              <a:rPr lang="de-DE" sz="1800" dirty="0" err="1">
                <a:sym typeface="Wingdings" panose="05000000000000000000" pitchFamily="2" charset="2"/>
              </a:rPr>
              <a:t>function</a:t>
            </a:r>
            <a:r>
              <a:rPr lang="de-DE" sz="1800" dirty="0">
                <a:sym typeface="Wingdings" panose="05000000000000000000" pitchFamily="2" charset="2"/>
              </a:rPr>
              <a:t>. In </a:t>
            </a:r>
            <a:r>
              <a:rPr lang="de-DE" sz="1800" dirty="0" err="1">
                <a:sym typeface="Wingdings" panose="05000000000000000000" pitchFamily="2" charset="2"/>
              </a:rPr>
              <a:t>order</a:t>
            </a:r>
            <a:r>
              <a:rPr lang="de-DE" sz="1800" dirty="0">
                <a:sym typeface="Wingdings" panose="05000000000000000000" pitchFamily="2" charset="2"/>
              </a:rPr>
              <a:t> to </a:t>
            </a:r>
            <a:r>
              <a:rPr lang="de-DE" sz="1800" dirty="0" err="1">
                <a:sym typeface="Wingdings" panose="05000000000000000000" pitchFamily="2" charset="2"/>
              </a:rPr>
              <a:t>model</a:t>
            </a:r>
            <a:r>
              <a:rPr lang="de-DE" sz="1800" dirty="0">
                <a:sym typeface="Wingdings" panose="05000000000000000000" pitchFamily="2" charset="2"/>
              </a:rPr>
              <a:t> such </a:t>
            </a:r>
            <a:r>
              <a:rPr lang="de-DE" sz="1800" dirty="0" err="1">
                <a:sym typeface="Wingdings" panose="05000000000000000000" pitchFamily="2" charset="2"/>
              </a:rPr>
              <a:t>functions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we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need</a:t>
            </a:r>
            <a:r>
              <a:rPr lang="de-DE" sz="1800" dirty="0">
                <a:sym typeface="Wingdings" panose="05000000000000000000" pitchFamily="2" charset="2"/>
              </a:rPr>
              <a:t> Furier </a:t>
            </a:r>
            <a:r>
              <a:rPr lang="de-DE" sz="1800" dirty="0" err="1">
                <a:sym typeface="Wingdings" panose="05000000000000000000" pitchFamily="2" charset="2"/>
              </a:rPr>
              <a:t>series</a:t>
            </a:r>
            <a:endParaRPr lang="de-DE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C7A71-156B-CC52-24EA-46CD7EB01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0" r="31995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23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6F889-A164-1902-5117-52AE3508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circuit</a:t>
            </a:r>
            <a:endParaRPr lang="de-DE" dirty="0"/>
          </a:p>
        </p:txBody>
      </p:sp>
      <p:graphicFrame>
        <p:nvGraphicFramePr>
          <p:cNvPr id="65" name="Inhaltsplatzhalter 2">
            <a:extLst>
              <a:ext uri="{FF2B5EF4-FFF2-40B4-BE49-F238E27FC236}">
                <a16:creationId xmlns:a16="http://schemas.microsoft.com/office/drawing/2014/main" id="{A03916B8-1DD4-0E89-8E72-E70445DC7B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30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6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17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18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20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34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5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6" name="Picture 4" descr="Computer script on a screen">
            <a:extLst>
              <a:ext uri="{FF2B5EF4-FFF2-40B4-BE49-F238E27FC236}">
                <a16:creationId xmlns:a16="http://schemas.microsoft.com/office/drawing/2014/main" id="{3EFF87F5-8978-3AEA-3DC9-BAD128373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979" r="-1" b="974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37" name="Rectangle 38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8" name="Top Left">
            <a:extLst>
              <a:ext uri="{FF2B5EF4-FFF2-40B4-BE49-F238E27FC236}">
                <a16:creationId xmlns:a16="http://schemas.microsoft.com/office/drawing/2014/main" id="{76A80126-9AD6-4B06-A2B4-E80D49DCB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91CE592-76CC-4C5D-B63C-C492B204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D0FD994-79C9-4249-8397-92B364FFB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7E996B0-03B6-46BD-9AC7-CE895EBB6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2E495D8-E01F-4637-87AA-317C325B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7A6E288-B6A5-43F5-948E-F0074B662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0E73585-6FEF-450D-ACF4-43753B26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001581-36A8-4337-9483-F4EF7D8A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23005D3-3504-414B-8CCE-FB24909FB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32D3363-EEDD-4E2A-99C2-02CC29F56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3320B91-B7AF-4A1C-9AA7-A88877468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51">
              <a:extLst>
                <a:ext uri="{FF2B5EF4-FFF2-40B4-BE49-F238E27FC236}">
                  <a16:creationId xmlns:a16="http://schemas.microsoft.com/office/drawing/2014/main" id="{C4D9CB6C-49EF-4AB1-AA5D-DAF414CAD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1D14721-69D1-49E6-97E1-7C1B7E896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53">
              <a:extLst>
                <a:ext uri="{FF2B5EF4-FFF2-40B4-BE49-F238E27FC236}">
                  <a16:creationId xmlns:a16="http://schemas.microsoft.com/office/drawing/2014/main" id="{EA32776C-ED61-40AC-AAE2-946D61FB0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CE9D8A5-BB4F-469A-A640-C4A2EB64F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0F8B594-AC47-4890-AA31-D4C753E4E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4896A88-C10D-4F92-A493-9B42C4509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4CF5861-DFA7-40AE-A060-0B06C6A1A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E6C36D3-E647-4682-BD08-FFD920926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468E2D8-F0C6-49FA-BEA1-F2B4B7F0E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455C4A6-2BD1-4862-B843-1C21691DB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2A7A9CF-F794-4E88-84C1-9C3D3BD62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6165D29-B803-4DC8-89DE-8DF7B5346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FF8557F-8C51-4431-A149-896D24BDC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CA02EEE-CFE2-4F57-9101-07A45870D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D5C12AD-8B7C-3DB9-27F9-7272A1ED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Implementing the Algorithm</a:t>
            </a:r>
          </a:p>
        </p:txBody>
      </p:sp>
      <p:grpSp>
        <p:nvGrpSpPr>
          <p:cNvPr id="24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73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555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0" name="Rectangle 4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1" name="Top left">
            <a:extLst>
              <a:ext uri="{FF2B5EF4-FFF2-40B4-BE49-F238E27FC236}">
                <a16:creationId xmlns:a16="http://schemas.microsoft.com/office/drawing/2014/main" id="{F91F4035-959D-40EA-9ED3-54D7D9F4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22" name="Freeform: Shape 43">
              <a:extLst>
                <a:ext uri="{FF2B5EF4-FFF2-40B4-BE49-F238E27FC236}">
                  <a16:creationId xmlns:a16="http://schemas.microsoft.com/office/drawing/2014/main" id="{C045E2AF-1845-4545-A9FF-7D32165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23" name="Freeform: Shape 44">
              <a:extLst>
                <a:ext uri="{FF2B5EF4-FFF2-40B4-BE49-F238E27FC236}">
                  <a16:creationId xmlns:a16="http://schemas.microsoft.com/office/drawing/2014/main" id="{5BE7A2A2-15E6-4A15-B530-5E032A5F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45">
              <a:extLst>
                <a:ext uri="{FF2B5EF4-FFF2-40B4-BE49-F238E27FC236}">
                  <a16:creationId xmlns:a16="http://schemas.microsoft.com/office/drawing/2014/main" id="{63B03F4F-8EDD-464C-81E1-C164C2465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46">
              <a:extLst>
                <a:ext uri="{FF2B5EF4-FFF2-40B4-BE49-F238E27FC236}">
                  <a16:creationId xmlns:a16="http://schemas.microsoft.com/office/drawing/2014/main" id="{28F01ECD-47F6-44CD-B4AB-0FBD8152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47">
              <a:extLst>
                <a:ext uri="{FF2B5EF4-FFF2-40B4-BE49-F238E27FC236}">
                  <a16:creationId xmlns:a16="http://schemas.microsoft.com/office/drawing/2014/main" id="{A10932A3-4E58-4C01-9A56-C81D17B10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48">
              <a:extLst>
                <a:ext uri="{FF2B5EF4-FFF2-40B4-BE49-F238E27FC236}">
                  <a16:creationId xmlns:a16="http://schemas.microsoft.com/office/drawing/2014/main" id="{B85BB675-7BE0-4CA1-9AD5-ED4D025B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49">
              <a:extLst>
                <a:ext uri="{FF2B5EF4-FFF2-40B4-BE49-F238E27FC236}">
                  <a16:creationId xmlns:a16="http://schemas.microsoft.com/office/drawing/2014/main" id="{1BF42C07-1CBF-40FB-9E81-0F5B3214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50">
              <a:extLst>
                <a:ext uri="{FF2B5EF4-FFF2-40B4-BE49-F238E27FC236}">
                  <a16:creationId xmlns:a16="http://schemas.microsoft.com/office/drawing/2014/main" id="{4D2ED55B-6CCB-4D83-829D-7A094A260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8256C40-1B48-1D45-6C8B-4DD65259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de-DE" dirty="0"/>
              <a:t>First Approach – </a:t>
            </a:r>
            <a:r>
              <a:rPr lang="de-DE" dirty="0" err="1"/>
              <a:t>No</a:t>
            </a:r>
            <a:r>
              <a:rPr lang="de-DE" dirty="0"/>
              <a:t> Input</a:t>
            </a:r>
          </a:p>
        </p:txBody>
      </p:sp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E238F2DA-242C-1053-3820-BF8B66A54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93" y="2304937"/>
            <a:ext cx="4415247" cy="3808151"/>
          </a:xfrm>
          <a:prstGeom prst="rect">
            <a:avLst/>
          </a:prstGeom>
        </p:spPr>
      </p:pic>
      <p:grpSp>
        <p:nvGrpSpPr>
          <p:cNvPr id="130" name="Bottom Right">
            <a:extLst>
              <a:ext uri="{FF2B5EF4-FFF2-40B4-BE49-F238E27FC236}">
                <a16:creationId xmlns:a16="http://schemas.microsoft.com/office/drawing/2014/main" id="{F8C79A14-3318-47D6-94E0-D72F5E6F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11FF69-E5EB-4D05-9167-FE7DA4CF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9905169A-D272-4155-9E47-57039608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31" name="Freeform: Shape 56">
                <a:extLst>
                  <a:ext uri="{FF2B5EF4-FFF2-40B4-BE49-F238E27FC236}">
                    <a16:creationId xmlns:a16="http://schemas.microsoft.com/office/drawing/2014/main" id="{A1116A2A-960D-43CF-8696-9D4FD7BD6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57">
                <a:extLst>
                  <a:ext uri="{FF2B5EF4-FFF2-40B4-BE49-F238E27FC236}">
                    <a16:creationId xmlns:a16="http://schemas.microsoft.com/office/drawing/2014/main" id="{31F80BC2-A486-4B4F-917D-CE7920E06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58">
                <a:extLst>
                  <a:ext uri="{FF2B5EF4-FFF2-40B4-BE49-F238E27FC236}">
                    <a16:creationId xmlns:a16="http://schemas.microsoft.com/office/drawing/2014/main" id="{898188E1-7424-46DB-AEAE-8392162B7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59">
                <a:extLst>
                  <a:ext uri="{FF2B5EF4-FFF2-40B4-BE49-F238E27FC236}">
                    <a16:creationId xmlns:a16="http://schemas.microsoft.com/office/drawing/2014/main" id="{64B6B101-6F39-41E0-99FA-32DDD9AFD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60">
                <a:extLst>
                  <a:ext uri="{FF2B5EF4-FFF2-40B4-BE49-F238E27FC236}">
                    <a16:creationId xmlns:a16="http://schemas.microsoft.com/office/drawing/2014/main" id="{55DA8B34-60DC-484F-A43B-470626EB6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61">
                <a:extLst>
                  <a:ext uri="{FF2B5EF4-FFF2-40B4-BE49-F238E27FC236}">
                    <a16:creationId xmlns:a16="http://schemas.microsoft.com/office/drawing/2014/main" id="{F51478F3-89B4-4150-9B1C-EDC4B61E2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C5B79A9-93A6-4C42-87F3-DC4DBA152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7" name="Freeform: Shape 55">
              <a:extLst>
                <a:ext uri="{FF2B5EF4-FFF2-40B4-BE49-F238E27FC236}">
                  <a16:creationId xmlns:a16="http://schemas.microsoft.com/office/drawing/2014/main" id="{34B5EEC1-94B8-4DD2-B1B7-F7FF10989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25C18A-C2C9-AEAC-B96B-D7BC9C7A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2" y="2304938"/>
            <a:ext cx="4967269" cy="3808150"/>
          </a:xfrm>
        </p:spPr>
        <p:txBody>
          <a:bodyPr>
            <a:normAutofit/>
          </a:bodyPr>
          <a:lstStyle/>
          <a:p>
            <a:r>
              <a:rPr lang="de-DE" sz="1800" b="1" dirty="0"/>
              <a:t>Data </a:t>
            </a:r>
            <a:r>
              <a:rPr lang="de-DE" sz="1800" b="1" dirty="0" err="1"/>
              <a:t>encoding</a:t>
            </a:r>
            <a:r>
              <a:rPr lang="de-DE" sz="1800" b="1" dirty="0"/>
              <a:t>: </a:t>
            </a:r>
            <a:r>
              <a:rPr lang="de-DE" sz="1800" dirty="0"/>
              <a:t>None</a:t>
            </a:r>
          </a:p>
          <a:p>
            <a:r>
              <a:rPr lang="de-DE" sz="1800" b="1" dirty="0"/>
              <a:t>Ansatz: </a:t>
            </a:r>
            <a:r>
              <a:rPr lang="de-DE" sz="1800" dirty="0"/>
              <a:t>Single </a:t>
            </a:r>
            <a:r>
              <a:rPr lang="de-DE" sz="1800" dirty="0" err="1"/>
              <a:t>Qbit</a:t>
            </a:r>
            <a:r>
              <a:rPr lang="de-DE" sz="1800" dirty="0"/>
              <a:t> </a:t>
            </a:r>
            <a:r>
              <a:rPr lang="de-DE" sz="1800" dirty="0" err="1"/>
              <a:t>rotations</a:t>
            </a:r>
            <a:r>
              <a:rPr lang="de-DE" sz="1800" dirty="0"/>
              <a:t> </a:t>
            </a:r>
            <a:r>
              <a:rPr lang="de-DE" sz="1800" dirty="0" err="1"/>
              <a:t>only</a:t>
            </a:r>
            <a:r>
              <a:rPr lang="de-DE" sz="1800" dirty="0"/>
              <a:t>  with </a:t>
            </a:r>
            <a:br>
              <a:rPr lang="de-DE" sz="1800" dirty="0"/>
            </a:br>
            <a:r>
              <a:rPr lang="de-DE" sz="1800" dirty="0"/>
              <a:t>multiple </a:t>
            </a:r>
            <a:r>
              <a:rPr lang="de-DE" sz="1800" dirty="0" err="1"/>
              <a:t>layers</a:t>
            </a:r>
            <a:endParaRPr lang="de-DE" sz="1800" dirty="0"/>
          </a:p>
          <a:p>
            <a:r>
              <a:rPr lang="de-DE" sz="1800" b="1" dirty="0" err="1"/>
              <a:t>Optimization</a:t>
            </a:r>
            <a:r>
              <a:rPr lang="de-DE" sz="1800" b="1" dirty="0"/>
              <a:t>:</a:t>
            </a:r>
            <a:r>
              <a:rPr lang="de-DE" sz="1800" dirty="0"/>
              <a:t> Gradient </a:t>
            </a:r>
            <a:r>
              <a:rPr lang="de-DE" sz="1800" dirty="0" err="1"/>
              <a:t>Descend</a:t>
            </a:r>
            <a:endParaRPr lang="de-DE" sz="1800" dirty="0"/>
          </a:p>
          <a:p>
            <a:r>
              <a:rPr lang="de-DE" sz="1800" b="1" dirty="0"/>
              <a:t>Outcome:</a:t>
            </a:r>
            <a:r>
              <a:rPr lang="de-DE" sz="1800" dirty="0"/>
              <a:t> Parameters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trained</a:t>
            </a:r>
            <a:r>
              <a:rPr lang="de-DE" sz="1800" dirty="0"/>
              <a:t> to </a:t>
            </a:r>
            <a:r>
              <a:rPr lang="de-DE" sz="1800" dirty="0" err="1"/>
              <a:t>give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output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x </a:t>
            </a:r>
            <a:r>
              <a:rPr lang="de-DE" sz="1800" dirty="0" err="1"/>
              <a:t>only</a:t>
            </a:r>
            <a:r>
              <a:rPr lang="de-D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09087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Breitbild</PresentationFormat>
  <Paragraphs>35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AvenirNext LT Pro Medium</vt:lpstr>
      <vt:lpstr>Rockwell</vt:lpstr>
      <vt:lpstr>Segoe UI</vt:lpstr>
      <vt:lpstr>Wingdings</vt:lpstr>
      <vt:lpstr>ExploreVTI</vt:lpstr>
      <vt:lpstr>Modeling probability distributions using VQCs</vt:lpstr>
      <vt:lpstr>End Goal </vt:lpstr>
      <vt:lpstr>Theoretical concepts</vt:lpstr>
      <vt:lpstr>VQCs </vt:lpstr>
      <vt:lpstr>Data Reuploading (WIP) </vt:lpstr>
      <vt:lpstr>Fourier Series (WIP)</vt:lpstr>
      <vt:lpstr>Multiple Layers in the circuit</vt:lpstr>
      <vt:lpstr>Implementing the Algorithm</vt:lpstr>
      <vt:lpstr>First Approach – No Input</vt:lpstr>
      <vt:lpstr>Introduce Data encoding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probability distributions using VQCs</dc:title>
  <dc:creator>Ludwig Wiedemann</dc:creator>
  <cp:lastModifiedBy>Ludwig Wiedemann</cp:lastModifiedBy>
  <cp:revision>1</cp:revision>
  <dcterms:created xsi:type="dcterms:W3CDTF">2024-05-15T18:34:21Z</dcterms:created>
  <dcterms:modified xsi:type="dcterms:W3CDTF">2024-05-20T13:04:03Z</dcterms:modified>
</cp:coreProperties>
</file>