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12"/>
  </p:notesMasterIdLst>
  <p:sldIdLst>
    <p:sldId id="256" r:id="rId2"/>
    <p:sldId id="270" r:id="rId3"/>
    <p:sldId id="258" r:id="rId4"/>
    <p:sldId id="260" r:id="rId5"/>
    <p:sldId id="267" r:id="rId6"/>
    <p:sldId id="269" r:id="rId7"/>
    <p:sldId id="265" r:id="rId8"/>
    <p:sldId id="261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83265-C225-2FBA-269F-6836987AD6C3}" v="26" dt="2023-02-05T14:50:38.868"/>
    <p1510:client id="{4652DB93-4FCD-236F-C608-3DAD8D99B007}" v="970" dt="2023-02-05T17:22:32.352"/>
    <p1510:client id="{757BE87F-A058-A0BB-60E1-C3A42D48910F}" v="225" dt="2023-02-05T17:18:06.376"/>
    <p1510:client id="{E0236057-6B64-4C4A-BA6A-148F368C3F13}" v="3142" dt="2023-02-05T17:20:4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Ryan E." userId="6d3b5a9a-75e4-4de8-9309-621976d31c92" providerId="ADAL" clId="{E0236057-6B64-4C4A-BA6A-148F368C3F13}"/>
    <pc:docChg chg="undo custSel addSld delSld modSld sldOrd modMainMaster">
      <pc:chgData name="Miller, Ryan E." userId="6d3b5a9a-75e4-4de8-9309-621976d31c92" providerId="ADAL" clId="{E0236057-6B64-4C4A-BA6A-148F368C3F13}" dt="2023-02-05T17:20:45.471" v="3315" actId="20577"/>
      <pc:docMkLst>
        <pc:docMk/>
      </pc:docMkLst>
      <pc:sldChg chg="addSp modSp new mod">
        <pc:chgData name="Miller, Ryan E." userId="6d3b5a9a-75e4-4de8-9309-621976d31c92" providerId="ADAL" clId="{E0236057-6B64-4C4A-BA6A-148F368C3F13}" dt="2023-02-05T16:59:08.168" v="2300" actId="20577"/>
        <pc:sldMkLst>
          <pc:docMk/>
          <pc:sldMk cId="169448388" sldId="256"/>
        </pc:sldMkLst>
        <pc:spChg chg="mod">
          <ac:chgData name="Miller, Ryan E." userId="6d3b5a9a-75e4-4de8-9309-621976d31c92" providerId="ADAL" clId="{E0236057-6B64-4C4A-BA6A-148F368C3F13}" dt="2023-02-05T16:59:08.168" v="2300" actId="20577"/>
          <ac:spMkLst>
            <pc:docMk/>
            <pc:sldMk cId="169448388" sldId="256"/>
            <ac:spMk id="2" creationId="{7D35A5A1-C41C-268D-6874-7FD7D1FF69E2}"/>
          </ac:spMkLst>
        </pc:spChg>
        <pc:spChg chg="mod">
          <ac:chgData name="Miller, Ryan E." userId="6d3b5a9a-75e4-4de8-9309-621976d31c92" providerId="ADAL" clId="{E0236057-6B64-4C4A-BA6A-148F368C3F13}" dt="2023-02-05T16:26:32.076" v="1966" actId="1076"/>
          <ac:spMkLst>
            <pc:docMk/>
            <pc:sldMk cId="169448388" sldId="256"/>
            <ac:spMk id="3" creationId="{C7C873A8-7163-5961-CD19-56700C04181E}"/>
          </ac:spMkLst>
        </pc:spChg>
        <pc:spChg chg="add mod">
          <ac:chgData name="Miller, Ryan E." userId="6d3b5a9a-75e4-4de8-9309-621976d31c92" providerId="ADAL" clId="{E0236057-6B64-4C4A-BA6A-148F368C3F13}" dt="2023-02-05T16:58:50.631" v="2285" actId="20577"/>
          <ac:spMkLst>
            <pc:docMk/>
            <pc:sldMk cId="169448388" sldId="256"/>
            <ac:spMk id="4" creationId="{C1023992-5942-3C54-E0BB-C37F70B09B52}"/>
          </ac:spMkLst>
        </pc:spChg>
      </pc:sldChg>
      <pc:sldChg chg="addSp delSp modSp new mod modNotesTx">
        <pc:chgData name="Miller, Ryan E." userId="6d3b5a9a-75e4-4de8-9309-621976d31c92" providerId="ADAL" clId="{E0236057-6B64-4C4A-BA6A-148F368C3F13}" dt="2023-02-05T12:50:24.045" v="1708" actId="20577"/>
        <pc:sldMkLst>
          <pc:docMk/>
          <pc:sldMk cId="1559208634" sldId="257"/>
        </pc:sldMkLst>
        <pc:spChg chg="mod">
          <ac:chgData name="Miller, Ryan E." userId="6d3b5a9a-75e4-4de8-9309-621976d31c92" providerId="ADAL" clId="{E0236057-6B64-4C4A-BA6A-148F368C3F13}" dt="2023-02-05T11:57:51.396" v="186" actId="5793"/>
          <ac:spMkLst>
            <pc:docMk/>
            <pc:sldMk cId="1559208634" sldId="257"/>
            <ac:spMk id="2" creationId="{84C73517-2208-5DF4-34A8-AC88FC58397B}"/>
          </ac:spMkLst>
        </pc:spChg>
        <pc:spChg chg="add del mod">
          <ac:chgData name="Miller, Ryan E." userId="6d3b5a9a-75e4-4de8-9309-621976d31c92" providerId="ADAL" clId="{E0236057-6B64-4C4A-BA6A-148F368C3F13}" dt="2023-02-05T11:58:11.350" v="197"/>
          <ac:spMkLst>
            <pc:docMk/>
            <pc:sldMk cId="1559208634" sldId="257"/>
            <ac:spMk id="3" creationId="{6FE658E9-7207-B6AF-0A71-CFFAB0A5A5E1}"/>
          </ac:spMkLst>
        </pc:spChg>
        <pc:spChg chg="add del mod">
          <ac:chgData name="Miller, Ryan E." userId="6d3b5a9a-75e4-4de8-9309-621976d31c92" providerId="ADAL" clId="{E0236057-6B64-4C4A-BA6A-148F368C3F13}" dt="2023-02-05T11:58:02.994" v="188"/>
          <ac:spMkLst>
            <pc:docMk/>
            <pc:sldMk cId="1559208634" sldId="257"/>
            <ac:spMk id="4" creationId="{0606A03A-C355-FA6F-9BA1-2D05604E8467}"/>
          </ac:spMkLst>
        </pc:spChg>
        <pc:spChg chg="add del">
          <ac:chgData name="Miller, Ryan E." userId="6d3b5a9a-75e4-4de8-9309-621976d31c92" providerId="ADAL" clId="{E0236057-6B64-4C4A-BA6A-148F368C3F13}" dt="2023-02-05T11:58:05.074" v="191"/>
          <ac:spMkLst>
            <pc:docMk/>
            <pc:sldMk cId="1559208634" sldId="257"/>
            <ac:spMk id="5" creationId="{CCCE8946-3D16-3346-A6BD-992D1602BFE2}"/>
          </ac:spMkLst>
        </pc:spChg>
        <pc:spChg chg="add del">
          <ac:chgData name="Miller, Ryan E." userId="6d3b5a9a-75e4-4de8-9309-621976d31c92" providerId="ADAL" clId="{E0236057-6B64-4C4A-BA6A-148F368C3F13}" dt="2023-02-05T11:58:07.180" v="193"/>
          <ac:spMkLst>
            <pc:docMk/>
            <pc:sldMk cId="1559208634" sldId="257"/>
            <ac:spMk id="6" creationId="{CBC54055-9BBB-9EFF-284E-CC78D130A1D3}"/>
          </ac:spMkLst>
        </pc:spChg>
        <pc:spChg chg="add del">
          <ac:chgData name="Miller, Ryan E." userId="6d3b5a9a-75e4-4de8-9309-621976d31c92" providerId="ADAL" clId="{E0236057-6B64-4C4A-BA6A-148F368C3F13}" dt="2023-02-05T11:58:09.748" v="195"/>
          <ac:spMkLst>
            <pc:docMk/>
            <pc:sldMk cId="1559208634" sldId="257"/>
            <ac:spMk id="7" creationId="{719EB4EC-EDDD-C397-7F30-CCDC41DA785F}"/>
          </ac:spMkLst>
        </pc:spChg>
        <pc:spChg chg="add mod">
          <ac:chgData name="Miller, Ryan E." userId="6d3b5a9a-75e4-4de8-9309-621976d31c92" providerId="ADAL" clId="{E0236057-6B64-4C4A-BA6A-148F368C3F13}" dt="2023-02-05T12:50:24.045" v="1708" actId="20577"/>
          <ac:spMkLst>
            <pc:docMk/>
            <pc:sldMk cId="1559208634" sldId="257"/>
            <ac:spMk id="8" creationId="{6959A528-7BAD-AAB2-C95A-00CC662C29F3}"/>
          </ac:spMkLst>
        </pc:spChg>
      </pc:sldChg>
      <pc:sldChg chg="modSp new mod ord">
        <pc:chgData name="Miller, Ryan E." userId="6d3b5a9a-75e4-4de8-9309-621976d31c92" providerId="ADAL" clId="{E0236057-6B64-4C4A-BA6A-148F368C3F13}" dt="2023-02-05T16:58:27.633" v="2280"/>
        <pc:sldMkLst>
          <pc:docMk/>
          <pc:sldMk cId="1611199171" sldId="258"/>
        </pc:sldMkLst>
        <pc:spChg chg="mod">
          <ac:chgData name="Miller, Ryan E." userId="6d3b5a9a-75e4-4de8-9309-621976d31c92" providerId="ADAL" clId="{E0236057-6B64-4C4A-BA6A-148F368C3F13}" dt="2023-02-05T16:25:31.168" v="1939" actId="27636"/>
          <ac:spMkLst>
            <pc:docMk/>
            <pc:sldMk cId="1611199171" sldId="258"/>
            <ac:spMk id="2" creationId="{B0F7B29B-E10B-1036-FCB0-FDC8FBC263F2}"/>
          </ac:spMkLst>
        </pc:spChg>
        <pc:spChg chg="mod">
          <ac:chgData name="Miller, Ryan E." userId="6d3b5a9a-75e4-4de8-9309-621976d31c92" providerId="ADAL" clId="{E0236057-6B64-4C4A-BA6A-148F368C3F13}" dt="2023-02-05T16:37:02.835" v="2072" actId="5793"/>
          <ac:spMkLst>
            <pc:docMk/>
            <pc:sldMk cId="1611199171" sldId="258"/>
            <ac:spMk id="3" creationId="{3EBB8F34-6C7A-E276-BE9F-370D703F6718}"/>
          </ac:spMkLst>
        </pc:spChg>
      </pc:sldChg>
      <pc:sldChg chg="modSp new mod">
        <pc:chgData name="Miller, Ryan E." userId="6d3b5a9a-75e4-4de8-9309-621976d31c92" providerId="ADAL" clId="{E0236057-6B64-4C4A-BA6A-148F368C3F13}" dt="2023-02-05T16:25:30.807" v="1938"/>
        <pc:sldMkLst>
          <pc:docMk/>
          <pc:sldMk cId="1705815000" sldId="259"/>
        </pc:sldMkLst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1705815000" sldId="259"/>
            <ac:spMk id="2" creationId="{7D2DAA9D-CFB9-8B26-CE21-A536888D934B}"/>
          </ac:spMkLst>
        </pc:spChg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1705815000" sldId="259"/>
            <ac:spMk id="3" creationId="{B69AE90B-B7FD-EE47-BA40-6142B2BE3A1A}"/>
          </ac:spMkLst>
        </pc:spChg>
      </pc:sldChg>
      <pc:sldChg chg="modSp new mod">
        <pc:chgData name="Miller, Ryan E." userId="6d3b5a9a-75e4-4de8-9309-621976d31c92" providerId="ADAL" clId="{E0236057-6B64-4C4A-BA6A-148F368C3F13}" dt="2023-02-05T16:30:35.752" v="1988" actId="20577"/>
        <pc:sldMkLst>
          <pc:docMk/>
          <pc:sldMk cId="3226243480" sldId="260"/>
        </pc:sldMkLst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3226243480" sldId="260"/>
            <ac:spMk id="2" creationId="{12D90AD5-26F7-880F-301E-136DA68ECC27}"/>
          </ac:spMkLst>
        </pc:spChg>
        <pc:spChg chg="mod">
          <ac:chgData name="Miller, Ryan E." userId="6d3b5a9a-75e4-4de8-9309-621976d31c92" providerId="ADAL" clId="{E0236057-6B64-4C4A-BA6A-148F368C3F13}" dt="2023-02-05T16:30:35.752" v="1988" actId="20577"/>
          <ac:spMkLst>
            <pc:docMk/>
            <pc:sldMk cId="3226243480" sldId="260"/>
            <ac:spMk id="3" creationId="{3227A2BC-F582-2A61-91C8-1B154360A1EB}"/>
          </ac:spMkLst>
        </pc:spChg>
        <pc:picChg chg="mod">
          <ac:chgData name="Miller, Ryan E." userId="6d3b5a9a-75e4-4de8-9309-621976d31c92" providerId="ADAL" clId="{E0236057-6B64-4C4A-BA6A-148F368C3F13}" dt="2023-02-05T16:29:25.502" v="1980" actId="1076"/>
          <ac:picMkLst>
            <pc:docMk/>
            <pc:sldMk cId="3226243480" sldId="260"/>
            <ac:picMk id="4" creationId="{5536802E-38C5-DF45-DA3D-B02E35BCC1EA}"/>
          </ac:picMkLst>
        </pc:picChg>
        <pc:picChg chg="mod">
          <ac:chgData name="Miller, Ryan E." userId="6d3b5a9a-75e4-4de8-9309-621976d31c92" providerId="ADAL" clId="{E0236057-6B64-4C4A-BA6A-148F368C3F13}" dt="2023-02-05T16:29:29.201" v="1981" actId="1076"/>
          <ac:picMkLst>
            <pc:docMk/>
            <pc:sldMk cId="3226243480" sldId="260"/>
            <ac:picMk id="5" creationId="{D29258FC-0ECE-2303-C55D-B18427779068}"/>
          </ac:picMkLst>
        </pc:picChg>
      </pc:sldChg>
      <pc:sldChg chg="modSp new mod">
        <pc:chgData name="Miller, Ryan E." userId="6d3b5a9a-75e4-4de8-9309-621976d31c92" providerId="ADAL" clId="{E0236057-6B64-4C4A-BA6A-148F368C3F13}" dt="2023-02-05T16:42:37.516" v="2223" actId="27636"/>
        <pc:sldMkLst>
          <pc:docMk/>
          <pc:sldMk cId="4096304216" sldId="261"/>
        </pc:sldMkLst>
        <pc:spChg chg="mod">
          <ac:chgData name="Miller, Ryan E." userId="6d3b5a9a-75e4-4de8-9309-621976d31c92" providerId="ADAL" clId="{E0236057-6B64-4C4A-BA6A-148F368C3F13}" dt="2023-02-05T16:42:30.406" v="2221" actId="20577"/>
          <ac:spMkLst>
            <pc:docMk/>
            <pc:sldMk cId="4096304216" sldId="261"/>
            <ac:spMk id="2" creationId="{F5C1D308-D789-5383-A9B2-A3F00A86AAB7}"/>
          </ac:spMkLst>
        </pc:spChg>
        <pc:spChg chg="mod">
          <ac:chgData name="Miller, Ryan E." userId="6d3b5a9a-75e4-4de8-9309-621976d31c92" providerId="ADAL" clId="{E0236057-6B64-4C4A-BA6A-148F368C3F13}" dt="2023-02-05T16:42:37.516" v="2223" actId="27636"/>
          <ac:spMkLst>
            <pc:docMk/>
            <pc:sldMk cId="4096304216" sldId="261"/>
            <ac:spMk id="3" creationId="{AE255A5C-970C-86E4-2C65-C2F0A246F272}"/>
          </ac:spMkLst>
        </pc:spChg>
      </pc:sldChg>
      <pc:sldChg chg="modSp add del mod">
        <pc:chgData name="Miller, Ryan E." userId="6d3b5a9a-75e4-4de8-9309-621976d31c92" providerId="ADAL" clId="{E0236057-6B64-4C4A-BA6A-148F368C3F13}" dt="2023-02-05T16:59:37.772" v="2303" actId="2696"/>
        <pc:sldMkLst>
          <pc:docMk/>
          <pc:sldMk cId="1361183195" sldId="262"/>
        </pc:sldMkLst>
        <pc:spChg chg="mod">
          <ac:chgData name="Miller, Ryan E." userId="6d3b5a9a-75e4-4de8-9309-621976d31c92" providerId="ADAL" clId="{E0236057-6B64-4C4A-BA6A-148F368C3F13}" dt="2023-02-05T16:42:53.946" v="2244" actId="20577"/>
          <ac:spMkLst>
            <pc:docMk/>
            <pc:sldMk cId="1361183195" sldId="262"/>
            <ac:spMk id="2" creationId="{F5C1D308-D789-5383-A9B2-A3F00A86AAB7}"/>
          </ac:spMkLst>
        </pc:spChg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1361183195" sldId="262"/>
            <ac:spMk id="3" creationId="{AE255A5C-970C-86E4-2C65-C2F0A246F272}"/>
          </ac:spMkLst>
        </pc:spChg>
      </pc:sldChg>
      <pc:sldChg chg="modSp add del mod">
        <pc:chgData name="Miller, Ryan E." userId="6d3b5a9a-75e4-4de8-9309-621976d31c92" providerId="ADAL" clId="{E0236057-6B64-4C4A-BA6A-148F368C3F13}" dt="2023-02-05T16:43:01.530" v="2245" actId="2696"/>
        <pc:sldMkLst>
          <pc:docMk/>
          <pc:sldMk cId="1598604346" sldId="263"/>
        </pc:sldMkLst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1598604346" sldId="263"/>
            <ac:spMk id="2" creationId="{F5C1D308-D789-5383-A9B2-A3F00A86AAB7}"/>
          </ac:spMkLst>
        </pc:spChg>
        <pc:spChg chg="mod">
          <ac:chgData name="Miller, Ryan E." userId="6d3b5a9a-75e4-4de8-9309-621976d31c92" providerId="ADAL" clId="{E0236057-6B64-4C4A-BA6A-148F368C3F13}" dt="2023-02-05T16:37:54.149" v="2073" actId="21"/>
          <ac:spMkLst>
            <pc:docMk/>
            <pc:sldMk cId="1598604346" sldId="263"/>
            <ac:spMk id="3" creationId="{AE255A5C-970C-86E4-2C65-C2F0A246F272}"/>
          </ac:spMkLst>
        </pc:spChg>
      </pc:sldChg>
      <pc:sldChg chg="modSp new mod">
        <pc:chgData name="Miller, Ryan E." userId="6d3b5a9a-75e4-4de8-9309-621976d31c92" providerId="ADAL" clId="{E0236057-6B64-4C4A-BA6A-148F368C3F13}" dt="2023-02-05T17:12:48.208" v="2920" actId="122"/>
        <pc:sldMkLst>
          <pc:docMk/>
          <pc:sldMk cId="1536494866" sldId="264"/>
        </pc:sldMkLst>
        <pc:spChg chg="mod">
          <ac:chgData name="Miller, Ryan E." userId="6d3b5a9a-75e4-4de8-9309-621976d31c92" providerId="ADAL" clId="{E0236057-6B64-4C4A-BA6A-148F368C3F13}" dt="2023-02-05T17:12:48.208" v="2920" actId="122"/>
          <ac:spMkLst>
            <pc:docMk/>
            <pc:sldMk cId="1536494866" sldId="264"/>
            <ac:spMk id="2" creationId="{DA164D96-7C28-1164-4A1D-431572B5F343}"/>
          </ac:spMkLst>
        </pc:spChg>
        <pc:spChg chg="mod">
          <ac:chgData name="Miller, Ryan E." userId="6d3b5a9a-75e4-4de8-9309-621976d31c92" providerId="ADAL" clId="{E0236057-6B64-4C4A-BA6A-148F368C3F13}" dt="2023-02-05T17:12:41.736" v="2919" actId="1076"/>
          <ac:spMkLst>
            <pc:docMk/>
            <pc:sldMk cId="1536494866" sldId="264"/>
            <ac:spMk id="3" creationId="{439EFC60-1248-EE1E-007E-346A132B95F6}"/>
          </ac:spMkLst>
        </pc:spChg>
      </pc:sldChg>
      <pc:sldChg chg="addSp delSp modSp new mod setBg">
        <pc:chgData name="Miller, Ryan E." userId="6d3b5a9a-75e4-4de8-9309-621976d31c92" providerId="ADAL" clId="{E0236057-6B64-4C4A-BA6A-148F368C3F13}" dt="2023-02-05T16:34:16.629" v="2028" actId="14100"/>
        <pc:sldMkLst>
          <pc:docMk/>
          <pc:sldMk cId="2796984928" sldId="265"/>
        </pc:sldMkLst>
        <pc:spChg chg="del">
          <ac:chgData name="Miller, Ryan E." userId="6d3b5a9a-75e4-4de8-9309-621976d31c92" providerId="ADAL" clId="{E0236057-6B64-4C4A-BA6A-148F368C3F13}" dt="2023-02-05T15:18:20.909" v="1711" actId="478"/>
          <ac:spMkLst>
            <pc:docMk/>
            <pc:sldMk cId="2796984928" sldId="265"/>
            <ac:spMk id="2" creationId="{AB9F1AD0-2577-AEA5-5DE6-6158E3C7EB9A}"/>
          </ac:spMkLst>
        </pc:spChg>
        <pc:spChg chg="del">
          <ac:chgData name="Miller, Ryan E." userId="6d3b5a9a-75e4-4de8-9309-621976d31c92" providerId="ADAL" clId="{E0236057-6B64-4C4A-BA6A-148F368C3F13}" dt="2023-02-05T15:18:18.868" v="1710" actId="478"/>
          <ac:spMkLst>
            <pc:docMk/>
            <pc:sldMk cId="2796984928" sldId="265"/>
            <ac:spMk id="3" creationId="{7BA843FB-327E-3675-99F2-54F837BFB2DF}"/>
          </ac:spMkLst>
        </pc:spChg>
        <pc:spChg chg="add del">
          <ac:chgData name="Miller, Ryan E." userId="6d3b5a9a-75e4-4de8-9309-621976d31c92" providerId="ADAL" clId="{E0236057-6B64-4C4A-BA6A-148F368C3F13}" dt="2023-02-05T16:32:20.667" v="1998" actId="26606"/>
          <ac:spMkLst>
            <pc:docMk/>
            <pc:sldMk cId="2796984928" sldId="265"/>
            <ac:spMk id="7" creationId="{AE1AF813-2D2F-4B78-9216-388AF161EDAA}"/>
          </ac:spMkLst>
        </pc:spChg>
        <pc:spChg chg="add del">
          <ac:chgData name="Miller, Ryan E." userId="6d3b5a9a-75e4-4de8-9309-621976d31c92" providerId="ADAL" clId="{E0236057-6B64-4C4A-BA6A-148F368C3F13}" dt="2023-02-05T16:32:20.667" v="1998" actId="26606"/>
          <ac:spMkLst>
            <pc:docMk/>
            <pc:sldMk cId="2796984928" sldId="265"/>
            <ac:spMk id="8" creationId="{C47181D2-95D5-4439-9BDF-14D4FDC7BD80}"/>
          </ac:spMkLst>
        </pc:spChg>
        <pc:spChg chg="add del">
          <ac:chgData name="Miller, Ryan E." userId="6d3b5a9a-75e4-4de8-9309-621976d31c92" providerId="ADAL" clId="{E0236057-6B64-4C4A-BA6A-148F368C3F13}" dt="2023-02-05T16:33:39.727" v="2022" actId="26606"/>
          <ac:spMkLst>
            <pc:docMk/>
            <pc:sldMk cId="2796984928" sldId="265"/>
            <ac:spMk id="9" creationId="{C2579DAE-C141-48DB-810E-C070C300819E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10" creationId="{F3060C83-F051-4F0E-ABAD-AA0DFC48B218}"/>
          </ac:spMkLst>
        </pc:spChg>
        <pc:spChg chg="add del">
          <ac:chgData name="Miller, Ryan E." userId="6d3b5a9a-75e4-4de8-9309-621976d31c92" providerId="ADAL" clId="{E0236057-6B64-4C4A-BA6A-148F368C3F13}" dt="2023-02-05T16:33:05.301" v="2010" actId="26606"/>
          <ac:spMkLst>
            <pc:docMk/>
            <pc:sldMk cId="2796984928" sldId="265"/>
            <ac:spMk id="11" creationId="{AE1AF813-2D2F-4B78-9216-388AF161EDAA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12" creationId="{83C98ABE-055B-441F-B07E-44F97F083C39}"/>
          </ac:spMkLst>
        </pc:spChg>
        <pc:spChg chg="add del">
          <ac:chgData name="Miller, Ryan E." userId="6d3b5a9a-75e4-4de8-9309-621976d31c92" providerId="ADAL" clId="{E0236057-6B64-4C4A-BA6A-148F368C3F13}" dt="2023-02-05T16:33:05.301" v="2010" actId="26606"/>
          <ac:spMkLst>
            <pc:docMk/>
            <pc:sldMk cId="2796984928" sldId="265"/>
            <ac:spMk id="13" creationId="{C47181D2-95D5-4439-9BDF-14D4FDC7BD80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14" creationId="{29FDB030-9B49-4CED-8CCD-4D99382388AC}"/>
          </ac:spMkLst>
        </pc:spChg>
        <pc:spChg chg="add del">
          <ac:chgData name="Miller, Ryan E." userId="6d3b5a9a-75e4-4de8-9309-621976d31c92" providerId="ADAL" clId="{E0236057-6B64-4C4A-BA6A-148F368C3F13}" dt="2023-02-05T16:33:05.301" v="2010" actId="26606"/>
          <ac:spMkLst>
            <pc:docMk/>
            <pc:sldMk cId="2796984928" sldId="265"/>
            <ac:spMk id="15" creationId="{AFF43A89-FF65-44A9-BE4C-DC7389FF9CE1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16" creationId="{3783CA14-24A1-485C-8B30-D6A5D87987AD}"/>
          </ac:spMkLst>
        </pc:spChg>
        <pc:spChg chg="add del">
          <ac:chgData name="Miller, Ryan E." userId="6d3b5a9a-75e4-4de8-9309-621976d31c92" providerId="ADAL" clId="{E0236057-6B64-4C4A-BA6A-148F368C3F13}" dt="2023-02-05T16:33:05.301" v="2010" actId="26606"/>
          <ac:spMkLst>
            <pc:docMk/>
            <pc:sldMk cId="2796984928" sldId="265"/>
            <ac:spMk id="17" creationId="{3CBC4341-33FB-4D46-A7B4-62039B616233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18" creationId="{9A97C86A-04D6-40F7-AE84-31AB43E6A846}"/>
          </ac:spMkLst>
        </pc:spChg>
        <pc:spChg chg="add del">
          <ac:chgData name="Miller, Ryan E." userId="6d3b5a9a-75e4-4de8-9309-621976d31c92" providerId="ADAL" clId="{E0236057-6B64-4C4A-BA6A-148F368C3F13}" dt="2023-02-05T16:33:05.301" v="2010" actId="26606"/>
          <ac:spMkLst>
            <pc:docMk/>
            <pc:sldMk cId="2796984928" sldId="265"/>
            <ac:spMk id="19" creationId="{89394C5B-B8DE-4221-8CA4-A30237DB3241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20" creationId="{FF9F2414-84E8-453E-B1F3-389FDE8192D9}"/>
          </ac:spMkLst>
        </pc:spChg>
        <pc:spChg chg="add del">
          <ac:chgData name="Miller, Ryan E." userId="6d3b5a9a-75e4-4de8-9309-621976d31c92" providerId="ADAL" clId="{E0236057-6B64-4C4A-BA6A-148F368C3F13}" dt="2023-02-05T16:33:39.727" v="2022" actId="26606"/>
          <ac:spMkLst>
            <pc:docMk/>
            <pc:sldMk cId="2796984928" sldId="265"/>
            <ac:spMk id="21" creationId="{02FD90C3-6350-4D5B-9738-6E94EDF30F74}"/>
          </ac:spMkLst>
        </pc:spChg>
        <pc:spChg chg="add del">
          <ac:chgData name="Miller, Ryan E." userId="6d3b5a9a-75e4-4de8-9309-621976d31c92" providerId="ADAL" clId="{E0236057-6B64-4C4A-BA6A-148F368C3F13}" dt="2023-02-05T15:18:32.956" v="1714" actId="26606"/>
          <ac:spMkLst>
            <pc:docMk/>
            <pc:sldMk cId="2796984928" sldId="265"/>
            <ac:spMk id="22" creationId="{3ECA69A1-7536-43AC-85EF-C7106179F5ED}"/>
          </ac:spMkLst>
        </pc:spChg>
        <pc:spChg chg="add del">
          <ac:chgData name="Miller, Ryan E." userId="6d3b5a9a-75e4-4de8-9309-621976d31c92" providerId="ADAL" clId="{E0236057-6B64-4C4A-BA6A-148F368C3F13}" dt="2023-02-05T16:33:39.727" v="2022" actId="26606"/>
          <ac:spMkLst>
            <pc:docMk/>
            <pc:sldMk cId="2796984928" sldId="265"/>
            <ac:spMk id="23" creationId="{41497DE5-0939-4D1D-9350-0C5E1B209C68}"/>
          </ac:spMkLst>
        </pc:spChg>
        <pc:spChg chg="add del">
          <ac:chgData name="Miller, Ryan E." userId="6d3b5a9a-75e4-4de8-9309-621976d31c92" providerId="ADAL" clId="{E0236057-6B64-4C4A-BA6A-148F368C3F13}" dt="2023-02-05T16:33:39.727" v="2022" actId="26606"/>
          <ac:spMkLst>
            <pc:docMk/>
            <pc:sldMk cId="2796984928" sldId="265"/>
            <ac:spMk id="24" creationId="{5CCC70ED-6C63-4537-B7EB-51990D6C0A6F}"/>
          </ac:spMkLst>
        </pc:spChg>
        <pc:spChg chg="add del">
          <ac:chgData name="Miller, Ryan E." userId="6d3b5a9a-75e4-4de8-9309-621976d31c92" providerId="ADAL" clId="{E0236057-6B64-4C4A-BA6A-148F368C3F13}" dt="2023-02-05T16:33:39.727" v="2022" actId="26606"/>
          <ac:spMkLst>
            <pc:docMk/>
            <pc:sldMk cId="2796984928" sldId="265"/>
            <ac:spMk id="25" creationId="{B76E24C1-2968-40DC-A36E-F6B85F0F0752}"/>
          </ac:spMkLst>
        </pc:spChg>
        <pc:spChg chg="add del">
          <ac:chgData name="Miller, Ryan E." userId="6d3b5a9a-75e4-4de8-9309-621976d31c92" providerId="ADAL" clId="{E0236057-6B64-4C4A-BA6A-148F368C3F13}" dt="2023-02-05T16:33:45.342" v="2024" actId="26606"/>
          <ac:spMkLst>
            <pc:docMk/>
            <pc:sldMk cId="2796984928" sldId="265"/>
            <ac:spMk id="26" creationId="{AE1AF813-2D2F-4B78-9216-388AF161EDAA}"/>
          </ac:spMkLst>
        </pc:spChg>
        <pc:spChg chg="add del">
          <ac:chgData name="Miller, Ryan E." userId="6d3b5a9a-75e4-4de8-9309-621976d31c92" providerId="ADAL" clId="{E0236057-6B64-4C4A-BA6A-148F368C3F13}" dt="2023-02-05T16:33:38.340" v="2018" actId="26606"/>
          <ac:spMkLst>
            <pc:docMk/>
            <pc:sldMk cId="2796984928" sldId="265"/>
            <ac:spMk id="27" creationId="{C2579DAE-C141-48DB-810E-C070C300819E}"/>
          </ac:spMkLst>
        </pc:spChg>
        <pc:spChg chg="add del">
          <ac:chgData name="Miller, Ryan E." userId="6d3b5a9a-75e4-4de8-9309-621976d31c92" providerId="ADAL" clId="{E0236057-6B64-4C4A-BA6A-148F368C3F13}" dt="2023-02-05T16:33:38.340" v="2018" actId="26606"/>
          <ac:spMkLst>
            <pc:docMk/>
            <pc:sldMk cId="2796984928" sldId="265"/>
            <ac:spMk id="28" creationId="{02FD90C3-6350-4D5B-9738-6E94EDF30F74}"/>
          </ac:spMkLst>
        </pc:spChg>
        <pc:spChg chg="add del">
          <ac:chgData name="Miller, Ryan E." userId="6d3b5a9a-75e4-4de8-9309-621976d31c92" providerId="ADAL" clId="{E0236057-6B64-4C4A-BA6A-148F368C3F13}" dt="2023-02-05T16:33:45.342" v="2024" actId="26606"/>
          <ac:spMkLst>
            <pc:docMk/>
            <pc:sldMk cId="2796984928" sldId="265"/>
            <ac:spMk id="29" creationId="{C47181D2-95D5-4439-9BDF-14D4FDC7BD80}"/>
          </ac:spMkLst>
        </pc:spChg>
        <pc:spChg chg="add del">
          <ac:chgData name="Miller, Ryan E." userId="6d3b5a9a-75e4-4de8-9309-621976d31c92" providerId="ADAL" clId="{E0236057-6B64-4C4A-BA6A-148F368C3F13}" dt="2023-02-05T16:33:27.931" v="2016" actId="26606"/>
          <ac:spMkLst>
            <pc:docMk/>
            <pc:sldMk cId="2796984928" sldId="265"/>
            <ac:spMk id="30" creationId="{AE1AF813-2D2F-4B78-9216-388AF161EDAA}"/>
          </ac:spMkLst>
        </pc:spChg>
        <pc:spChg chg="add del">
          <ac:chgData name="Miller, Ryan E." userId="6d3b5a9a-75e4-4de8-9309-621976d31c92" providerId="ADAL" clId="{E0236057-6B64-4C4A-BA6A-148F368C3F13}" dt="2023-02-05T16:33:27.931" v="2016" actId="26606"/>
          <ac:spMkLst>
            <pc:docMk/>
            <pc:sldMk cId="2796984928" sldId="265"/>
            <ac:spMk id="32" creationId="{C47181D2-95D5-4439-9BDF-14D4FDC7BD80}"/>
          </ac:spMkLst>
        </pc:spChg>
        <pc:spChg chg="add del">
          <ac:chgData name="Miller, Ryan E." userId="6d3b5a9a-75e4-4de8-9309-621976d31c92" providerId="ADAL" clId="{E0236057-6B64-4C4A-BA6A-148F368C3F13}" dt="2023-02-05T16:33:38.340" v="2018" actId="26606"/>
          <ac:spMkLst>
            <pc:docMk/>
            <pc:sldMk cId="2796984928" sldId="265"/>
            <ac:spMk id="34" creationId="{2C7211D9-E545-4D00-9874-641EC7C7BD85}"/>
          </ac:spMkLst>
        </pc:spChg>
        <pc:spChg chg="add del">
          <ac:chgData name="Miller, Ryan E." userId="6d3b5a9a-75e4-4de8-9309-621976d31c92" providerId="ADAL" clId="{E0236057-6B64-4C4A-BA6A-148F368C3F13}" dt="2023-02-05T16:33:38.340" v="2018" actId="26606"/>
          <ac:spMkLst>
            <pc:docMk/>
            <pc:sldMk cId="2796984928" sldId="265"/>
            <ac:spMk id="36" creationId="{5DBBC34A-8C43-4368-951E-A04EB7C00E32}"/>
          </ac:spMkLst>
        </pc:spChg>
        <pc:picChg chg="add mod">
          <ac:chgData name="Miller, Ryan E." userId="6d3b5a9a-75e4-4de8-9309-621976d31c92" providerId="ADAL" clId="{E0236057-6B64-4C4A-BA6A-148F368C3F13}" dt="2023-02-05T16:34:16.629" v="2028" actId="14100"/>
          <ac:picMkLst>
            <pc:docMk/>
            <pc:sldMk cId="2796984928" sldId="265"/>
            <ac:picMk id="5" creationId="{FCEA829E-9DC1-4812-B9A4-E9435A497FD3}"/>
          </ac:picMkLst>
        </pc:picChg>
      </pc:sldChg>
      <pc:sldChg chg="modSp del">
        <pc:chgData name="Miller, Ryan E." userId="6d3b5a9a-75e4-4de8-9309-621976d31c92" providerId="ADAL" clId="{E0236057-6B64-4C4A-BA6A-148F368C3F13}" dt="2023-02-05T16:45:58.218" v="2246" actId="2696"/>
        <pc:sldMkLst>
          <pc:docMk/>
          <pc:sldMk cId="728556774" sldId="266"/>
        </pc:sldMkLst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728556774" sldId="266"/>
            <ac:spMk id="2" creationId="{22DAC431-885A-417A-87CF-DBCB7F9D8A19}"/>
          </ac:spMkLst>
        </pc:spChg>
        <pc:spChg chg="mod">
          <ac:chgData name="Miller, Ryan E." userId="6d3b5a9a-75e4-4de8-9309-621976d31c92" providerId="ADAL" clId="{E0236057-6B64-4C4A-BA6A-148F368C3F13}" dt="2023-02-05T16:25:30.807" v="1938"/>
          <ac:spMkLst>
            <pc:docMk/>
            <pc:sldMk cId="728556774" sldId="266"/>
            <ac:spMk id="3" creationId="{CD0B4890-8D0C-3BA0-5639-7DFF6FCC7BAA}"/>
          </ac:spMkLst>
        </pc:spChg>
      </pc:sldChg>
      <pc:sldChg chg="modSp mod">
        <pc:chgData name="Miller, Ryan E." userId="6d3b5a9a-75e4-4de8-9309-621976d31c92" providerId="ADAL" clId="{E0236057-6B64-4C4A-BA6A-148F368C3F13}" dt="2023-02-05T16:55:01.488" v="2255" actId="1076"/>
        <pc:sldMkLst>
          <pc:docMk/>
          <pc:sldMk cId="2679005382" sldId="267"/>
        </pc:sldMkLst>
        <pc:spChg chg="mod">
          <ac:chgData name="Miller, Ryan E." userId="6d3b5a9a-75e4-4de8-9309-621976d31c92" providerId="ADAL" clId="{E0236057-6B64-4C4A-BA6A-148F368C3F13}" dt="2023-02-05T16:55:01.488" v="2255" actId="1076"/>
          <ac:spMkLst>
            <pc:docMk/>
            <pc:sldMk cId="2679005382" sldId="267"/>
            <ac:spMk id="2" creationId="{851CC617-56EE-F74B-9D27-314F5FB5E51F}"/>
          </ac:spMkLst>
        </pc:spChg>
        <pc:spChg chg="mod">
          <ac:chgData name="Miller, Ryan E." userId="6d3b5a9a-75e4-4de8-9309-621976d31c92" providerId="ADAL" clId="{E0236057-6B64-4C4A-BA6A-148F368C3F13}" dt="2023-02-05T16:32:03.835" v="1995" actId="20577"/>
          <ac:spMkLst>
            <pc:docMk/>
            <pc:sldMk cId="2679005382" sldId="267"/>
            <ac:spMk id="3" creationId="{48EC8E6E-946F-DA97-5E92-CABD3ADD6503}"/>
          </ac:spMkLst>
        </pc:spChg>
      </pc:sldChg>
      <pc:sldChg chg="modSp mod">
        <pc:chgData name="Miller, Ryan E." userId="6d3b5a9a-75e4-4de8-9309-621976d31c92" providerId="ADAL" clId="{E0236057-6B64-4C4A-BA6A-148F368C3F13}" dt="2023-02-05T17:19:44.372" v="3277" actId="20577"/>
        <pc:sldMkLst>
          <pc:docMk/>
          <pc:sldMk cId="1259106620" sldId="268"/>
        </pc:sldMkLst>
        <pc:spChg chg="mod">
          <ac:chgData name="Miller, Ryan E." userId="6d3b5a9a-75e4-4de8-9309-621976d31c92" providerId="ADAL" clId="{E0236057-6B64-4C4A-BA6A-148F368C3F13}" dt="2023-02-05T17:18:19.819" v="3163" actId="20577"/>
          <ac:spMkLst>
            <pc:docMk/>
            <pc:sldMk cId="1259106620" sldId="268"/>
            <ac:spMk id="2" creationId="{5208A7CA-5064-CF16-B526-7E5D88A23401}"/>
          </ac:spMkLst>
        </pc:spChg>
        <pc:spChg chg="mod">
          <ac:chgData name="Miller, Ryan E." userId="6d3b5a9a-75e4-4de8-9309-621976d31c92" providerId="ADAL" clId="{E0236057-6B64-4C4A-BA6A-148F368C3F13}" dt="2023-02-05T17:19:44.372" v="3277" actId="20577"/>
          <ac:spMkLst>
            <pc:docMk/>
            <pc:sldMk cId="1259106620" sldId="268"/>
            <ac:spMk id="3" creationId="{B9B7935A-422E-455F-ED70-0048EC6DED66}"/>
          </ac:spMkLst>
        </pc:spChg>
      </pc:sldChg>
      <pc:sldChg chg="addSp delSp modSp new mod ord">
        <pc:chgData name="Miller, Ryan E." userId="6d3b5a9a-75e4-4de8-9309-621976d31c92" providerId="ADAL" clId="{E0236057-6B64-4C4A-BA6A-148F368C3F13}" dt="2023-02-05T17:10:34.583" v="2914" actId="20577"/>
        <pc:sldMkLst>
          <pc:docMk/>
          <pc:sldMk cId="2884826486" sldId="269"/>
        </pc:sldMkLst>
        <pc:spChg chg="mod">
          <ac:chgData name="Miller, Ryan E." userId="6d3b5a9a-75e4-4de8-9309-621976d31c92" providerId="ADAL" clId="{E0236057-6B64-4C4A-BA6A-148F368C3F13}" dt="2023-02-05T16:56:43.383" v="2277" actId="20577"/>
          <ac:spMkLst>
            <pc:docMk/>
            <pc:sldMk cId="2884826486" sldId="269"/>
            <ac:spMk id="2" creationId="{DF6AB48C-DD4F-C553-4049-4DF2DEE562CD}"/>
          </ac:spMkLst>
        </pc:spChg>
        <pc:spChg chg="del">
          <ac:chgData name="Miller, Ryan E." userId="6d3b5a9a-75e4-4de8-9309-621976d31c92" providerId="ADAL" clId="{E0236057-6B64-4C4A-BA6A-148F368C3F13}" dt="2023-02-05T17:02:57.855" v="2315" actId="478"/>
          <ac:spMkLst>
            <pc:docMk/>
            <pc:sldMk cId="2884826486" sldId="269"/>
            <ac:spMk id="3" creationId="{EFE1A1D7-91A6-A979-B664-9B827B689E56}"/>
          </ac:spMkLst>
        </pc:spChg>
        <pc:spChg chg="add mod">
          <ac:chgData name="Miller, Ryan E." userId="6d3b5a9a-75e4-4de8-9309-621976d31c92" providerId="ADAL" clId="{E0236057-6B64-4C4A-BA6A-148F368C3F13}" dt="2023-02-05T17:10:34.583" v="2914" actId="20577"/>
          <ac:spMkLst>
            <pc:docMk/>
            <pc:sldMk cId="2884826486" sldId="269"/>
            <ac:spMk id="9" creationId="{D2131EF7-DB51-9217-D4D2-4C626823711F}"/>
          </ac:spMkLst>
        </pc:spChg>
        <pc:picChg chg="add mod">
          <ac:chgData name="Miller, Ryan E." userId="6d3b5a9a-75e4-4de8-9309-621976d31c92" providerId="ADAL" clId="{E0236057-6B64-4C4A-BA6A-148F368C3F13}" dt="2023-02-05T17:09:10.813" v="2815" actId="1076"/>
          <ac:picMkLst>
            <pc:docMk/>
            <pc:sldMk cId="2884826486" sldId="269"/>
            <ac:picMk id="5" creationId="{A8D63AD4-B1FA-D9B7-C2A2-06CB658A0BB8}"/>
          </ac:picMkLst>
        </pc:picChg>
        <pc:picChg chg="add mod">
          <ac:chgData name="Miller, Ryan E." userId="6d3b5a9a-75e4-4de8-9309-621976d31c92" providerId="ADAL" clId="{E0236057-6B64-4C4A-BA6A-148F368C3F13}" dt="2023-02-05T17:09:22.132" v="2817" actId="14100"/>
          <ac:picMkLst>
            <pc:docMk/>
            <pc:sldMk cId="2884826486" sldId="269"/>
            <ac:picMk id="7" creationId="{70526083-4095-2542-8C02-119D8920DD48}"/>
          </ac:picMkLst>
        </pc:picChg>
      </pc:sldChg>
      <pc:sldChg chg="modSp new mod">
        <pc:chgData name="Miller, Ryan E." userId="6d3b5a9a-75e4-4de8-9309-621976d31c92" providerId="ADAL" clId="{E0236057-6B64-4C4A-BA6A-148F368C3F13}" dt="2023-02-05T17:20:45.471" v="3315" actId="20577"/>
        <pc:sldMkLst>
          <pc:docMk/>
          <pc:sldMk cId="1939401256" sldId="270"/>
        </pc:sldMkLst>
        <pc:spChg chg="mod">
          <ac:chgData name="Miller, Ryan E." userId="6d3b5a9a-75e4-4de8-9309-621976d31c92" providerId="ADAL" clId="{E0236057-6B64-4C4A-BA6A-148F368C3F13}" dt="2023-02-05T16:59:54.214" v="2306" actId="27636"/>
          <ac:spMkLst>
            <pc:docMk/>
            <pc:sldMk cId="1939401256" sldId="270"/>
            <ac:spMk id="2" creationId="{5936EF4C-8AC4-F675-79C3-8D2B7D2A79A7}"/>
          </ac:spMkLst>
        </pc:spChg>
        <pc:spChg chg="mod">
          <ac:chgData name="Miller, Ryan E." userId="6d3b5a9a-75e4-4de8-9309-621976d31c92" providerId="ADAL" clId="{E0236057-6B64-4C4A-BA6A-148F368C3F13}" dt="2023-02-05T17:20:45.471" v="3315" actId="20577"/>
          <ac:spMkLst>
            <pc:docMk/>
            <pc:sldMk cId="1939401256" sldId="270"/>
            <ac:spMk id="3" creationId="{4410FB42-9FDB-C67B-4E6F-A546F31AE62E}"/>
          </ac:spMkLst>
        </pc:spChg>
      </pc:sldChg>
      <pc:sldMasterChg chg="modSldLayout">
        <pc:chgData name="Miller, Ryan E." userId="6d3b5a9a-75e4-4de8-9309-621976d31c92" providerId="ADAL" clId="{E0236057-6B64-4C4A-BA6A-148F368C3F13}" dt="2023-02-05T16:25:09.657" v="1920"/>
        <pc:sldMasterMkLst>
          <pc:docMk/>
          <pc:sldMasterMk cId="1024766366" sldId="2147484003"/>
        </pc:sldMasterMkLst>
        <pc:sldLayoutChg chg="delSp">
          <pc:chgData name="Miller, Ryan E." userId="6d3b5a9a-75e4-4de8-9309-621976d31c92" providerId="ADAL" clId="{E0236057-6B64-4C4A-BA6A-148F368C3F13}" dt="2023-02-05T16:25:09.657" v="1920"/>
          <pc:sldLayoutMkLst>
            <pc:docMk/>
            <pc:sldMasterMk cId="1024766366" sldId="2147484003"/>
            <pc:sldLayoutMk cId="2636003888" sldId="2147484021"/>
          </pc:sldLayoutMkLst>
          <pc:spChg chg="del">
            <ac:chgData name="Miller, Ryan E." userId="6d3b5a9a-75e4-4de8-9309-621976d31c92" providerId="ADAL" clId="{E0236057-6B64-4C4A-BA6A-148F368C3F13}" dt="2023-02-05T16:25:09.657" v="1920"/>
            <ac:spMkLst>
              <pc:docMk/>
              <pc:sldMasterMk cId="1024766366" sldId="2147484003"/>
              <pc:sldLayoutMk cId="2636003888" sldId="2147484021"/>
              <ac:spMk id="7" creationId="{00000000-0000-0000-0000-000000000000}"/>
            </ac:spMkLst>
          </pc:spChg>
          <pc:spChg chg="del">
            <ac:chgData name="Miller, Ryan E." userId="6d3b5a9a-75e4-4de8-9309-621976d31c92" providerId="ADAL" clId="{E0236057-6B64-4C4A-BA6A-148F368C3F13}" dt="2023-02-05T16:25:09.657" v="1920"/>
            <ac:spMkLst>
              <pc:docMk/>
              <pc:sldMasterMk cId="1024766366" sldId="2147484003"/>
              <pc:sldLayoutMk cId="2636003888" sldId="2147484021"/>
              <ac:spMk id="9" creationId="{00000000-0000-0000-0000-000000000000}"/>
            </ac:spMkLst>
          </pc:spChg>
          <pc:spChg chg="del">
            <ac:chgData name="Miller, Ryan E." userId="6d3b5a9a-75e4-4de8-9309-621976d31c92" providerId="ADAL" clId="{E0236057-6B64-4C4A-BA6A-148F368C3F13}" dt="2023-02-05T16:25:09.657" v="1920"/>
            <ac:spMkLst>
              <pc:docMk/>
              <pc:sldMasterMk cId="1024766366" sldId="2147484003"/>
              <pc:sldLayoutMk cId="2636003888" sldId="2147484021"/>
              <ac:spMk id="29" creationId="{00000000-0000-0000-0000-000000000000}"/>
            </ac:spMkLst>
          </pc:spChg>
        </pc:sldLayoutChg>
      </pc:sldMasterChg>
    </pc:docChg>
  </pc:docChgLst>
  <pc:docChgLst>
    <pc:chgData name="Pennie, Braden" userId="S::pennie.3@wright.edu::f6b709ac-eafc-4a29-bf32-11d51d5f4cb7" providerId="AD" clId="Web-{757BE87F-A058-A0BB-60E1-C3A42D48910F}"/>
    <pc:docChg chg="addSld delSld modSld">
      <pc:chgData name="Pennie, Braden" userId="S::pennie.3@wright.edu::f6b709ac-eafc-4a29-bf32-11d51d5f4cb7" providerId="AD" clId="Web-{757BE87F-A058-A0BB-60E1-C3A42D48910F}" dt="2023-02-05T17:18:06.376" v="221"/>
      <pc:docMkLst>
        <pc:docMk/>
      </pc:docMkLst>
      <pc:sldChg chg="addSp modSp mod modClrScheme chgLayout">
        <pc:chgData name="Pennie, Braden" userId="S::pennie.3@wright.edu::f6b709ac-eafc-4a29-bf32-11d51d5f4cb7" providerId="AD" clId="Web-{757BE87F-A058-A0BB-60E1-C3A42D48910F}" dt="2023-02-05T17:16:32.092" v="219" actId="20577"/>
        <pc:sldMkLst>
          <pc:docMk/>
          <pc:sldMk cId="1611199171" sldId="258"/>
        </pc:sldMkLst>
        <pc:spChg chg="mod ord">
          <ac:chgData name="Pennie, Braden" userId="S::pennie.3@wright.edu::f6b709ac-eafc-4a29-bf32-11d51d5f4cb7" providerId="AD" clId="Web-{757BE87F-A058-A0BB-60E1-C3A42D48910F}" dt="2023-02-05T17:16:10.826" v="214"/>
          <ac:spMkLst>
            <pc:docMk/>
            <pc:sldMk cId="1611199171" sldId="258"/>
            <ac:spMk id="2" creationId="{B0F7B29B-E10B-1036-FCB0-FDC8FBC263F2}"/>
          </ac:spMkLst>
        </pc:spChg>
        <pc:spChg chg="mod ord">
          <ac:chgData name="Pennie, Braden" userId="S::pennie.3@wright.edu::f6b709ac-eafc-4a29-bf32-11d51d5f4cb7" providerId="AD" clId="Web-{757BE87F-A058-A0BB-60E1-C3A42D48910F}" dt="2023-02-05T17:16:32.092" v="219" actId="20577"/>
          <ac:spMkLst>
            <pc:docMk/>
            <pc:sldMk cId="1611199171" sldId="258"/>
            <ac:spMk id="3" creationId="{3EBB8F34-6C7A-E276-BE9F-370D703F6718}"/>
          </ac:spMkLst>
        </pc:spChg>
        <pc:spChg chg="add mod ord">
          <ac:chgData name="Pennie, Braden" userId="S::pennie.3@wright.edu::f6b709ac-eafc-4a29-bf32-11d51d5f4cb7" providerId="AD" clId="Web-{757BE87F-A058-A0BB-60E1-C3A42D48910F}" dt="2023-02-05T17:16:32.092" v="219" actId="20577"/>
          <ac:spMkLst>
            <pc:docMk/>
            <pc:sldMk cId="1611199171" sldId="258"/>
            <ac:spMk id="4" creationId="{C1B9EAE3-6CDA-CF5C-AEF3-553F9123A7DE}"/>
          </ac:spMkLst>
        </pc:spChg>
        <pc:spChg chg="add mod ord">
          <ac:chgData name="Pennie, Braden" userId="S::pennie.3@wright.edu::f6b709ac-eafc-4a29-bf32-11d51d5f4cb7" providerId="AD" clId="Web-{757BE87F-A058-A0BB-60E1-C3A42D48910F}" dt="2023-02-05T17:16:10.826" v="214"/>
          <ac:spMkLst>
            <pc:docMk/>
            <pc:sldMk cId="1611199171" sldId="258"/>
            <ac:spMk id="5" creationId="{BB8461D2-76C8-355D-4C0F-F470D8C54219}"/>
          </ac:spMkLst>
        </pc:spChg>
        <pc:spChg chg="add mod ord">
          <ac:chgData name="Pennie, Braden" userId="S::pennie.3@wright.edu::f6b709ac-eafc-4a29-bf32-11d51d5f4cb7" providerId="AD" clId="Web-{757BE87F-A058-A0BB-60E1-C3A42D48910F}" dt="2023-02-05T17:16:10.826" v="214"/>
          <ac:spMkLst>
            <pc:docMk/>
            <pc:sldMk cId="1611199171" sldId="258"/>
            <ac:spMk id="6" creationId="{3A779D7B-1797-C00B-D2C5-454296B2D37D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30:48.152" v="19" actId="20577"/>
        <pc:sldMkLst>
          <pc:docMk/>
          <pc:sldMk cId="1705815000" sldId="259"/>
        </pc:sldMkLst>
        <pc:spChg chg="mod">
          <ac:chgData name="Pennie, Braden" userId="S::pennie.3@wright.edu::f6b709ac-eafc-4a29-bf32-11d51d5f4cb7" providerId="AD" clId="Web-{757BE87F-A058-A0BB-60E1-C3A42D48910F}" dt="2023-02-05T16:30:48.152" v="19" actId="20577"/>
          <ac:spMkLst>
            <pc:docMk/>
            <pc:sldMk cId="1705815000" sldId="259"/>
            <ac:spMk id="3" creationId="{B69AE90B-B7FD-EE47-BA40-6142B2BE3A1A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27:37.898" v="7" actId="20577"/>
        <pc:sldMkLst>
          <pc:docMk/>
          <pc:sldMk cId="3226243480" sldId="260"/>
        </pc:sldMkLst>
        <pc:spChg chg="mod">
          <ac:chgData name="Pennie, Braden" userId="S::pennie.3@wright.edu::f6b709ac-eafc-4a29-bf32-11d51d5f4cb7" providerId="AD" clId="Web-{757BE87F-A058-A0BB-60E1-C3A42D48910F}" dt="2023-02-05T16:27:37.898" v="7" actId="20577"/>
          <ac:spMkLst>
            <pc:docMk/>
            <pc:sldMk cId="3226243480" sldId="260"/>
            <ac:spMk id="3" creationId="{3227A2BC-F582-2A61-91C8-1B154360A1EB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31:45.592" v="21" actId="20577"/>
        <pc:sldMkLst>
          <pc:docMk/>
          <pc:sldMk cId="4096304216" sldId="261"/>
        </pc:sldMkLst>
        <pc:spChg chg="mod">
          <ac:chgData name="Pennie, Braden" userId="S::pennie.3@wright.edu::f6b709ac-eafc-4a29-bf32-11d51d5f4cb7" providerId="AD" clId="Web-{757BE87F-A058-A0BB-60E1-C3A42D48910F}" dt="2023-02-05T16:31:45.592" v="21" actId="20577"/>
          <ac:spMkLst>
            <pc:docMk/>
            <pc:sldMk cId="4096304216" sldId="261"/>
            <ac:spMk id="3" creationId="{AE255A5C-970C-86E4-2C65-C2F0A246F272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32:00.967" v="22" actId="20577"/>
        <pc:sldMkLst>
          <pc:docMk/>
          <pc:sldMk cId="1598604346" sldId="263"/>
        </pc:sldMkLst>
        <pc:spChg chg="mod">
          <ac:chgData name="Pennie, Braden" userId="S::pennie.3@wright.edu::f6b709ac-eafc-4a29-bf32-11d51d5f4cb7" providerId="AD" clId="Web-{757BE87F-A058-A0BB-60E1-C3A42D48910F}" dt="2023-02-05T16:32:00.967" v="22" actId="20577"/>
          <ac:spMkLst>
            <pc:docMk/>
            <pc:sldMk cId="1598604346" sldId="263"/>
            <ac:spMk id="3" creationId="{AE255A5C-970C-86E4-2C65-C2F0A246F272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32:29.796" v="40" actId="20577"/>
        <pc:sldMkLst>
          <pc:docMk/>
          <pc:sldMk cId="1536494866" sldId="264"/>
        </pc:sldMkLst>
        <pc:spChg chg="mod">
          <ac:chgData name="Pennie, Braden" userId="S::pennie.3@wright.edu::f6b709ac-eafc-4a29-bf32-11d51d5f4cb7" providerId="AD" clId="Web-{757BE87F-A058-A0BB-60E1-C3A42D48910F}" dt="2023-02-05T16:32:29.796" v="40" actId="20577"/>
          <ac:spMkLst>
            <pc:docMk/>
            <pc:sldMk cId="1536494866" sldId="264"/>
            <ac:spMk id="2" creationId="{DA164D96-7C28-1164-4A1D-431572B5F343}"/>
          </ac:spMkLst>
        </pc:spChg>
      </pc:sldChg>
      <pc:sldChg chg="modSp">
        <pc:chgData name="Pennie, Braden" userId="S::pennie.3@wright.edu::f6b709ac-eafc-4a29-bf32-11d51d5f4cb7" providerId="AD" clId="Web-{757BE87F-A058-A0BB-60E1-C3A42D48910F}" dt="2023-02-05T16:27:57.742" v="10" actId="1076"/>
        <pc:sldMkLst>
          <pc:docMk/>
          <pc:sldMk cId="2679005382" sldId="267"/>
        </pc:sldMkLst>
        <pc:spChg chg="mod">
          <ac:chgData name="Pennie, Braden" userId="S::pennie.3@wright.edu::f6b709ac-eafc-4a29-bf32-11d51d5f4cb7" providerId="AD" clId="Web-{757BE87F-A058-A0BB-60E1-C3A42D48910F}" dt="2023-02-05T16:27:47.960" v="8" actId="20577"/>
          <ac:spMkLst>
            <pc:docMk/>
            <pc:sldMk cId="2679005382" sldId="267"/>
            <ac:spMk id="3" creationId="{48EC8E6E-946F-DA97-5E92-CABD3ADD6503}"/>
          </ac:spMkLst>
        </pc:spChg>
        <pc:picChg chg="mod">
          <ac:chgData name="Pennie, Braden" userId="S::pennie.3@wright.edu::f6b709ac-eafc-4a29-bf32-11d51d5f4cb7" providerId="AD" clId="Web-{757BE87F-A058-A0BB-60E1-C3A42D48910F}" dt="2023-02-05T16:27:57.742" v="10" actId="1076"/>
          <ac:picMkLst>
            <pc:docMk/>
            <pc:sldMk cId="2679005382" sldId="267"/>
            <ac:picMk id="4" creationId="{9E580CBB-FCBE-B14D-7963-761E545DCD45}"/>
          </ac:picMkLst>
        </pc:picChg>
      </pc:sldChg>
      <pc:sldChg chg="modSp">
        <pc:chgData name="Pennie, Braden" userId="S::pennie.3@wright.edu::f6b709ac-eafc-4a29-bf32-11d51d5f4cb7" providerId="AD" clId="Web-{757BE87F-A058-A0BB-60E1-C3A42D48910F}" dt="2023-02-05T17:14:07.481" v="211" actId="20577"/>
        <pc:sldMkLst>
          <pc:docMk/>
          <pc:sldMk cId="1259106620" sldId="268"/>
        </pc:sldMkLst>
        <pc:spChg chg="mod">
          <ac:chgData name="Pennie, Braden" userId="S::pennie.3@wright.edu::f6b709ac-eafc-4a29-bf32-11d51d5f4cb7" providerId="AD" clId="Web-{757BE87F-A058-A0BB-60E1-C3A42D48910F}" dt="2023-02-05T17:14:07.481" v="211" actId="20577"/>
          <ac:spMkLst>
            <pc:docMk/>
            <pc:sldMk cId="1259106620" sldId="268"/>
            <ac:spMk id="3" creationId="{B9B7935A-422E-455F-ED70-0048EC6DED66}"/>
          </ac:spMkLst>
        </pc:spChg>
      </pc:sldChg>
      <pc:sldChg chg="new del">
        <pc:chgData name="Pennie, Braden" userId="S::pennie.3@wright.edu::f6b709ac-eafc-4a29-bf32-11d51d5f4cb7" providerId="AD" clId="Web-{757BE87F-A058-A0BB-60E1-C3A42D48910F}" dt="2023-02-05T17:18:06.376" v="221"/>
        <pc:sldMkLst>
          <pc:docMk/>
          <pc:sldMk cId="3570445433" sldId="271"/>
        </pc:sldMkLst>
      </pc:sldChg>
    </pc:docChg>
  </pc:docChgLst>
  <pc:docChgLst>
    <pc:chgData name="Hatfield, Ean R" userId="S::hatfield.69@wright.edu::98192427-eb45-4714-92fd-a7c6deafce0b" providerId="AD" clId="Web-{01183265-C225-2FBA-269F-6836987AD6C3}"/>
    <pc:docChg chg="modSld">
      <pc:chgData name="Hatfield, Ean R" userId="S::hatfield.69@wright.edu::98192427-eb45-4714-92fd-a7c6deafce0b" providerId="AD" clId="Web-{01183265-C225-2FBA-269F-6836987AD6C3}" dt="2023-02-05T14:50:38.868" v="25" actId="20577"/>
      <pc:docMkLst>
        <pc:docMk/>
      </pc:docMkLst>
      <pc:sldChg chg="modSp">
        <pc:chgData name="Hatfield, Ean R" userId="S::hatfield.69@wright.edu::98192427-eb45-4714-92fd-a7c6deafce0b" providerId="AD" clId="Web-{01183265-C225-2FBA-269F-6836987AD6C3}" dt="2023-02-05T14:50:38.868" v="25" actId="20577"/>
        <pc:sldMkLst>
          <pc:docMk/>
          <pc:sldMk cId="1611199171" sldId="258"/>
        </pc:sldMkLst>
        <pc:spChg chg="mod">
          <ac:chgData name="Hatfield, Ean R" userId="S::hatfield.69@wright.edu::98192427-eb45-4714-92fd-a7c6deafce0b" providerId="AD" clId="Web-{01183265-C225-2FBA-269F-6836987AD6C3}" dt="2023-02-05T14:50:38.868" v="25" actId="20577"/>
          <ac:spMkLst>
            <pc:docMk/>
            <pc:sldMk cId="1611199171" sldId="258"/>
            <ac:spMk id="2" creationId="{B0F7B29B-E10B-1036-FCB0-FDC8FBC263F2}"/>
          </ac:spMkLst>
        </pc:spChg>
      </pc:sldChg>
    </pc:docChg>
  </pc:docChgLst>
  <pc:docChgLst>
    <pc:chgData name="Tullis, Kalen" userId="S::tullis.18@wright.edu::2a31c26b-82d1-48a7-86fd-a1951dda0fcb" providerId="AD" clId="Web-{4652DB93-4FCD-236F-C608-3DAD8D99B007}"/>
    <pc:docChg chg="addSld delSld modSld sldOrd">
      <pc:chgData name="Tullis, Kalen" userId="S::tullis.18@wright.edu::2a31c26b-82d1-48a7-86fd-a1951dda0fcb" providerId="AD" clId="Web-{4652DB93-4FCD-236F-C608-3DAD8D99B007}" dt="2023-02-05T17:22:32.352" v="961" actId="20577"/>
      <pc:docMkLst>
        <pc:docMk/>
      </pc:docMkLst>
      <pc:sldChg chg="modSp">
        <pc:chgData name="Tullis, Kalen" userId="S::tullis.18@wright.edu::2a31c26b-82d1-48a7-86fd-a1951dda0fcb" providerId="AD" clId="Web-{4652DB93-4FCD-236F-C608-3DAD8D99B007}" dt="2023-02-05T16:02:09.879" v="311" actId="20577"/>
        <pc:sldMkLst>
          <pc:docMk/>
          <pc:sldMk cId="169448388" sldId="256"/>
        </pc:sldMkLst>
        <pc:spChg chg="mod">
          <ac:chgData name="Tullis, Kalen" userId="S::tullis.18@wright.edu::2a31c26b-82d1-48a7-86fd-a1951dda0fcb" providerId="AD" clId="Web-{4652DB93-4FCD-236F-C608-3DAD8D99B007}" dt="2023-02-05T16:01:15.236" v="293" actId="20577"/>
          <ac:spMkLst>
            <pc:docMk/>
            <pc:sldMk cId="169448388" sldId="256"/>
            <ac:spMk id="2" creationId="{7D35A5A1-C41C-268D-6874-7FD7D1FF69E2}"/>
          </ac:spMkLst>
        </pc:spChg>
        <pc:spChg chg="mod">
          <ac:chgData name="Tullis, Kalen" userId="S::tullis.18@wright.edu::2a31c26b-82d1-48a7-86fd-a1951dda0fcb" providerId="AD" clId="Web-{4652DB93-4FCD-236F-C608-3DAD8D99B007}" dt="2023-02-05T16:02:09.879" v="311" actId="20577"/>
          <ac:spMkLst>
            <pc:docMk/>
            <pc:sldMk cId="169448388" sldId="256"/>
            <ac:spMk id="4" creationId="{C1023992-5942-3C54-E0BB-C37F70B09B52}"/>
          </ac:spMkLst>
        </pc:spChg>
      </pc:sldChg>
      <pc:sldChg chg="addSp delSp modSp del">
        <pc:chgData name="Tullis, Kalen" userId="S::tullis.18@wright.edu::2a31c26b-82d1-48a7-86fd-a1951dda0fcb" providerId="AD" clId="Web-{4652DB93-4FCD-236F-C608-3DAD8D99B007}" dt="2023-02-05T16:17:47.638" v="549"/>
        <pc:sldMkLst>
          <pc:docMk/>
          <pc:sldMk cId="1559208634" sldId="257"/>
        </pc:sldMkLst>
        <pc:spChg chg="mod">
          <ac:chgData name="Tullis, Kalen" userId="S::tullis.18@wright.edu::2a31c26b-82d1-48a7-86fd-a1951dda0fcb" providerId="AD" clId="Web-{4652DB93-4FCD-236F-C608-3DAD8D99B007}" dt="2023-02-05T16:14:48.680" v="536" actId="20577"/>
          <ac:spMkLst>
            <pc:docMk/>
            <pc:sldMk cId="1559208634" sldId="257"/>
            <ac:spMk id="2" creationId="{84C73517-2208-5DF4-34A8-AC88FC58397B}"/>
          </ac:spMkLst>
        </pc:spChg>
        <pc:spChg chg="mod">
          <ac:chgData name="Tullis, Kalen" userId="S::tullis.18@wright.edu::2a31c26b-82d1-48a7-86fd-a1951dda0fcb" providerId="AD" clId="Web-{4652DB93-4FCD-236F-C608-3DAD8D99B007}" dt="2023-02-05T16:15:33.853" v="542" actId="14100"/>
          <ac:spMkLst>
            <pc:docMk/>
            <pc:sldMk cId="1559208634" sldId="257"/>
            <ac:spMk id="8" creationId="{6959A528-7BAD-AAB2-C95A-00CC662C29F3}"/>
          </ac:spMkLst>
        </pc:spChg>
        <pc:picChg chg="add del mod">
          <ac:chgData name="Tullis, Kalen" userId="S::tullis.18@wright.edu::2a31c26b-82d1-48a7-86fd-a1951dda0fcb" providerId="AD" clId="Web-{4652DB93-4FCD-236F-C608-3DAD8D99B007}" dt="2023-02-05T16:17:11.872" v="544"/>
          <ac:picMkLst>
            <pc:docMk/>
            <pc:sldMk cId="1559208634" sldId="257"/>
            <ac:picMk id="3" creationId="{A159CE55-439F-383C-F2BA-1F875AA01DF3}"/>
          </ac:picMkLst>
        </pc:picChg>
        <pc:picChg chg="add del mod">
          <ac:chgData name="Tullis, Kalen" userId="S::tullis.18@wright.edu::2a31c26b-82d1-48a7-86fd-a1951dda0fcb" providerId="AD" clId="Web-{4652DB93-4FCD-236F-C608-3DAD8D99B007}" dt="2023-02-05T16:17:27.700" v="548"/>
          <ac:picMkLst>
            <pc:docMk/>
            <pc:sldMk cId="1559208634" sldId="257"/>
            <ac:picMk id="4" creationId="{5AE9BE93-C801-171C-10F9-BB3C5857A2F4}"/>
          </ac:picMkLst>
        </pc:picChg>
        <pc:picChg chg="add del mod">
          <ac:chgData name="Tullis, Kalen" userId="S::tullis.18@wright.edu::2a31c26b-82d1-48a7-86fd-a1951dda0fcb" providerId="AD" clId="Web-{4652DB93-4FCD-236F-C608-3DAD8D99B007}" dt="2023-02-05T16:17:25.466" v="547"/>
          <ac:picMkLst>
            <pc:docMk/>
            <pc:sldMk cId="1559208634" sldId="257"/>
            <ac:picMk id="5" creationId="{4EFD53E3-94B4-5DDE-40C0-1F0BFC6233D3}"/>
          </ac:picMkLst>
        </pc:picChg>
      </pc:sldChg>
      <pc:sldChg chg="modSp modNotes">
        <pc:chgData name="Tullis, Kalen" userId="S::tullis.18@wright.edu::2a31c26b-82d1-48a7-86fd-a1951dda0fcb" providerId="AD" clId="Web-{4652DB93-4FCD-236F-C608-3DAD8D99B007}" dt="2023-02-05T17:21:28.897" v="950"/>
        <pc:sldMkLst>
          <pc:docMk/>
          <pc:sldMk cId="1611199171" sldId="258"/>
        </pc:sldMkLst>
        <pc:spChg chg="mod">
          <ac:chgData name="Tullis, Kalen" userId="S::tullis.18@wright.edu::2a31c26b-82d1-48a7-86fd-a1951dda0fcb" providerId="AD" clId="Web-{4652DB93-4FCD-236F-C608-3DAD8D99B007}" dt="2023-02-05T14:48:19.507" v="107" actId="20577"/>
          <ac:spMkLst>
            <pc:docMk/>
            <pc:sldMk cId="1611199171" sldId="258"/>
            <ac:spMk id="2" creationId="{B0F7B29B-E10B-1036-FCB0-FDC8FBC263F2}"/>
          </ac:spMkLst>
        </pc:spChg>
        <pc:spChg chg="mod">
          <ac:chgData name="Tullis, Kalen" userId="S::tullis.18@wright.edu::2a31c26b-82d1-48a7-86fd-a1951dda0fcb" providerId="AD" clId="Web-{4652DB93-4FCD-236F-C608-3DAD8D99B007}" dt="2023-02-05T17:17:33.953" v="930" actId="20577"/>
          <ac:spMkLst>
            <pc:docMk/>
            <pc:sldMk cId="1611199171" sldId="258"/>
            <ac:spMk id="3" creationId="{3EBB8F34-6C7A-E276-BE9F-370D703F6718}"/>
          </ac:spMkLst>
        </pc:spChg>
        <pc:spChg chg="mod">
          <ac:chgData name="Tullis, Kalen" userId="S::tullis.18@wright.edu::2a31c26b-82d1-48a7-86fd-a1951dda0fcb" providerId="AD" clId="Web-{4652DB93-4FCD-236F-C608-3DAD8D99B007}" dt="2023-02-05T17:21:05.225" v="936" actId="20577"/>
          <ac:spMkLst>
            <pc:docMk/>
            <pc:sldMk cId="1611199171" sldId="258"/>
            <ac:spMk id="4" creationId="{C1B9EAE3-6CDA-CF5C-AEF3-553F9123A7DE}"/>
          </ac:spMkLst>
        </pc:spChg>
        <pc:spChg chg="mod">
          <ac:chgData name="Tullis, Kalen" userId="S::tullis.18@wright.edu::2a31c26b-82d1-48a7-86fd-a1951dda0fcb" providerId="AD" clId="Web-{4652DB93-4FCD-236F-C608-3DAD8D99B007}" dt="2023-02-05T17:16:19.732" v="918" actId="20577"/>
          <ac:spMkLst>
            <pc:docMk/>
            <pc:sldMk cId="1611199171" sldId="258"/>
            <ac:spMk id="5" creationId="{BB8461D2-76C8-355D-4C0F-F470D8C54219}"/>
          </ac:spMkLst>
        </pc:spChg>
        <pc:spChg chg="mod">
          <ac:chgData name="Tullis, Kalen" userId="S::tullis.18@wright.edu::2a31c26b-82d1-48a7-86fd-a1951dda0fcb" providerId="AD" clId="Web-{4652DB93-4FCD-236F-C608-3DAD8D99B007}" dt="2023-02-05T17:16:26.264" v="923" actId="20577"/>
          <ac:spMkLst>
            <pc:docMk/>
            <pc:sldMk cId="1611199171" sldId="258"/>
            <ac:spMk id="6" creationId="{3A779D7B-1797-C00B-D2C5-454296B2D37D}"/>
          </ac:spMkLst>
        </pc:spChg>
      </pc:sldChg>
      <pc:sldChg chg="modSp del">
        <pc:chgData name="Tullis, Kalen" userId="S::tullis.18@wright.edu::2a31c26b-82d1-48a7-86fd-a1951dda0fcb" providerId="AD" clId="Web-{4652DB93-4FCD-236F-C608-3DAD8D99B007}" dt="2023-02-05T17:17:08.499" v="924"/>
        <pc:sldMkLst>
          <pc:docMk/>
          <pc:sldMk cId="1705815000" sldId="259"/>
        </pc:sldMkLst>
        <pc:spChg chg="mod">
          <ac:chgData name="Tullis, Kalen" userId="S::tullis.18@wright.edu::2a31c26b-82d1-48a7-86fd-a1951dda0fcb" providerId="AD" clId="Web-{4652DB93-4FCD-236F-C608-3DAD8D99B007}" dt="2023-02-05T17:04:46.979" v="914" actId="20577"/>
          <ac:spMkLst>
            <pc:docMk/>
            <pc:sldMk cId="1705815000" sldId="259"/>
            <ac:spMk id="3" creationId="{B69AE90B-B7FD-EE47-BA40-6142B2BE3A1A}"/>
          </ac:spMkLst>
        </pc:spChg>
      </pc:sldChg>
      <pc:sldChg chg="addSp modSp">
        <pc:chgData name="Tullis, Kalen" userId="S::tullis.18@wright.edu::2a31c26b-82d1-48a7-86fd-a1951dda0fcb" providerId="AD" clId="Web-{4652DB93-4FCD-236F-C608-3DAD8D99B007}" dt="2023-02-05T16:03:27.115" v="329" actId="20577"/>
        <pc:sldMkLst>
          <pc:docMk/>
          <pc:sldMk cId="3226243480" sldId="260"/>
        </pc:sldMkLst>
        <pc:spChg chg="mod">
          <ac:chgData name="Tullis, Kalen" userId="S::tullis.18@wright.edu::2a31c26b-82d1-48a7-86fd-a1951dda0fcb" providerId="AD" clId="Web-{4652DB93-4FCD-236F-C608-3DAD8D99B007}" dt="2023-02-05T16:03:27.115" v="329" actId="20577"/>
          <ac:spMkLst>
            <pc:docMk/>
            <pc:sldMk cId="3226243480" sldId="260"/>
            <ac:spMk id="3" creationId="{3227A2BC-F582-2A61-91C8-1B154360A1EB}"/>
          </ac:spMkLst>
        </pc:spChg>
        <pc:picChg chg="add mod">
          <ac:chgData name="Tullis, Kalen" userId="S::tullis.18@wright.edu::2a31c26b-82d1-48a7-86fd-a1951dda0fcb" providerId="AD" clId="Web-{4652DB93-4FCD-236F-C608-3DAD8D99B007}" dt="2023-02-05T13:06:05.608" v="100" actId="14100"/>
          <ac:picMkLst>
            <pc:docMk/>
            <pc:sldMk cId="3226243480" sldId="260"/>
            <ac:picMk id="4" creationId="{5536802E-38C5-DF45-DA3D-B02E35BCC1EA}"/>
          </ac:picMkLst>
        </pc:picChg>
        <pc:picChg chg="add mod">
          <ac:chgData name="Tullis, Kalen" userId="S::tullis.18@wright.edu::2a31c26b-82d1-48a7-86fd-a1951dda0fcb" providerId="AD" clId="Web-{4652DB93-4FCD-236F-C608-3DAD8D99B007}" dt="2023-02-05T13:06:24.124" v="103" actId="1076"/>
          <ac:picMkLst>
            <pc:docMk/>
            <pc:sldMk cId="3226243480" sldId="260"/>
            <ac:picMk id="5" creationId="{D29258FC-0ECE-2303-C55D-B18427779068}"/>
          </ac:picMkLst>
        </pc:picChg>
      </pc:sldChg>
      <pc:sldChg chg="modSp">
        <pc:chgData name="Tullis, Kalen" userId="S::tullis.18@wright.edu::2a31c26b-82d1-48a7-86fd-a1951dda0fcb" providerId="AD" clId="Web-{4652DB93-4FCD-236F-C608-3DAD8D99B007}" dt="2023-02-05T17:22:32.352" v="961" actId="20577"/>
        <pc:sldMkLst>
          <pc:docMk/>
          <pc:sldMk cId="4096304216" sldId="261"/>
        </pc:sldMkLst>
        <pc:spChg chg="mod">
          <ac:chgData name="Tullis, Kalen" userId="S::tullis.18@wright.edu::2a31c26b-82d1-48a7-86fd-a1951dda0fcb" providerId="AD" clId="Web-{4652DB93-4FCD-236F-C608-3DAD8D99B007}" dt="2023-02-05T17:22:32.352" v="961" actId="20577"/>
          <ac:spMkLst>
            <pc:docMk/>
            <pc:sldMk cId="4096304216" sldId="261"/>
            <ac:spMk id="3" creationId="{AE255A5C-970C-86E4-2C65-C2F0A246F272}"/>
          </ac:spMkLst>
        </pc:spChg>
      </pc:sldChg>
      <pc:sldChg chg="modSp">
        <pc:chgData name="Tullis, Kalen" userId="S::tullis.18@wright.edu::2a31c26b-82d1-48a7-86fd-a1951dda0fcb" providerId="AD" clId="Web-{4652DB93-4FCD-236F-C608-3DAD8D99B007}" dt="2023-02-05T15:29:54.467" v="230" actId="20577"/>
        <pc:sldMkLst>
          <pc:docMk/>
          <pc:sldMk cId="1361183195" sldId="262"/>
        </pc:sldMkLst>
        <pc:spChg chg="mod">
          <ac:chgData name="Tullis, Kalen" userId="S::tullis.18@wright.edu::2a31c26b-82d1-48a7-86fd-a1951dda0fcb" providerId="AD" clId="Web-{4652DB93-4FCD-236F-C608-3DAD8D99B007}" dt="2023-02-05T15:29:54.467" v="230" actId="20577"/>
          <ac:spMkLst>
            <pc:docMk/>
            <pc:sldMk cId="1361183195" sldId="262"/>
            <ac:spMk id="3" creationId="{AE255A5C-970C-86E4-2C65-C2F0A246F272}"/>
          </ac:spMkLst>
        </pc:spChg>
      </pc:sldChg>
      <pc:sldChg chg="modSp">
        <pc:chgData name="Tullis, Kalen" userId="S::tullis.18@wright.edu::2a31c26b-82d1-48a7-86fd-a1951dda0fcb" providerId="AD" clId="Web-{4652DB93-4FCD-236F-C608-3DAD8D99B007}" dt="2023-02-05T15:31:13.876" v="271" actId="20577"/>
        <pc:sldMkLst>
          <pc:docMk/>
          <pc:sldMk cId="1598604346" sldId="263"/>
        </pc:sldMkLst>
        <pc:spChg chg="mod">
          <ac:chgData name="Tullis, Kalen" userId="S::tullis.18@wright.edu::2a31c26b-82d1-48a7-86fd-a1951dda0fcb" providerId="AD" clId="Web-{4652DB93-4FCD-236F-C608-3DAD8D99B007}" dt="2023-02-05T15:31:13.876" v="271" actId="20577"/>
          <ac:spMkLst>
            <pc:docMk/>
            <pc:sldMk cId="1598604346" sldId="263"/>
            <ac:spMk id="3" creationId="{AE255A5C-970C-86E4-2C65-C2F0A246F272}"/>
          </ac:spMkLst>
        </pc:spChg>
      </pc:sldChg>
      <pc:sldChg chg="modSp">
        <pc:chgData name="Tullis, Kalen" userId="S::tullis.18@wright.edu::2a31c26b-82d1-48a7-86fd-a1951dda0fcb" providerId="AD" clId="Web-{4652DB93-4FCD-236F-C608-3DAD8D99B007}" dt="2023-02-05T16:56:51.060" v="895" actId="20577"/>
        <pc:sldMkLst>
          <pc:docMk/>
          <pc:sldMk cId="1536494866" sldId="264"/>
        </pc:sldMkLst>
        <pc:spChg chg="mod">
          <ac:chgData name="Tullis, Kalen" userId="S::tullis.18@wright.edu::2a31c26b-82d1-48a7-86fd-a1951dda0fcb" providerId="AD" clId="Web-{4652DB93-4FCD-236F-C608-3DAD8D99B007}" dt="2023-02-05T16:56:45.685" v="889" actId="20577"/>
          <ac:spMkLst>
            <pc:docMk/>
            <pc:sldMk cId="1536494866" sldId="264"/>
            <ac:spMk id="2" creationId="{DA164D96-7C28-1164-4A1D-431572B5F343}"/>
          </ac:spMkLst>
        </pc:spChg>
        <pc:spChg chg="mod">
          <ac:chgData name="Tullis, Kalen" userId="S::tullis.18@wright.edu::2a31c26b-82d1-48a7-86fd-a1951dda0fcb" providerId="AD" clId="Web-{4652DB93-4FCD-236F-C608-3DAD8D99B007}" dt="2023-02-05T16:56:51.060" v="895" actId="20577"/>
          <ac:spMkLst>
            <pc:docMk/>
            <pc:sldMk cId="1536494866" sldId="264"/>
            <ac:spMk id="3" creationId="{439EFC60-1248-EE1E-007E-346A132B95F6}"/>
          </ac:spMkLst>
        </pc:spChg>
      </pc:sldChg>
      <pc:sldChg chg="modSp new">
        <pc:chgData name="Tullis, Kalen" userId="S::tullis.18@wright.edu::2a31c26b-82d1-48a7-86fd-a1951dda0fcb" providerId="AD" clId="Web-{4652DB93-4FCD-236F-C608-3DAD8D99B007}" dt="2023-02-05T15:49:59.328" v="283" actId="20577"/>
        <pc:sldMkLst>
          <pc:docMk/>
          <pc:sldMk cId="728556774" sldId="266"/>
        </pc:sldMkLst>
        <pc:spChg chg="mod">
          <ac:chgData name="Tullis, Kalen" userId="S::tullis.18@wright.edu::2a31c26b-82d1-48a7-86fd-a1951dda0fcb" providerId="AD" clId="Web-{4652DB93-4FCD-236F-C608-3DAD8D99B007}" dt="2023-02-05T15:31:35.111" v="275" actId="20577"/>
          <ac:spMkLst>
            <pc:docMk/>
            <pc:sldMk cId="728556774" sldId="266"/>
            <ac:spMk id="2" creationId="{22DAC431-885A-417A-87CF-DBCB7F9D8A19}"/>
          </ac:spMkLst>
        </pc:spChg>
        <pc:spChg chg="mod">
          <ac:chgData name="Tullis, Kalen" userId="S::tullis.18@wright.edu::2a31c26b-82d1-48a7-86fd-a1951dda0fcb" providerId="AD" clId="Web-{4652DB93-4FCD-236F-C608-3DAD8D99B007}" dt="2023-02-05T15:49:59.328" v="283" actId="20577"/>
          <ac:spMkLst>
            <pc:docMk/>
            <pc:sldMk cId="728556774" sldId="266"/>
            <ac:spMk id="3" creationId="{CD0B4890-8D0C-3BA0-5639-7DFF6FCC7BAA}"/>
          </ac:spMkLst>
        </pc:spChg>
      </pc:sldChg>
      <pc:sldChg chg="addSp modSp new">
        <pc:chgData name="Tullis, Kalen" userId="S::tullis.18@wright.edu::2a31c26b-82d1-48a7-86fd-a1951dda0fcb" providerId="AD" clId="Web-{4652DB93-4FCD-236F-C608-3DAD8D99B007}" dt="2023-02-05T16:12:51.146" v="527" actId="1076"/>
        <pc:sldMkLst>
          <pc:docMk/>
          <pc:sldMk cId="2679005382" sldId="267"/>
        </pc:sldMkLst>
        <pc:spChg chg="mod">
          <ac:chgData name="Tullis, Kalen" userId="S::tullis.18@wright.edu::2a31c26b-82d1-48a7-86fd-a1951dda0fcb" providerId="AD" clId="Web-{4652DB93-4FCD-236F-C608-3DAD8D99B007}" dt="2023-02-05T16:06:00.291" v="349" actId="20577"/>
          <ac:spMkLst>
            <pc:docMk/>
            <pc:sldMk cId="2679005382" sldId="267"/>
            <ac:spMk id="2" creationId="{851CC617-56EE-F74B-9D27-314F5FB5E51F}"/>
          </ac:spMkLst>
        </pc:spChg>
        <pc:spChg chg="mod">
          <ac:chgData name="Tullis, Kalen" userId="S::tullis.18@wright.edu::2a31c26b-82d1-48a7-86fd-a1951dda0fcb" providerId="AD" clId="Web-{4652DB93-4FCD-236F-C608-3DAD8D99B007}" dt="2023-02-05T16:12:44.177" v="525" actId="20577"/>
          <ac:spMkLst>
            <pc:docMk/>
            <pc:sldMk cId="2679005382" sldId="267"/>
            <ac:spMk id="3" creationId="{48EC8E6E-946F-DA97-5E92-CABD3ADD6503}"/>
          </ac:spMkLst>
        </pc:spChg>
        <pc:picChg chg="add mod">
          <ac:chgData name="Tullis, Kalen" userId="S::tullis.18@wright.edu::2a31c26b-82d1-48a7-86fd-a1951dda0fcb" providerId="AD" clId="Web-{4652DB93-4FCD-236F-C608-3DAD8D99B007}" dt="2023-02-05T16:12:51.146" v="527" actId="1076"/>
          <ac:picMkLst>
            <pc:docMk/>
            <pc:sldMk cId="2679005382" sldId="267"/>
            <ac:picMk id="4" creationId="{9E580CBB-FCBE-B14D-7963-761E545DCD45}"/>
          </ac:picMkLst>
        </pc:picChg>
      </pc:sldChg>
      <pc:sldChg chg="modSp new del">
        <pc:chgData name="Tullis, Kalen" userId="S::tullis.18@wright.edu::2a31c26b-82d1-48a7-86fd-a1951dda0fcb" providerId="AD" clId="Web-{4652DB93-4FCD-236F-C608-3DAD8D99B007}" dt="2023-02-05T16:05:50.463" v="344"/>
        <pc:sldMkLst>
          <pc:docMk/>
          <pc:sldMk cId="2792919762" sldId="267"/>
        </pc:sldMkLst>
        <pc:spChg chg="mod">
          <ac:chgData name="Tullis, Kalen" userId="S::tullis.18@wright.edu::2a31c26b-82d1-48a7-86fd-a1951dda0fcb" providerId="AD" clId="Web-{4652DB93-4FCD-236F-C608-3DAD8D99B007}" dt="2023-02-05T16:05:48.916" v="343" actId="20577"/>
          <ac:spMkLst>
            <pc:docMk/>
            <pc:sldMk cId="2792919762" sldId="267"/>
            <ac:spMk id="2" creationId="{88CDFA74-11D4-CA00-20BE-1B8EA3C13C2B}"/>
          </ac:spMkLst>
        </pc:spChg>
        <pc:spChg chg="mod">
          <ac:chgData name="Tullis, Kalen" userId="S::tullis.18@wright.edu::2a31c26b-82d1-48a7-86fd-a1951dda0fcb" providerId="AD" clId="Web-{4652DB93-4FCD-236F-C608-3DAD8D99B007}" dt="2023-02-05T16:05:34.947" v="333" actId="20577"/>
          <ac:spMkLst>
            <pc:docMk/>
            <pc:sldMk cId="2792919762" sldId="267"/>
            <ac:spMk id="3" creationId="{44F7D860-1AA7-5DC0-CAE8-207840D44A19}"/>
          </ac:spMkLst>
        </pc:spChg>
      </pc:sldChg>
      <pc:sldChg chg="modSp new ord">
        <pc:chgData name="Tullis, Kalen" userId="S::tullis.18@wright.edu::2a31c26b-82d1-48a7-86fd-a1951dda0fcb" providerId="AD" clId="Web-{4652DB93-4FCD-236F-C608-3DAD8D99B007}" dt="2023-02-05T16:54:35.713" v="875"/>
        <pc:sldMkLst>
          <pc:docMk/>
          <pc:sldMk cId="1259106620" sldId="268"/>
        </pc:sldMkLst>
        <pc:spChg chg="mod">
          <ac:chgData name="Tullis, Kalen" userId="S::tullis.18@wright.edu::2a31c26b-82d1-48a7-86fd-a1951dda0fcb" providerId="AD" clId="Web-{4652DB93-4FCD-236F-C608-3DAD8D99B007}" dt="2023-02-05T16:54:20.369" v="874" actId="20577"/>
          <ac:spMkLst>
            <pc:docMk/>
            <pc:sldMk cId="1259106620" sldId="268"/>
            <ac:spMk id="2" creationId="{5208A7CA-5064-CF16-B526-7E5D88A23401}"/>
          </ac:spMkLst>
        </pc:spChg>
        <pc:spChg chg="mod">
          <ac:chgData name="Tullis, Kalen" userId="S::tullis.18@wright.edu::2a31c26b-82d1-48a7-86fd-a1951dda0fcb" providerId="AD" clId="Web-{4652DB93-4FCD-236F-C608-3DAD8D99B007}" dt="2023-02-05T16:53:56.634" v="846" actId="20577"/>
          <ac:spMkLst>
            <pc:docMk/>
            <pc:sldMk cId="1259106620" sldId="268"/>
            <ac:spMk id="3" creationId="{B9B7935A-422E-455F-ED70-0048EC6DED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1FD3-1DF7-46FA-8408-3F1E2F39D38C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8D7A-B9B0-49BC-9578-8497D5105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9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lww.com/journalpatientsafety/Fulltext/2013/09000/A_New,_Evidence_based_Estimate_of_Patient_Harms.2.asp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https://journals.lww.com/journalpatientsafety/Fulltext/2013/09000/A_New,_Evidence_based_Estimate_of_Patient_Harms.2.aspx</a:t>
            </a:r>
            <a:r>
              <a:rPr lang="en-US"/>
              <a:t> (Statistic) James, 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18D7A-B9B0-49BC-9578-8497D5105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EEE2CD-2779-4EF9-A83D-1EB4C727B1B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ADAAB7-8A6A-4914-83FD-53414C2290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A5A1-C41C-268D-6874-7FD7D1FF6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70" y="565277"/>
            <a:ext cx="11649259" cy="1110500"/>
          </a:xfrm>
        </p:spPr>
        <p:txBody>
          <a:bodyPr>
            <a:normAutofit fontScale="90000"/>
          </a:bodyPr>
          <a:lstStyle/>
          <a:p>
            <a:r>
              <a:rPr lang="en-US"/>
              <a:t>CSE </a:t>
            </a:r>
            <a:r>
              <a:rPr lang="en-US" err="1"/>
              <a:t>PharmaSol</a:t>
            </a:r>
            <a:r>
              <a:rPr lang="en-US"/>
              <a:t> Software Suite</a:t>
            </a: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873A8-7163-5961-CD19-56700C041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960" y="3787388"/>
            <a:ext cx="9576079" cy="610437"/>
          </a:xfrm>
        </p:spPr>
        <p:txBody>
          <a:bodyPr>
            <a:normAutofit/>
          </a:bodyPr>
          <a:lstStyle/>
          <a:p>
            <a:r>
              <a:rPr lang="en-US"/>
              <a:t>Reese Hatfield, Ryan Miller, Braden Pennie, Kalen Tullis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023992-5942-3C54-E0BB-C37F70B09B52}"/>
              </a:ext>
            </a:extLst>
          </p:cNvPr>
          <p:cNvSpPr txBox="1">
            <a:spLocks/>
          </p:cNvSpPr>
          <p:nvPr/>
        </p:nvSpPr>
        <p:spPr>
          <a:xfrm>
            <a:off x="-862290" y="1675777"/>
            <a:ext cx="10693563" cy="988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cs typeface="Calibri Light"/>
              </a:rPr>
              <a:t>Make-It-Wright Hackathon  - 2023</a:t>
            </a:r>
          </a:p>
        </p:txBody>
      </p:sp>
    </p:spTree>
    <p:extLst>
      <p:ext uri="{BB962C8B-B14F-4D97-AF65-F5344CB8AC3E}">
        <p14:creationId xmlns:p14="http://schemas.microsoft.com/office/powerpoint/2010/main" val="16944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4D96-7C28-1164-4A1D-431572B5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FC60-1248-EE1E-007E-346A132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3129115"/>
            <a:ext cx="2225040" cy="599769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3200">
                <a:cs typeface="Calibri"/>
              </a:rPr>
              <a:t>Questions?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364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EF4C-8AC4-F675-79C3-8D2B7D2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n-lt"/>
                <a:cs typeface="+mn-lt"/>
              </a:rPr>
              <a:t>DSCSA Single Purchase Order w/o Aggregation </a:t>
            </a:r>
            <a:br>
              <a:rPr lang="en-US">
                <a:cs typeface="Calibri" panose="020F0502020204030204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FB42-9FDB-C67B-4E6F-A546F31A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1" cy="307039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>
                <a:cs typeface="Calibri" panose="020F0502020204030204"/>
              </a:rPr>
              <a:t>Pharmaceutical company Cloud Pharma must comply with the DSCSA standards for electronic product tracing.</a:t>
            </a:r>
          </a:p>
          <a:p>
            <a:pPr>
              <a:lnSpc>
                <a:spcPct val="200000"/>
              </a:lnSpc>
            </a:pPr>
            <a:r>
              <a:rPr lang="en-US">
                <a:cs typeface="Calibri" panose="020F0502020204030204"/>
              </a:rPr>
              <a:t>This includes in-depth data collection throughout the product's lifetime.</a:t>
            </a:r>
          </a:p>
          <a:p>
            <a:pPr>
              <a:lnSpc>
                <a:spcPct val="200000"/>
              </a:lnSpc>
            </a:pPr>
            <a:r>
              <a:rPr lang="en-US">
                <a:cs typeface="Calibri" panose="020F0502020204030204"/>
              </a:rPr>
              <a:t>The EPCIS standard needs to be used for the events within this product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B29B-E10B-1036-FCB0-FDC8FBC2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CSE </a:t>
            </a:r>
            <a:r>
              <a:rPr lang="en-US" err="1"/>
              <a:t>PharmaSol</a:t>
            </a:r>
            <a:r>
              <a:rPr lang="en-US"/>
              <a:t> Software Suite</a:t>
            </a:r>
            <a:br>
              <a:rPr lang="en-US"/>
            </a:br>
            <a:r>
              <a:rPr lang="en-US" sz="3200" i="1"/>
              <a:t>A user-friendly supply chain management solution</a:t>
            </a:r>
            <a:endParaRPr lang="en-US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461D2-76C8-355D-4C0F-F470D8C54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Company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8F34-6C7A-E276-BE9F-370D703F6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/>
              <a:t>Accessibility and Ease of Use</a:t>
            </a:r>
            <a:endParaRPr lang="en-US">
              <a:cs typeface="Calibri"/>
            </a:endParaRP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/>
              <a:t>Ensuring product environment stability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/>
              <a:t>Tracking every step of the way</a:t>
            </a:r>
            <a:endParaRPr lang="en-US">
              <a:cs typeface="Calibri"/>
            </a:endParaRP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/>
              <a:t>Industry Standards!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79D7B-1797-C00B-D2C5-454296B2D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End user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EAE3-6CDA-CF5C-AEF3-553F9123A7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20F0502020204030204" pitchFamily="34" charset="0"/>
              <a:buChar char="Ø"/>
            </a:pPr>
            <a:r>
              <a:rPr lang="en-US" sz="1900"/>
              <a:t>Customer Safety</a:t>
            </a:r>
            <a:endParaRPr lang="en-US" sz="1900">
              <a:cs typeface="Calibri" panose="020F0502020204030204"/>
            </a:endParaRPr>
          </a:p>
          <a:p>
            <a:pPr marL="342900" lvl="1" indent="-3429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20F0502020204030204" pitchFamily="34" charset="0"/>
              <a:buChar char="Ø"/>
            </a:pPr>
            <a:r>
              <a:rPr lang="en-US" sz="1900"/>
              <a:t>Regulatory Compliance</a:t>
            </a:r>
            <a:endParaRPr lang="en-US" sz="1900">
              <a:cs typeface="Calibri"/>
            </a:endParaRPr>
          </a:p>
          <a:p>
            <a:pPr marL="342900" lvl="1" indent="-3429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20F0502020204030204" pitchFamily="34" charset="0"/>
              <a:buChar char="Ø"/>
            </a:pPr>
            <a:r>
              <a:rPr lang="en-US" sz="1900"/>
              <a:t>Brand Security</a:t>
            </a:r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19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AD5-26F7-880F-301E-136DA68E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A2BC-F582-2A61-91C8-1B154360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/>
              <a:t> GS1 &amp; DSCSA Regulations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 EPCIS / </a:t>
            </a:r>
            <a:r>
              <a:rPr lang="en-US" err="1">
                <a:cs typeface="Calibri"/>
              </a:rPr>
              <a:t>FreEPCIS</a:t>
            </a:r>
            <a:endParaRPr lang="en-US">
              <a:cs typeface="Calibri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BarTender</a:t>
            </a:r>
            <a:endParaRPr lang="en-US">
              <a:cs typeface="Calibri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 Python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cs typeface="Calibri"/>
              </a:rPr>
              <a:t> Java Swing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36802E-38C5-DF45-DA3D-B02E35BC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30" y="683652"/>
            <a:ext cx="4173254" cy="4255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29258FC-0ECE-2303-C55D-B1842777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730" y="5335736"/>
            <a:ext cx="4173255" cy="641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2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C617-56EE-F74B-9D27-314F5FB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0692"/>
            <a:ext cx="10058400" cy="956428"/>
          </a:xfrm>
        </p:spPr>
        <p:txBody>
          <a:bodyPr/>
          <a:lstStyle/>
          <a:p>
            <a:r>
              <a:rPr lang="en-US"/>
              <a:t>Workflow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8E6E-946F-DA97-5E92-CABD3AD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>
                <a:cs typeface="Calibri" panose="020F0502020204030204"/>
              </a:rPr>
              <a:t>Package Tracking application from manufacturer to distributors</a:t>
            </a:r>
          </a:p>
          <a:p>
            <a:pPr>
              <a:lnSpc>
                <a:spcPct val="160000"/>
              </a:lnSpc>
            </a:pPr>
            <a:r>
              <a:rPr lang="en-US">
                <a:cs typeface="Calibri" panose="020F0502020204030204"/>
              </a:rPr>
              <a:t>Generate EPCIS events at each step of the process</a:t>
            </a:r>
          </a:p>
          <a:p>
            <a:pPr>
              <a:lnSpc>
                <a:spcPct val="160000"/>
              </a:lnSpc>
            </a:pPr>
            <a:r>
              <a:rPr lang="en-US">
                <a:cs typeface="Calibri" panose="020F0502020204030204"/>
              </a:rPr>
              <a:t>Consumer friendly data analysis </a:t>
            </a:r>
          </a:p>
          <a:p>
            <a:pPr>
              <a:lnSpc>
                <a:spcPct val="160000"/>
              </a:lnSpc>
            </a:pPr>
            <a:r>
              <a:rPr lang="en-US">
                <a:cs typeface="Calibri" panose="020F0502020204030204"/>
              </a:rPr>
              <a:t>Visualize the entire workflow </a:t>
            </a:r>
          </a:p>
          <a:p>
            <a:pPr>
              <a:lnSpc>
                <a:spcPct val="160000"/>
              </a:lnSpc>
            </a:pPr>
            <a:r>
              <a:rPr lang="en-US">
                <a:cs typeface="Calibri" panose="020F0502020204030204"/>
              </a:rPr>
              <a:t>Reduce product waste with enhanced tracking capabilities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580CBB-FCBE-B14D-7963-761E545D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1958913"/>
            <a:ext cx="3578268" cy="41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0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B48C-DD4F-C553-4049-4DF2DEE5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0249"/>
          </a:xfrm>
        </p:spPr>
        <p:txBody>
          <a:bodyPr/>
          <a:lstStyle/>
          <a:p>
            <a:r>
              <a:rPr lang="en-US"/>
              <a:t>Creating EPCIS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63AD4-B1FA-D9B7-C2A2-06CB658A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24" y="5839816"/>
            <a:ext cx="8687553" cy="41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26083-4095-2542-8C02-119D8920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076" y="1788632"/>
            <a:ext cx="2139501" cy="4051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131EF7-DB51-9217-D4D2-4C626823711F}"/>
              </a:ext>
            </a:extLst>
          </p:cNvPr>
          <p:cNvSpPr txBox="1"/>
          <p:nvPr/>
        </p:nvSpPr>
        <p:spPr>
          <a:xfrm>
            <a:off x="1097279" y="1810626"/>
            <a:ext cx="8862797" cy="387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>
                <a:cs typeface="Calibri" panose="020F0502020204030204"/>
              </a:rPr>
              <a:t>After data is gathered from the app, it is “sent” off to our processing script</a:t>
            </a:r>
          </a:p>
          <a:p>
            <a:pPr>
              <a:lnSpc>
                <a:spcPct val="250000"/>
              </a:lnSpc>
            </a:pPr>
            <a:r>
              <a:rPr lang="en-US" sz="2200">
                <a:cs typeface="Calibri" panose="020F0502020204030204"/>
              </a:rPr>
              <a:t>This script will create EPCIS Event documents utilizing event template files</a:t>
            </a:r>
          </a:p>
          <a:p>
            <a:pPr>
              <a:lnSpc>
                <a:spcPct val="250000"/>
              </a:lnSpc>
            </a:pPr>
            <a:r>
              <a:rPr lang="en-US" sz="2200">
                <a:cs typeface="Calibri" panose="020F0502020204030204"/>
              </a:rPr>
              <a:t>These template files represent the 4 relevant events from our challenge</a:t>
            </a:r>
          </a:p>
          <a:p>
            <a:pPr>
              <a:lnSpc>
                <a:spcPct val="250000"/>
              </a:lnSpc>
            </a:pPr>
            <a:r>
              <a:rPr lang="en-US" sz="2200">
                <a:cs typeface="Calibri" panose="020F0502020204030204"/>
              </a:rPr>
              <a:t>These events can then be sent to an EPCIS server for storage and processing</a:t>
            </a:r>
          </a:p>
          <a:p>
            <a:pPr>
              <a:lnSpc>
                <a:spcPct val="160000"/>
              </a:lnSpc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482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A829E-9DC1-4812-B9A4-E9435A49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67"/>
            <a:ext cx="12280490" cy="68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D308-D789-5383-A9B2-A3F00A8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– Workflow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5A5C-970C-86E4-2C65-C2F0A246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>
                <a:cs typeface="Calibri" panose="020F0502020204030204"/>
              </a:rPr>
              <a:t>RFID Temperature Tracking - Implemented on truck level that parses temperature intermittently and records the data.</a:t>
            </a:r>
          </a:p>
          <a:p>
            <a:pPr marL="383540" lvl="1">
              <a:lnSpc>
                <a:spcPct val="170000"/>
              </a:lnSpc>
              <a:buFont typeface="Wingdings" pitchFamily="34" charset="0"/>
              <a:buChar char="Ø"/>
            </a:pPr>
            <a:r>
              <a:rPr lang="en-US">
                <a:cs typeface="Calibri" panose="020F0502020204030204"/>
              </a:rPr>
              <a:t>Consumer Safety</a:t>
            </a:r>
          </a:p>
          <a:p>
            <a:pPr marL="383540" lvl="1">
              <a:lnSpc>
                <a:spcPct val="170000"/>
              </a:lnSpc>
              <a:buFont typeface="Wingdings" pitchFamily="34" charset="0"/>
              <a:buChar char="Ø"/>
            </a:pPr>
            <a:r>
              <a:rPr lang="en-US">
                <a:cs typeface="Calibri" panose="020F0502020204030204"/>
              </a:rPr>
              <a:t>Brand Security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>
                <a:cs typeface="Calibri" panose="020F0502020204030204"/>
              </a:rPr>
              <a:t>Rejection Features:</a:t>
            </a:r>
            <a:endParaRPr lang="en-US"/>
          </a:p>
          <a:p>
            <a:pPr marL="383540" lvl="1">
              <a:lnSpc>
                <a:spcPct val="17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Malfunction alert</a:t>
            </a:r>
          </a:p>
          <a:p>
            <a:pPr marL="383540" lvl="1">
              <a:lnSpc>
                <a:spcPct val="17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Unsafe storage conditions (temp)</a:t>
            </a:r>
          </a:p>
          <a:p>
            <a:pPr marL="383540" lvl="1">
              <a:lnSpc>
                <a:spcPct val="17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Expired</a:t>
            </a:r>
          </a:p>
          <a:p>
            <a:pPr marL="914400" lvl="1" indent="-457200">
              <a:lnSpc>
                <a:spcPct val="200000"/>
              </a:lnSpc>
              <a:buFont typeface="Wingdings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914400" lvl="1" indent="-457200"/>
            <a:endParaRPr lang="en-US">
              <a:cs typeface="Calibri" panose="020F0502020204030204"/>
            </a:endParaRPr>
          </a:p>
          <a:p>
            <a:pPr marL="914400" lvl="1" indent="-457200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630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A7CA-5064-CF16-B526-7E5D88A2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2" y="560492"/>
            <a:ext cx="11257935" cy="85682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Why you should fund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935A-422E-455F-ED70-0048EC6D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cs typeface="Calibri" panose="020F0502020204030204"/>
              </a:rPr>
              <a:t>We provide:</a:t>
            </a: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In-depth product tracking following EPCIS and Industry standards</a:t>
            </a:r>
            <a:endParaRPr lang="en-US"/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Promote product security, end-user satisfaction, and safety</a:t>
            </a: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r>
              <a:rPr lang="en-US">
                <a:cs typeface="Calibri" panose="020F0502020204030204"/>
              </a:rPr>
              <a:t>We have the foundations for further development and feature expansion on existing and planned ideas</a:t>
            </a: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200000"/>
              </a:lnSpc>
              <a:buFont typeface="Wingdings" panose="020F0502020204030204" pitchFamily="34" charset="0"/>
              <a:buChar char="Ø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9106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CSE PharmaSol Software Suite</vt:lpstr>
      <vt:lpstr>DSCSA Single Purchase Order w/o Aggregation  </vt:lpstr>
      <vt:lpstr>The CSE PharmaSol Software Suite A user-friendly supply chain management solution</vt:lpstr>
      <vt:lpstr>Standards and Technology</vt:lpstr>
      <vt:lpstr>Workflow App</vt:lpstr>
      <vt:lpstr>Creating EPCIS Events</vt:lpstr>
      <vt:lpstr>PowerPoint Presentation</vt:lpstr>
      <vt:lpstr>Improvements – Workflow App</vt:lpstr>
      <vt:lpstr>Why you should fund our project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Wright – 2023 Hackathon</dc:title>
  <dc:creator>Miller, Ryan E.</dc:creator>
  <cp:revision>1</cp:revision>
  <dcterms:created xsi:type="dcterms:W3CDTF">2023-02-05T11:47:35Z</dcterms:created>
  <dcterms:modified xsi:type="dcterms:W3CDTF">2023-02-05T17:23:06Z</dcterms:modified>
</cp:coreProperties>
</file>