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dawg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5ef66e4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5ef66e4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da dawgs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5ef66e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5ef66e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dawg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5ef66e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5ef66e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Tiff dawg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2230768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2230768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 dawg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ef66e4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5ef66e4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dawg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5ef66e4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5ef66e4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Khadeja dawg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ef66e4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5ef66e4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Idk dawg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5ef66e4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5ef66e4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Brandawg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1b141e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1b141e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Brandawg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48590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574131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454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778075"/>
            <a:ext cx="7772400" cy="865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rgbClr val="FFF454"/>
                </a:solidFill>
                <a:latin typeface="Patua One"/>
                <a:ea typeface="Patua One"/>
                <a:cs typeface="Patua One"/>
                <a:sym typeface="Patua One"/>
              </a:rPr>
              <a:t>SpongeBook</a:t>
            </a:r>
            <a:endParaRPr sz="7200" u="sng">
              <a:solidFill>
                <a:srgbClr val="FFF454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34250" y="2363750"/>
            <a:ext cx="7675500" cy="14814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8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Kevin Endo, Khadeja Khalid, Christopher Gentibano,                            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Tiffany Tran, Brandon Pham, Weiyuan Chen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0" y="1782363"/>
            <a:ext cx="9144000" cy="80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An Interactive Social Media Platform for </a:t>
            </a:r>
            <a:r>
              <a:rPr b="1" lang="en" sz="2000" u="sng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Spongebob Characters</a:t>
            </a:r>
            <a:endParaRPr b="1" sz="2000" u="sng">
              <a:solidFill>
                <a:schemeClr val="dk1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Patua One"/>
                <a:ea typeface="Patua One"/>
                <a:cs typeface="Patua One"/>
                <a:sym typeface="Patua One"/>
              </a:rPr>
              <a:t>Live Demo</a:t>
            </a:r>
            <a:endParaRPr sz="6000" u="sng"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50" y="1063378"/>
            <a:ext cx="4670501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196828"/>
            <a:ext cx="82296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solidFill>
                  <a:srgbClr val="FFF454"/>
                </a:solidFill>
                <a:latin typeface="Patua One"/>
                <a:ea typeface="Patua One"/>
                <a:cs typeface="Patua One"/>
                <a:sym typeface="Patua One"/>
              </a:rPr>
              <a:t>Outline</a:t>
            </a:r>
            <a:endParaRPr sz="6000" u="sng">
              <a:solidFill>
                <a:srgbClr val="FFF454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021500" y="1054225"/>
            <a:ext cx="3358800" cy="33945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Font typeface="Roboto Medium"/>
              <a:buChar char="★"/>
            </a:pPr>
            <a:r>
              <a:rPr lang="en" sz="2700">
                <a:latin typeface="Roboto Medium"/>
                <a:ea typeface="Roboto Medium"/>
                <a:cs typeface="Roboto Medium"/>
                <a:sym typeface="Roboto Medium"/>
              </a:rPr>
              <a:t>Summary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edium"/>
              <a:buChar char="★"/>
            </a:pPr>
            <a:r>
              <a:rPr lang="en" sz="2700">
                <a:latin typeface="Roboto Medium"/>
                <a:ea typeface="Roboto Medium"/>
                <a:cs typeface="Roboto Medium"/>
                <a:sym typeface="Roboto Medium"/>
              </a:rPr>
              <a:t>Data Set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edium"/>
              <a:buChar char="★"/>
            </a:pPr>
            <a:r>
              <a:rPr lang="en" sz="2700">
                <a:latin typeface="Roboto Medium"/>
                <a:ea typeface="Roboto Medium"/>
                <a:cs typeface="Roboto Medium"/>
                <a:sym typeface="Roboto Medium"/>
              </a:rPr>
              <a:t>Data Structures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edium"/>
              <a:buChar char="★"/>
            </a:pPr>
            <a:r>
              <a:rPr lang="en" sz="2700">
                <a:latin typeface="Roboto Medium"/>
                <a:ea typeface="Roboto Medium"/>
                <a:cs typeface="Roboto Medium"/>
                <a:sym typeface="Roboto Medium"/>
              </a:rPr>
              <a:t>UML Diagram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edium"/>
              <a:buChar char="★"/>
            </a:pPr>
            <a:r>
              <a:rPr lang="en" sz="2700">
                <a:latin typeface="Roboto Medium"/>
                <a:ea typeface="Roboto Medium"/>
                <a:cs typeface="Roboto Medium"/>
                <a:sym typeface="Roboto Medium"/>
              </a:rPr>
              <a:t>Walkthrough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edium"/>
              <a:buChar char="★"/>
            </a:pPr>
            <a:r>
              <a:rPr lang="en" sz="2700">
                <a:latin typeface="Roboto Medium"/>
                <a:ea typeface="Roboto Medium"/>
                <a:cs typeface="Roboto Medium"/>
                <a:sym typeface="Roboto Medium"/>
              </a:rPr>
              <a:t>Trial &amp; Error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Roboto Medium"/>
              <a:buChar char="★"/>
            </a:pPr>
            <a:r>
              <a:rPr lang="en" sz="2700">
                <a:latin typeface="Roboto Medium"/>
                <a:ea typeface="Roboto Medium"/>
                <a:cs typeface="Roboto Medium"/>
                <a:sym typeface="Roboto Medium"/>
              </a:rPr>
              <a:t>Live Demo</a:t>
            </a:r>
            <a:endParaRPr sz="27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50" y="196828"/>
            <a:ext cx="2716701" cy="231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Patua One"/>
                <a:ea typeface="Patua One"/>
                <a:cs typeface="Patua One"/>
                <a:sym typeface="Patua One"/>
              </a:rPr>
              <a:t>Summary</a:t>
            </a:r>
            <a:endParaRPr sz="6000" u="sng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115200"/>
            <a:ext cx="8229600" cy="33945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200"/>
              <a:buFont typeface="Roboto Medium"/>
              <a:buChar char="★"/>
            </a:pP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An interactive social media platform for Spongebob Characters</a:t>
            </a: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 (similar functionality as Facebook)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★"/>
            </a:pP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View profiles (name, location, interests, friends)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★"/>
            </a:pP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Friend </a:t>
            </a: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recommendations</a:t>
            </a: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★"/>
            </a:pP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Search by name &amp; interests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★"/>
            </a:pP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Add &amp; remove friends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★"/>
            </a:pP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View friends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Medium"/>
              <a:buChar char="★"/>
            </a:pPr>
            <a:r>
              <a:rPr lang="en" sz="2200">
                <a:latin typeface="Roboto Medium"/>
                <a:ea typeface="Roboto Medium"/>
                <a:cs typeface="Roboto Medium"/>
                <a:sym typeface="Roboto Medium"/>
              </a:rPr>
              <a:t>Log in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675" y="2632525"/>
            <a:ext cx="4359325" cy="25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u="sng">
                <a:latin typeface="Patua One"/>
                <a:ea typeface="Patua One"/>
                <a:cs typeface="Patua One"/>
                <a:sym typeface="Patua One"/>
              </a:rPr>
              <a:t>Data Set</a:t>
            </a:r>
            <a:endParaRPr sz="50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575050" y="1"/>
            <a:ext cx="5111700" cy="47238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Spongebob Squarepants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Patrick Star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Sheldon Plankton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Flats Flounder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Pearl Krabs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Mermaid Man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Barnacle</a:t>
            </a: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 Boy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Sandy Cheeks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Smitty Werbenjagermanjenson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Flying Dutchman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Squidward </a:t>
            </a: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Tentacles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King Neptune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Mrs. Puff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Gary Snail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Al Pris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★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Eugene Krabs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www.s</a:t>
            </a:r>
            <a:r>
              <a:rPr lang="en" sz="18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pongebob.wikia.com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Each user has: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280"/>
              </a:spcBef>
              <a:spcAft>
                <a:spcPts val="0"/>
              </a:spcAft>
              <a:buSzPts val="1800"/>
              <a:buFont typeface="Roboto Medium"/>
              <a:buChar char="➔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Firstname &amp; Lastname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➔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Username &amp; Password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➔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City, State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➔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List of Friends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➔"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List of Interests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100" y="3178800"/>
            <a:ext cx="2917900" cy="19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Patua One"/>
                <a:ea typeface="Patua One"/>
                <a:cs typeface="Patua One"/>
                <a:sym typeface="Patua One"/>
              </a:rPr>
              <a:t>Data Structures</a:t>
            </a:r>
            <a:endParaRPr sz="6000" u="sng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912400"/>
            <a:ext cx="4110600" cy="35835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Linked List 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Directly used with HashInterest, HashFriend, Graph, and User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Binary Search Tree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This data structure is used to search for friends within the specific user’s login using a vector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HashFriend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Sorts a user’s friends into a hash table and allows the user to search by friend’s name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HashInterest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Sorts the user’s interests into a hash table and allows the user to search by interest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750" y="1093775"/>
            <a:ext cx="4575726" cy="3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u="sng">
                <a:latin typeface="Patua One"/>
                <a:ea typeface="Patua One"/>
                <a:cs typeface="Patua One"/>
                <a:sym typeface="Patua One"/>
              </a:rPr>
              <a:t>Data Structures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063375"/>
            <a:ext cx="3810300" cy="33945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Linked List 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Directly used with HashInterest, HashFriend, Graph, and User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Graph 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Searches users with an edge &lt; 1, matches common interests, and suggests friend recommendations based off of results 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00">
                <a:latin typeface="Roboto Medium"/>
                <a:ea typeface="Roboto Medium"/>
                <a:cs typeface="Roboto Medium"/>
                <a:sym typeface="Roboto Medium"/>
              </a:rPr>
              <a:t>(distance - common interests) -&gt; ordered by smallest number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lang="en" sz="1800" u="sng">
                <a:latin typeface="Roboto Medium"/>
                <a:ea typeface="Roboto Medium"/>
                <a:cs typeface="Roboto Medium"/>
                <a:sym typeface="Roboto Medium"/>
              </a:rPr>
              <a:t>User</a:t>
            </a:r>
            <a:endParaRPr sz="1800"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 Stores all the information of a user and passes to its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appropriate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 location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900" y="1215778"/>
            <a:ext cx="4571700" cy="359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u="sng">
                <a:latin typeface="Patua One"/>
                <a:ea typeface="Patua One"/>
                <a:cs typeface="Patua One"/>
                <a:sym typeface="Patua One"/>
              </a:rPr>
              <a:t>Data Structures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5" y="1098887"/>
            <a:ext cx="4327850" cy="352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725" y="1063378"/>
            <a:ext cx="4571700" cy="359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Patua One"/>
                <a:ea typeface="Patua One"/>
                <a:cs typeface="Patua One"/>
                <a:sym typeface="Patua One"/>
              </a:rPr>
              <a:t>Walk-Through</a:t>
            </a:r>
            <a:endParaRPr sz="6000" u="sng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063375"/>
            <a:ext cx="3772800" cy="33945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Participant 1: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In login screen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1)login 2) create an account and 3)quit. 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User entered 4 and descended into infinite loop.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latin typeface="Roboto Medium"/>
                <a:ea typeface="Roboto Medium"/>
                <a:cs typeface="Roboto Medium"/>
                <a:sym typeface="Roboto Medium"/>
              </a:rPr>
              <a:t>Feedback: </a:t>
            </a:r>
            <a:endParaRPr sz="1800"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Loop back if invalid input 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latin typeface="Roboto Medium"/>
                <a:ea typeface="Roboto Medium"/>
                <a:cs typeface="Roboto Medium"/>
                <a:sym typeface="Roboto Medium"/>
              </a:rPr>
              <a:t>Changes:</a:t>
            </a:r>
            <a:endParaRPr sz="1800"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Menu loops back around </a:t>
            </a: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 if user entered a choice other than 1, 2, or 3 </a:t>
            </a:r>
            <a:endParaRPr sz="14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230000" y="1063375"/>
            <a:ext cx="4311300" cy="345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Participant 2: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After logging in as Patrick, viewing all friends did not display the correct names. Only Spongebob’s friends were being displayed.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Feedback: </a:t>
            </a:r>
            <a:endParaRPr sz="1800" u="sng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Other login users are not displaying the</a:t>
            </a:r>
            <a:r>
              <a:rPr lang="en">
                <a:solidFill>
                  <a:srgbClr val="E6B8AF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correct friend list.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Changes: </a:t>
            </a:r>
            <a:endParaRPr sz="1800" u="sng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Updated data set. 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Made sure UserID was set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the user that was logged in.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37" name="Google Shape;137;p20"/>
          <p:cNvCxnSpPr/>
          <p:nvPr/>
        </p:nvCxnSpPr>
        <p:spPr>
          <a:xfrm>
            <a:off x="4119975" y="1312375"/>
            <a:ext cx="25800" cy="297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u="sng">
                <a:latin typeface="Patua One"/>
                <a:ea typeface="Patua One"/>
                <a:cs typeface="Patua One"/>
                <a:sym typeface="Patua One"/>
              </a:rPr>
              <a:t>Walk-Through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063375"/>
            <a:ext cx="3810300" cy="33945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articipant 3: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Participant removed a friend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Friend was removed, but after selecting “View all friends”, friend was still on the list.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latin typeface="Roboto Medium"/>
                <a:ea typeface="Roboto Medium"/>
                <a:cs typeface="Roboto Medium"/>
                <a:sym typeface="Roboto Medium"/>
              </a:rPr>
              <a:t>Feedback:</a:t>
            </a:r>
            <a:endParaRPr sz="1800"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Update friend’s list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 u="sng">
                <a:latin typeface="Roboto Medium"/>
                <a:ea typeface="Roboto Medium"/>
                <a:cs typeface="Roboto Medium"/>
                <a:sym typeface="Roboto Medium"/>
              </a:rPr>
              <a:t>Changes:</a:t>
            </a:r>
            <a:endParaRPr sz="1800"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Made sure that the User’s friend is being removed in the BST and Linked List. 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latin typeface="Roboto Medium"/>
                <a:ea typeface="Roboto Medium"/>
                <a:cs typeface="Roboto Medium"/>
                <a:sym typeface="Roboto Medium"/>
              </a:rPr>
              <a:t>Updated “data.txt” file to ensure the User’s changes are being saved.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21"/>
          <p:cNvSpPr txBox="1"/>
          <p:nvPr/>
        </p:nvSpPr>
        <p:spPr>
          <a:xfrm>
            <a:off x="4267500" y="1063375"/>
            <a:ext cx="4636800" cy="370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9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★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Participant 4: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Participant attempted to log in, then wanted to go back and create a new account, but couldn’t without stopping the program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Feedback:</a:t>
            </a:r>
            <a:endParaRPr sz="1800" u="sng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Allow user to go back to menu at any instance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Changes:</a:t>
            </a:r>
            <a:endParaRPr sz="1800" u="sng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has the choice to go back 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menu  if more than 3 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invalid inputs were made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4158850" y="1308550"/>
            <a:ext cx="25800" cy="30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lu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