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68" r:id="rId6"/>
    <p:sldId id="259" r:id="rId7"/>
    <p:sldId id="262" r:id="rId8"/>
    <p:sldId id="261" r:id="rId9"/>
    <p:sldId id="271" r:id="rId10"/>
    <p:sldId id="263" r:id="rId11"/>
    <p:sldId id="265" r:id="rId12"/>
    <p:sldId id="274" r:id="rId13"/>
    <p:sldId id="275" r:id="rId14"/>
    <p:sldId id="264" r:id="rId15"/>
    <p:sldId id="267" r:id="rId16"/>
    <p:sldId id="269" r:id="rId17"/>
    <p:sldId id="266" r:id="rId18"/>
    <p:sldId id="273" r:id="rId19"/>
    <p:sldId id="272" r:id="rId2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7E259-32BC-5E0F-E745-069CFE75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313BA-B1C0-1303-57D8-BA2FE04E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8CBD74-2C23-4E90-E971-0B71FE3C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309B1-AF9D-C9D7-E7D3-8B923374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E5179-A5FC-B405-B99F-FC59004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696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D9C3-4FC1-C06C-C7C2-91F8F88F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E5C2D-E133-9302-A3BD-FEA29C98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206A8-E1C9-AF6D-3F2B-C1A2B5D4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5B56E-766F-7D94-0C24-D8A8D862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B489E-644B-7A61-D06B-EB87D5C4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90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3083DA-F2C0-7569-4C26-904422BCB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C2CBD8-2E67-B6CC-37DA-EA001B00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38903-EC72-EC52-1B85-0315C07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E090F-A7C6-850A-D6E7-C118980B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710C5-71D2-E8ED-439E-E5E37231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509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752D5-6406-983B-8BE5-05836B84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EFCB5-C3DC-0B3D-A802-0E68D298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0499B-92C6-A2ED-2C86-501093D7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11EDD-1996-2667-5F5E-D144BAF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9B8B4-BF4F-9FF6-9330-EBB7860D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93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954D3-36A8-838A-75DF-45488AE0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CC09F-7C05-90FD-7B96-05C9B1EB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3C5DE-42B9-5EA9-7828-8FAB8409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406DF-B0CF-9A29-3C6D-6BF56E42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50B7E-7A91-85FE-8FB4-F8BE54C1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64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4433-21EC-B458-53F7-54FAF1B9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ADAB8-F06D-BB8A-03E9-FA8A566B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47CB0-FC3C-6961-EC43-A2D190127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C9069-0568-1449-7A7B-B1D2D1FE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0E8B4A-61BA-C207-82D8-660940F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0D206-4FCC-8EC8-062D-0D70158B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1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26C2-93CF-FB53-BF3E-7653AD06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97BE7-24D8-3A16-8585-E9D1B09F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7A00A-90EC-51AA-56F9-96D41306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74DEE-9F52-4B7D-4FAA-3339EB95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58C841-07D7-9A66-276E-0BDD9D121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44C392-467E-2DD9-3436-4EE220DF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A65750-E133-490F-54C2-6DA19F3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2D8B5-09F0-5902-3B6B-8C02F0FB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56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315F-50CA-E82A-48C2-C81627C7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CE76C-CFDC-C4C3-7B76-B10AB8AB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4FE023-99F3-73B1-1C2B-DB6F842E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2209B9-4BAD-0AF8-F6F0-2AAA968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13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09FFB-99A1-9564-AB5E-165C67A1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1AF7F-EA31-81C8-E802-E1C8B767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5BF8B6-7412-5EFA-62E1-B1AD61A4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7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34466-E3E7-8990-C79A-39621A3E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06E1C-5899-4242-1FAC-42E0825E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9E29B4-1389-4F3C-EF49-07FAF227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FE850-C7FE-2A25-F88F-F233BD0F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4F609-7448-96E6-8B17-1463B57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C445D-180D-C28F-6C9B-9CCB5503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61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3C124-69B0-CDA9-2459-65E665CE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3BA020-0CEC-D8B3-D6CF-99C76B12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3572B-2C40-8329-46F5-181729C8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0EC946-23EE-0D20-E07E-EBD73A16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43765-BFBA-BEAA-5531-3E0C663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F3FF3-0BE5-66A4-3283-13C6C623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7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4040AF-B198-5E83-3A0E-E514C700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53514-5B68-ED18-A239-E349ECB4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4FA62-9D2B-8A36-A16D-969FA2C77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0D7F-C825-427E-A378-A985E1D82512}" type="datetimeFigureOut">
              <a:rPr lang="es-GT" smtClean="0"/>
              <a:t>19/10/2023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6B27F-25B1-8323-0FD1-F85AD8546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E37F-CA7E-1DD1-E289-BAB1BC1D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9826-8FD3-4017-8C87-DF0AD7C922C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382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3E80-E7E0-201B-91D2-F6B96775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GT" sz="7200"/>
              <a:t>Manual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772DE-53CB-F583-0556-CB9D74E1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GT" sz="2800"/>
              <a:t>“Vacuna T”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1E9ADA-444B-26B6-A605-A953991B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57"/>
            <a:ext cx="12192000" cy="618048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436748D-0912-7B89-DCAE-60789510D8B5}"/>
              </a:ext>
            </a:extLst>
          </p:cNvPr>
          <p:cNvSpPr/>
          <p:nvPr/>
        </p:nvSpPr>
        <p:spPr>
          <a:xfrm>
            <a:off x="6334298" y="1496291"/>
            <a:ext cx="4937760" cy="309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F766D7-C29E-C9D1-FAA0-64D6E120B955}"/>
              </a:ext>
            </a:extLst>
          </p:cNvPr>
          <p:cNvSpPr txBox="1"/>
          <p:nvPr/>
        </p:nvSpPr>
        <p:spPr>
          <a:xfrm>
            <a:off x="6334298" y="4796443"/>
            <a:ext cx="54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Formulario con datos solicitados para realizar el registro</a:t>
            </a:r>
          </a:p>
        </p:txBody>
      </p:sp>
    </p:spTree>
    <p:extLst>
      <p:ext uri="{BB962C8B-B14F-4D97-AF65-F5344CB8AC3E}">
        <p14:creationId xmlns:p14="http://schemas.microsoft.com/office/powerpoint/2010/main" val="139236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B9CDB8-5BDF-2786-458B-4E43DFE0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403"/>
            <a:ext cx="12192000" cy="617719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8B47F68-7262-DA48-7220-52B571BCBEAF}"/>
              </a:ext>
            </a:extLst>
          </p:cNvPr>
          <p:cNvSpPr/>
          <p:nvPr/>
        </p:nvSpPr>
        <p:spPr>
          <a:xfrm>
            <a:off x="1895302" y="798022"/>
            <a:ext cx="5062451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935EE1-B21A-80DC-2E30-B06699595410}"/>
              </a:ext>
            </a:extLst>
          </p:cNvPr>
          <p:cNvSpPr/>
          <p:nvPr/>
        </p:nvSpPr>
        <p:spPr>
          <a:xfrm>
            <a:off x="6957754" y="798022"/>
            <a:ext cx="4987636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DFF5A6-3EA8-3F1B-66CF-98C7D199D9D9}"/>
              </a:ext>
            </a:extLst>
          </p:cNvPr>
          <p:cNvSpPr/>
          <p:nvPr/>
        </p:nvSpPr>
        <p:spPr>
          <a:xfrm>
            <a:off x="2128058" y="1546167"/>
            <a:ext cx="9002684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CD6604-E0F2-008F-6DCB-C3EACB879C51}"/>
              </a:ext>
            </a:extLst>
          </p:cNvPr>
          <p:cNvSpPr/>
          <p:nvPr/>
        </p:nvSpPr>
        <p:spPr>
          <a:xfrm>
            <a:off x="10515600" y="2186247"/>
            <a:ext cx="1221971" cy="40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2DFBE1-A9B0-4D05-E6E2-08679099C22F}"/>
              </a:ext>
            </a:extLst>
          </p:cNvPr>
          <p:cNvSpPr/>
          <p:nvPr/>
        </p:nvSpPr>
        <p:spPr>
          <a:xfrm>
            <a:off x="9842269" y="4671754"/>
            <a:ext cx="382386" cy="38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0946B1-0AF0-4E1C-CD2D-4BCA9AFD27C8}"/>
              </a:ext>
            </a:extLst>
          </p:cNvPr>
          <p:cNvSpPr/>
          <p:nvPr/>
        </p:nvSpPr>
        <p:spPr>
          <a:xfrm>
            <a:off x="9459883" y="4671754"/>
            <a:ext cx="382386" cy="382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730FCA-39BE-C7DB-FD11-EEFBBCC2895E}"/>
              </a:ext>
            </a:extLst>
          </p:cNvPr>
          <p:cNvSpPr txBox="1"/>
          <p:nvPr/>
        </p:nvSpPr>
        <p:spPr>
          <a:xfrm>
            <a:off x="3200400" y="428690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Listado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56D5FE-47F2-9247-A802-56FB146A4F8F}"/>
              </a:ext>
            </a:extLst>
          </p:cNvPr>
          <p:cNvSpPr txBox="1"/>
          <p:nvPr/>
        </p:nvSpPr>
        <p:spPr>
          <a:xfrm>
            <a:off x="8483999" y="396806"/>
            <a:ext cx="15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Agregar nuevo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676329-47C2-17D6-EA40-2AB5A5DC389F}"/>
              </a:ext>
            </a:extLst>
          </p:cNvPr>
          <p:cNvSpPr txBox="1"/>
          <p:nvPr/>
        </p:nvSpPr>
        <p:spPr>
          <a:xfrm>
            <a:off x="3250276" y="1187552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nombre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AA1ECB-74B0-09D4-1D12-C57358C51348}"/>
              </a:ext>
            </a:extLst>
          </p:cNvPr>
          <p:cNvSpPr txBox="1"/>
          <p:nvPr/>
        </p:nvSpPr>
        <p:spPr>
          <a:xfrm>
            <a:off x="10565213" y="2593571"/>
            <a:ext cx="112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Limpiar filtro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AEB077-AD18-F220-76D5-D30135A100B4}"/>
              </a:ext>
            </a:extLst>
          </p:cNvPr>
          <p:cNvSpPr txBox="1"/>
          <p:nvPr/>
        </p:nvSpPr>
        <p:spPr>
          <a:xfrm>
            <a:off x="6957753" y="5298133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Botón información de ingreso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37B159-EF1B-966C-ADD2-85AE89E06F2F}"/>
              </a:ext>
            </a:extLst>
          </p:cNvPr>
          <p:cNvSpPr txBox="1"/>
          <p:nvPr/>
        </p:nvSpPr>
        <p:spPr>
          <a:xfrm>
            <a:off x="9593417" y="5233501"/>
            <a:ext cx="226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Botón para añadir más vacuna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D6E538D-8A91-A7D1-A2F3-B93E2F32E054}"/>
              </a:ext>
            </a:extLst>
          </p:cNvPr>
          <p:cNvCxnSpPr>
            <a:endCxn id="9" idx="1"/>
          </p:cNvCxnSpPr>
          <p:nvPr/>
        </p:nvCxnSpPr>
        <p:spPr>
          <a:xfrm flipV="1">
            <a:off x="8051800" y="4862946"/>
            <a:ext cx="1408083" cy="448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A92012A-DE5B-C196-7551-CD4BCC3B129C}"/>
              </a:ext>
            </a:extLst>
          </p:cNvPr>
          <p:cNvCxnSpPr>
            <a:stCxn id="15" idx="0"/>
            <a:endCxn id="7" idx="3"/>
          </p:cNvCxnSpPr>
          <p:nvPr/>
        </p:nvCxnSpPr>
        <p:spPr>
          <a:xfrm flipH="1" flipV="1">
            <a:off x="10224655" y="4862946"/>
            <a:ext cx="502954" cy="370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38526C-58DC-D265-3F54-356EF811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2214393"/>
            <a:ext cx="8926171" cy="242921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169135-67B6-2E00-3E33-EB8A7C26D986}"/>
              </a:ext>
            </a:extLst>
          </p:cNvPr>
          <p:cNvSpPr txBox="1"/>
          <p:nvPr/>
        </p:nvSpPr>
        <p:spPr>
          <a:xfrm>
            <a:off x="1632914" y="955964"/>
            <a:ext cx="29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Detalle del ingreso de vacuna</a:t>
            </a:r>
          </a:p>
        </p:txBody>
      </p:sp>
    </p:spTree>
    <p:extLst>
      <p:ext uri="{BB962C8B-B14F-4D97-AF65-F5344CB8AC3E}">
        <p14:creationId xmlns:p14="http://schemas.microsoft.com/office/powerpoint/2010/main" val="317509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6692D-B6A5-94F8-4A56-D84E82B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894996"/>
            <a:ext cx="8916644" cy="50680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3962C12-0C0D-5786-1D52-249A7A9214E7}"/>
              </a:ext>
            </a:extLst>
          </p:cNvPr>
          <p:cNvSpPr txBox="1"/>
          <p:nvPr/>
        </p:nvSpPr>
        <p:spPr>
          <a:xfrm>
            <a:off x="1271847" y="465513"/>
            <a:ext cx="406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Formulario para nuevo ingreso de vacuna</a:t>
            </a:r>
          </a:p>
        </p:txBody>
      </p:sp>
    </p:spTree>
    <p:extLst>
      <p:ext uri="{BB962C8B-B14F-4D97-AF65-F5344CB8AC3E}">
        <p14:creationId xmlns:p14="http://schemas.microsoft.com/office/powerpoint/2010/main" val="405134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03A871-AAE3-5F56-7594-593B3A9C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862"/>
            <a:ext cx="12192000" cy="62202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01A9FE6-C825-D4A6-A527-2DADA47D1925}"/>
              </a:ext>
            </a:extLst>
          </p:cNvPr>
          <p:cNvSpPr/>
          <p:nvPr/>
        </p:nvSpPr>
        <p:spPr>
          <a:xfrm>
            <a:off x="6234545" y="1446415"/>
            <a:ext cx="5104015" cy="476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BEB27-ADF4-211A-A43F-8F5146E3C0E3}"/>
              </a:ext>
            </a:extLst>
          </p:cNvPr>
          <p:cNvSpPr txBox="1"/>
          <p:nvPr/>
        </p:nvSpPr>
        <p:spPr>
          <a:xfrm>
            <a:off x="5938945" y="997527"/>
            <a:ext cx="569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Formulario de datos requeridos para ingreso nueva vacuna</a:t>
            </a:r>
          </a:p>
        </p:txBody>
      </p:sp>
    </p:spTree>
    <p:extLst>
      <p:ext uri="{BB962C8B-B14F-4D97-AF65-F5344CB8AC3E}">
        <p14:creationId xmlns:p14="http://schemas.microsoft.com/office/powerpoint/2010/main" val="406953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6D0691-40CB-D352-50A2-5FA6F0C4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786"/>
            <a:ext cx="12192000" cy="615442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CDA4D38-A326-DF42-4BB2-033C2D600B63}"/>
              </a:ext>
            </a:extLst>
          </p:cNvPr>
          <p:cNvSpPr/>
          <p:nvPr/>
        </p:nvSpPr>
        <p:spPr>
          <a:xfrm>
            <a:off x="1878676" y="781396"/>
            <a:ext cx="5015345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D752EB-5D63-CCB1-1FE5-6903686BBCE4}"/>
              </a:ext>
            </a:extLst>
          </p:cNvPr>
          <p:cNvSpPr/>
          <p:nvPr/>
        </p:nvSpPr>
        <p:spPr>
          <a:xfrm>
            <a:off x="6894021" y="784167"/>
            <a:ext cx="5079077" cy="282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EDBFB6-5B09-3710-DB11-80FB3A7D3C0A}"/>
              </a:ext>
            </a:extLst>
          </p:cNvPr>
          <p:cNvSpPr/>
          <p:nvPr/>
        </p:nvSpPr>
        <p:spPr>
          <a:xfrm>
            <a:off x="2144684" y="1515688"/>
            <a:ext cx="2410691" cy="798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C2B247B-8E90-4570-6CB4-68CF2EF7F118}"/>
              </a:ext>
            </a:extLst>
          </p:cNvPr>
          <p:cNvSpPr/>
          <p:nvPr/>
        </p:nvSpPr>
        <p:spPr>
          <a:xfrm>
            <a:off x="9376757" y="1515688"/>
            <a:ext cx="2410691" cy="798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02877F-C81D-0C2F-A68F-3D18CDDB2030}"/>
              </a:ext>
            </a:extLst>
          </p:cNvPr>
          <p:cNvSpPr/>
          <p:nvPr/>
        </p:nvSpPr>
        <p:spPr>
          <a:xfrm>
            <a:off x="10582102" y="2252749"/>
            <a:ext cx="1030778" cy="307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284B9E-AD6B-42E7-1324-DABB127A3D8E}"/>
              </a:ext>
            </a:extLst>
          </p:cNvPr>
          <p:cNvSpPr/>
          <p:nvPr/>
        </p:nvSpPr>
        <p:spPr>
          <a:xfrm>
            <a:off x="10690167" y="3050770"/>
            <a:ext cx="440575" cy="45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8092AC-0515-71FD-9476-2286DDFB1651}"/>
              </a:ext>
            </a:extLst>
          </p:cNvPr>
          <p:cNvSpPr txBox="1"/>
          <p:nvPr/>
        </p:nvSpPr>
        <p:spPr>
          <a:xfrm>
            <a:off x="3068916" y="431461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Listado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FEA2CC-BBBF-E608-659C-3D7DF5D7208D}"/>
              </a:ext>
            </a:extLst>
          </p:cNvPr>
          <p:cNvSpPr txBox="1"/>
          <p:nvPr/>
        </p:nvSpPr>
        <p:spPr>
          <a:xfrm>
            <a:off x="7946968" y="352890"/>
            <a:ext cx="25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Agregar nuevo vacunado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A57D52-215E-776B-F382-987E97FC7E0E}"/>
              </a:ext>
            </a:extLst>
          </p:cNvPr>
          <p:cNvSpPr txBox="1"/>
          <p:nvPr/>
        </p:nvSpPr>
        <p:spPr>
          <a:xfrm>
            <a:off x="2542895" y="1150728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nombre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EF4472-013B-52CC-8493-509A2FC11769}"/>
              </a:ext>
            </a:extLst>
          </p:cNvPr>
          <p:cNvSpPr/>
          <p:nvPr/>
        </p:nvSpPr>
        <p:spPr>
          <a:xfrm>
            <a:off x="4555375" y="1515688"/>
            <a:ext cx="4821382" cy="798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5CB0B1-154B-1194-1BF6-7A6F29E63781}"/>
              </a:ext>
            </a:extLst>
          </p:cNvPr>
          <p:cNvSpPr txBox="1"/>
          <p:nvPr/>
        </p:nvSpPr>
        <p:spPr>
          <a:xfrm>
            <a:off x="6157243" y="1190689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entre fechas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4CC10B-E55D-C726-1D60-EA4F8BCF162E}"/>
              </a:ext>
            </a:extLst>
          </p:cNvPr>
          <p:cNvSpPr txBox="1"/>
          <p:nvPr/>
        </p:nvSpPr>
        <p:spPr>
          <a:xfrm>
            <a:off x="9888949" y="1196047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vacuna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3D24B3-5491-51CB-4AAB-2334AE69F26C}"/>
              </a:ext>
            </a:extLst>
          </p:cNvPr>
          <p:cNvSpPr txBox="1"/>
          <p:nvPr/>
        </p:nvSpPr>
        <p:spPr>
          <a:xfrm>
            <a:off x="9433559" y="2283126"/>
            <a:ext cx="119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Limpiar filtros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112FAFD-A17C-E823-8CCA-1C47F1A6644D}"/>
              </a:ext>
            </a:extLst>
          </p:cNvPr>
          <p:cNvSpPr txBox="1"/>
          <p:nvPr/>
        </p:nvSpPr>
        <p:spPr>
          <a:xfrm>
            <a:off x="9751098" y="3813755"/>
            <a:ext cx="23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Ingreso de nueva dosis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1220055-CD81-2B02-DD8C-A869BC354B71}"/>
              </a:ext>
            </a:extLst>
          </p:cNvPr>
          <p:cNvCxnSpPr>
            <a:endCxn id="11" idx="2"/>
          </p:cNvCxnSpPr>
          <p:nvPr/>
        </p:nvCxnSpPr>
        <p:spPr>
          <a:xfrm flipV="1">
            <a:off x="10910454" y="3507971"/>
            <a:ext cx="1" cy="299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E9C9F-FC21-9FDF-0D01-E17851F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685417"/>
            <a:ext cx="8926171" cy="54871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107A8A-8747-6F85-5B58-5F8DEBD7A149}"/>
              </a:ext>
            </a:extLst>
          </p:cNvPr>
          <p:cNvSpPr txBox="1"/>
          <p:nvPr/>
        </p:nvSpPr>
        <p:spPr>
          <a:xfrm>
            <a:off x="1363287" y="290945"/>
            <a:ext cx="31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Formulario ingreso nueva dosis</a:t>
            </a:r>
          </a:p>
        </p:txBody>
      </p:sp>
    </p:spTree>
    <p:extLst>
      <p:ext uri="{BB962C8B-B14F-4D97-AF65-F5344CB8AC3E}">
        <p14:creationId xmlns:p14="http://schemas.microsoft.com/office/powerpoint/2010/main" val="152861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5A58F3-FF99-C13A-AB29-FBE4A43C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896"/>
            <a:ext cx="12192000" cy="624020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0E4DDE3-C609-A2E9-EFAC-7E269AC2C86A}"/>
              </a:ext>
            </a:extLst>
          </p:cNvPr>
          <p:cNvSpPr/>
          <p:nvPr/>
        </p:nvSpPr>
        <p:spPr>
          <a:xfrm>
            <a:off x="6192982" y="1354975"/>
            <a:ext cx="5145578" cy="5112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173641-5A46-3696-D6CC-5ACB65C619E4}"/>
              </a:ext>
            </a:extLst>
          </p:cNvPr>
          <p:cNvSpPr txBox="1"/>
          <p:nvPr/>
        </p:nvSpPr>
        <p:spPr>
          <a:xfrm>
            <a:off x="6542116" y="990541"/>
            <a:ext cx="472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Formulario de datos requeridos para vacunación</a:t>
            </a:r>
          </a:p>
        </p:txBody>
      </p:sp>
    </p:spTree>
    <p:extLst>
      <p:ext uri="{BB962C8B-B14F-4D97-AF65-F5344CB8AC3E}">
        <p14:creationId xmlns:p14="http://schemas.microsoft.com/office/powerpoint/2010/main" val="156578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2255E9-8D98-B375-7BCC-BFB28E44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04"/>
            <a:ext cx="12192000" cy="618679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2D25797-44C3-9AEF-CF52-4D2D627125BA}"/>
              </a:ext>
            </a:extLst>
          </p:cNvPr>
          <p:cNvSpPr/>
          <p:nvPr/>
        </p:nvSpPr>
        <p:spPr>
          <a:xfrm>
            <a:off x="1878676" y="798022"/>
            <a:ext cx="503751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3CD9D0C-C08A-4042-7ABC-E4CA805663D2}"/>
              </a:ext>
            </a:extLst>
          </p:cNvPr>
          <p:cNvSpPr/>
          <p:nvPr/>
        </p:nvSpPr>
        <p:spPr>
          <a:xfrm>
            <a:off x="6916189" y="798022"/>
            <a:ext cx="503751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61B1FB-8797-CD26-CFF5-DE18AAD848A0}"/>
              </a:ext>
            </a:extLst>
          </p:cNvPr>
          <p:cNvSpPr/>
          <p:nvPr/>
        </p:nvSpPr>
        <p:spPr>
          <a:xfrm>
            <a:off x="2186247" y="1554480"/>
            <a:ext cx="4729942" cy="681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0081E4-92BC-7D40-51E5-CE719048A390}"/>
              </a:ext>
            </a:extLst>
          </p:cNvPr>
          <p:cNvSpPr/>
          <p:nvPr/>
        </p:nvSpPr>
        <p:spPr>
          <a:xfrm>
            <a:off x="6916189" y="1554480"/>
            <a:ext cx="4729942" cy="681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AE5FB5-3E5F-97BF-9D91-B731465F00B6}"/>
              </a:ext>
            </a:extLst>
          </p:cNvPr>
          <p:cNvSpPr/>
          <p:nvPr/>
        </p:nvSpPr>
        <p:spPr>
          <a:xfrm>
            <a:off x="10507287" y="2236124"/>
            <a:ext cx="1138844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EC9E93-84FC-3A77-3B03-E466258EF4CC}"/>
              </a:ext>
            </a:extLst>
          </p:cNvPr>
          <p:cNvSpPr txBox="1"/>
          <p:nvPr/>
        </p:nvSpPr>
        <p:spPr>
          <a:xfrm>
            <a:off x="3632662" y="351506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Listado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BF121F-EA25-7C4D-AD89-F8FCE9693811}"/>
              </a:ext>
            </a:extLst>
          </p:cNvPr>
          <p:cNvSpPr txBox="1"/>
          <p:nvPr/>
        </p:nvSpPr>
        <p:spPr>
          <a:xfrm>
            <a:off x="8370478" y="389638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Agregar nuevo 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2B9A27-7AA4-3179-65BA-9F48A44C9D3F}"/>
              </a:ext>
            </a:extLst>
          </p:cNvPr>
          <p:cNvSpPr txBox="1"/>
          <p:nvPr/>
        </p:nvSpPr>
        <p:spPr>
          <a:xfrm>
            <a:off x="3092334" y="1140490"/>
            <a:ext cx="288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nombre de 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74FC60-F6BD-E5BE-284F-E47BA8AEA1A0}"/>
              </a:ext>
            </a:extLst>
          </p:cNvPr>
          <p:cNvSpPr txBox="1"/>
          <p:nvPr/>
        </p:nvSpPr>
        <p:spPr>
          <a:xfrm>
            <a:off x="8260601" y="1204286"/>
            <a:ext cx="24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rol del usuario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FE82F1-3B92-D29E-2576-B2CE113AFF66}"/>
              </a:ext>
            </a:extLst>
          </p:cNvPr>
          <p:cNvSpPr txBox="1"/>
          <p:nvPr/>
        </p:nvSpPr>
        <p:spPr>
          <a:xfrm>
            <a:off x="9277004" y="2302419"/>
            <a:ext cx="112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Limpiar filtro</a:t>
            </a:r>
          </a:p>
        </p:txBody>
      </p:sp>
    </p:spTree>
    <p:extLst>
      <p:ext uri="{BB962C8B-B14F-4D97-AF65-F5344CB8AC3E}">
        <p14:creationId xmlns:p14="http://schemas.microsoft.com/office/powerpoint/2010/main" val="19780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78C5E3-D62E-CBC2-258B-1E9012BE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452"/>
            <a:ext cx="12192000" cy="619109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122FF5-EACD-3EB8-9B3F-537048A32739}"/>
              </a:ext>
            </a:extLst>
          </p:cNvPr>
          <p:cNvSpPr/>
          <p:nvPr/>
        </p:nvSpPr>
        <p:spPr>
          <a:xfrm>
            <a:off x="6159731" y="1273633"/>
            <a:ext cx="5285486" cy="5128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D5B55A-9731-377F-2976-E5262D123E44}"/>
              </a:ext>
            </a:extLst>
          </p:cNvPr>
          <p:cNvSpPr txBox="1"/>
          <p:nvPr/>
        </p:nvSpPr>
        <p:spPr>
          <a:xfrm>
            <a:off x="6096000" y="904301"/>
            <a:ext cx="550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Formulario de datos requeridos para registro de </a:t>
            </a:r>
            <a:r>
              <a:rPr lang="es-GT" dirty="0" err="1">
                <a:solidFill>
                  <a:srgbClr val="FF0000"/>
                </a:solidFill>
              </a:rPr>
              <a:t>usuraior</a:t>
            </a:r>
            <a:endParaRPr lang="es-G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F7B161-6C49-920B-40F3-58F5AB3D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193"/>
            <a:ext cx="12192000" cy="62236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B020566-CAAE-4325-E268-C36914D6D246}"/>
              </a:ext>
            </a:extLst>
          </p:cNvPr>
          <p:cNvSpPr/>
          <p:nvPr/>
        </p:nvSpPr>
        <p:spPr>
          <a:xfrm>
            <a:off x="5094514" y="3545633"/>
            <a:ext cx="2015413" cy="4385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1D40E3-DA0C-249C-59D2-CB18C3752771}"/>
              </a:ext>
            </a:extLst>
          </p:cNvPr>
          <p:cNvSpPr/>
          <p:nvPr/>
        </p:nvSpPr>
        <p:spPr>
          <a:xfrm>
            <a:off x="5088293" y="3999666"/>
            <a:ext cx="2015413" cy="4385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A99322-AF88-9E87-167C-17701565BF55}"/>
              </a:ext>
            </a:extLst>
          </p:cNvPr>
          <p:cNvCxnSpPr/>
          <p:nvPr/>
        </p:nvCxnSpPr>
        <p:spPr>
          <a:xfrm>
            <a:off x="3990109" y="3009207"/>
            <a:ext cx="1098184" cy="53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88A9977-6D3D-C073-F4EA-C0639AF106FA}"/>
              </a:ext>
            </a:extLst>
          </p:cNvPr>
          <p:cNvCxnSpPr>
            <a:endCxn id="5" idx="3"/>
          </p:cNvCxnSpPr>
          <p:nvPr/>
        </p:nvCxnSpPr>
        <p:spPr>
          <a:xfrm flipH="1">
            <a:off x="7103706" y="3848793"/>
            <a:ext cx="934701" cy="370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E3AF2B-888C-D03A-2E73-C70636931043}"/>
              </a:ext>
            </a:extLst>
          </p:cNvPr>
          <p:cNvSpPr txBox="1"/>
          <p:nvPr/>
        </p:nvSpPr>
        <p:spPr>
          <a:xfrm>
            <a:off x="2204964" y="2747597"/>
            <a:ext cx="177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/>
              <a:t>Ingresa nombre de usuario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F50A96-4E7A-E8DD-1467-DFDE93020249}"/>
              </a:ext>
            </a:extLst>
          </p:cNvPr>
          <p:cNvSpPr txBox="1"/>
          <p:nvPr/>
        </p:nvSpPr>
        <p:spPr>
          <a:xfrm>
            <a:off x="8038407" y="3568779"/>
            <a:ext cx="1778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/>
              <a:t>Ingresa contraseña correspondiente del usuario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C8515D3-B79B-E3FF-8E02-A8BBC3FD021A}"/>
              </a:ext>
            </a:extLst>
          </p:cNvPr>
          <p:cNvCxnSpPr/>
          <p:nvPr/>
        </p:nvCxnSpPr>
        <p:spPr>
          <a:xfrm flipV="1">
            <a:off x="4871258" y="4946073"/>
            <a:ext cx="615142" cy="565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C8DFF8-F423-0F02-0E5A-D8751B8FE1AA}"/>
              </a:ext>
            </a:extLst>
          </p:cNvPr>
          <p:cNvSpPr txBox="1"/>
          <p:nvPr/>
        </p:nvSpPr>
        <p:spPr>
          <a:xfrm>
            <a:off x="3295997" y="5581997"/>
            <a:ext cx="268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Botón de inicio de </a:t>
            </a:r>
            <a:r>
              <a:rPr lang="es-GT" sz="1400" dirty="0" err="1"/>
              <a:t>sesion</a:t>
            </a:r>
            <a:endParaRPr lang="es-GT" sz="1400" dirty="0"/>
          </a:p>
        </p:txBody>
      </p:sp>
    </p:spTree>
    <p:extLst>
      <p:ext uri="{BB962C8B-B14F-4D97-AF65-F5344CB8AC3E}">
        <p14:creationId xmlns:p14="http://schemas.microsoft.com/office/powerpoint/2010/main" val="32426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>
            <a:extLst>
              <a:ext uri="{FF2B5EF4-FFF2-40B4-BE49-F238E27FC236}">
                <a16:creationId xmlns:a16="http://schemas.microsoft.com/office/drawing/2014/main" id="{DFEFF105-4D0C-DCB3-EAD7-6F3188A0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9" r="86159"/>
          <a:stretch/>
        </p:blipFill>
        <p:spPr>
          <a:xfrm>
            <a:off x="0" y="665018"/>
            <a:ext cx="1687484" cy="588073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C8E2EA-4017-2996-351E-25426AAEF4DB}"/>
              </a:ext>
            </a:extLst>
          </p:cNvPr>
          <p:cNvSpPr/>
          <p:nvPr/>
        </p:nvSpPr>
        <p:spPr>
          <a:xfrm>
            <a:off x="0" y="665018"/>
            <a:ext cx="1687484" cy="588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0A4C71D-FD81-4083-03A7-E7E86985ED72}"/>
              </a:ext>
            </a:extLst>
          </p:cNvPr>
          <p:cNvSpPr/>
          <p:nvPr/>
        </p:nvSpPr>
        <p:spPr>
          <a:xfrm>
            <a:off x="141316" y="1014153"/>
            <a:ext cx="781397" cy="32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39003E-0D56-9316-656D-437994C49F39}"/>
              </a:ext>
            </a:extLst>
          </p:cNvPr>
          <p:cNvSpPr/>
          <p:nvPr/>
        </p:nvSpPr>
        <p:spPr>
          <a:xfrm>
            <a:off x="133004" y="1354975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0E3104B-698A-DF54-5492-49842F5792FB}"/>
              </a:ext>
            </a:extLst>
          </p:cNvPr>
          <p:cNvSpPr/>
          <p:nvPr/>
        </p:nvSpPr>
        <p:spPr>
          <a:xfrm>
            <a:off x="180110" y="1681943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BAAE8D0-C96B-A324-DB20-D63133AD7C5C}"/>
              </a:ext>
            </a:extLst>
          </p:cNvPr>
          <p:cNvSpPr/>
          <p:nvPr/>
        </p:nvSpPr>
        <p:spPr>
          <a:xfrm>
            <a:off x="200892" y="1981201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3527927-AE67-7B12-A6E9-3C289C6599A5}"/>
              </a:ext>
            </a:extLst>
          </p:cNvPr>
          <p:cNvSpPr/>
          <p:nvPr/>
        </p:nvSpPr>
        <p:spPr>
          <a:xfrm>
            <a:off x="187038" y="2280459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099276-3666-7325-97A4-EAB34D119BEB}"/>
              </a:ext>
            </a:extLst>
          </p:cNvPr>
          <p:cNvSpPr/>
          <p:nvPr/>
        </p:nvSpPr>
        <p:spPr>
          <a:xfrm>
            <a:off x="193965" y="2579717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1A9A524-3452-2B1C-5174-4964B1142642}"/>
              </a:ext>
            </a:extLst>
          </p:cNvPr>
          <p:cNvSpPr/>
          <p:nvPr/>
        </p:nvSpPr>
        <p:spPr>
          <a:xfrm>
            <a:off x="193965" y="2872479"/>
            <a:ext cx="806334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8062A29-6E47-6267-9535-DD0EB835C2B5}"/>
              </a:ext>
            </a:extLst>
          </p:cNvPr>
          <p:cNvCxnSpPr>
            <a:endCxn id="5" idx="3"/>
          </p:cNvCxnSpPr>
          <p:nvPr/>
        </p:nvCxnSpPr>
        <p:spPr>
          <a:xfrm flipH="1">
            <a:off x="922713" y="986443"/>
            <a:ext cx="831272" cy="187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F780419-7529-42AB-EC48-3E01069B8E5E}"/>
              </a:ext>
            </a:extLst>
          </p:cNvPr>
          <p:cNvCxnSpPr>
            <a:endCxn id="7" idx="3"/>
          </p:cNvCxnSpPr>
          <p:nvPr/>
        </p:nvCxnSpPr>
        <p:spPr>
          <a:xfrm flipH="1">
            <a:off x="939338" y="1229591"/>
            <a:ext cx="889462" cy="27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D7721CE-AC8E-89BB-7886-4F8FDD845387}"/>
              </a:ext>
            </a:extLst>
          </p:cNvPr>
          <p:cNvCxnSpPr>
            <a:endCxn id="15" idx="3"/>
          </p:cNvCxnSpPr>
          <p:nvPr/>
        </p:nvCxnSpPr>
        <p:spPr>
          <a:xfrm flipH="1">
            <a:off x="1000299" y="1587731"/>
            <a:ext cx="886690" cy="225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B8A9DE4-A660-B3D8-E132-754C8DB816B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7226" y="1895863"/>
            <a:ext cx="879763" cy="234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751F1A1-D8BB-397C-6787-925F8EE84FE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6444" y="2160349"/>
            <a:ext cx="900545" cy="261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8A368C9-98E4-3FEB-4A84-01C25CFAF140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flipH="1">
            <a:off x="1000299" y="2511987"/>
            <a:ext cx="861752" cy="217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6BEE33E-922B-3F23-E619-865DF1A2FF37}"/>
              </a:ext>
            </a:extLst>
          </p:cNvPr>
          <p:cNvCxnSpPr>
            <a:cxnSpLocks/>
            <a:stCxn id="53" idx="1"/>
            <a:endCxn id="19" idx="3"/>
          </p:cNvCxnSpPr>
          <p:nvPr/>
        </p:nvCxnSpPr>
        <p:spPr>
          <a:xfrm flipH="1">
            <a:off x="1000299" y="2841702"/>
            <a:ext cx="870065" cy="18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F55B860-3B10-A644-484E-E995AB96EB9B}"/>
              </a:ext>
            </a:extLst>
          </p:cNvPr>
          <p:cNvSpPr txBox="1"/>
          <p:nvPr/>
        </p:nvSpPr>
        <p:spPr>
          <a:xfrm>
            <a:off x="1870363" y="710630"/>
            <a:ext cx="196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MODULO INICIO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3C85942-4522-7CC8-65D2-F6084F63CE10}"/>
              </a:ext>
            </a:extLst>
          </p:cNvPr>
          <p:cNvSpPr txBox="1"/>
          <p:nvPr/>
        </p:nvSpPr>
        <p:spPr>
          <a:xfrm>
            <a:off x="1820488" y="1023482"/>
            <a:ext cx="6155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 PERSONA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D97895F-0C70-15E7-2E5A-219FFA4CAB0F}"/>
              </a:ext>
            </a:extLst>
          </p:cNvPr>
          <p:cNvSpPr txBox="1"/>
          <p:nvPr/>
        </p:nvSpPr>
        <p:spPr>
          <a:xfrm>
            <a:off x="1862051" y="1330305"/>
            <a:ext cx="615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</a:t>
            </a:r>
            <a:r>
              <a:rPr lang="es-GT" sz="1800" dirty="0"/>
              <a:t> </a:t>
            </a:r>
            <a:r>
              <a:rPr lang="es-GT" sz="1400" dirty="0"/>
              <a:t>ASIGNACIÓN</a:t>
            </a:r>
            <a:endParaRPr lang="es-GT" sz="18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D730FD4-0522-7C30-EE9C-5080354E2918}"/>
              </a:ext>
            </a:extLst>
          </p:cNvPr>
          <p:cNvSpPr txBox="1"/>
          <p:nvPr/>
        </p:nvSpPr>
        <p:spPr>
          <a:xfrm>
            <a:off x="1847504" y="1681943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</a:t>
            </a:r>
            <a:r>
              <a:rPr lang="es-GT" sz="1800" dirty="0"/>
              <a:t> </a:t>
            </a:r>
            <a:r>
              <a:rPr lang="es-GT" sz="1400" dirty="0"/>
              <a:t>VACUNACIÓN</a:t>
            </a:r>
            <a:endParaRPr lang="es-GT" sz="18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5AF08B9-5CCB-A14D-E7F1-4E456BDDC8FE}"/>
              </a:ext>
            </a:extLst>
          </p:cNvPr>
          <p:cNvSpPr txBox="1"/>
          <p:nvPr/>
        </p:nvSpPr>
        <p:spPr>
          <a:xfrm>
            <a:off x="1886989" y="2006460"/>
            <a:ext cx="61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 VACUNA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105FE65-9871-A62E-B79D-78E5982BE4A5}"/>
              </a:ext>
            </a:extLst>
          </p:cNvPr>
          <p:cNvSpPr txBox="1"/>
          <p:nvPr/>
        </p:nvSpPr>
        <p:spPr>
          <a:xfrm>
            <a:off x="1862051" y="2358098"/>
            <a:ext cx="61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 CARGO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128ED0F-B685-3164-5E6A-81A03C86616B}"/>
              </a:ext>
            </a:extLst>
          </p:cNvPr>
          <p:cNvSpPr txBox="1"/>
          <p:nvPr/>
        </p:nvSpPr>
        <p:spPr>
          <a:xfrm>
            <a:off x="1870364" y="2687813"/>
            <a:ext cx="6155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400" dirty="0"/>
              <a:t>MODULO USUARIO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20BBA000-C02F-7BBC-8E04-C7829669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6" t="5659" r="204"/>
          <a:stretch/>
        </p:blipFill>
        <p:spPr>
          <a:xfrm>
            <a:off x="3425629" y="1950330"/>
            <a:ext cx="8766371" cy="490767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F126BA46-FB29-CC70-3734-BD60281E9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06"/>
          <a:stretch/>
        </p:blipFill>
        <p:spPr>
          <a:xfrm>
            <a:off x="0" y="13191"/>
            <a:ext cx="12192000" cy="367372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FC3F14FC-D17E-C751-6D21-B95A634D4ACC}"/>
              </a:ext>
            </a:extLst>
          </p:cNvPr>
          <p:cNvSpPr/>
          <p:nvPr/>
        </p:nvSpPr>
        <p:spPr>
          <a:xfrm>
            <a:off x="11396750" y="13191"/>
            <a:ext cx="731519" cy="36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D7BC853-8D5E-5093-BF2F-06824FF4C8B2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1247120" y="380563"/>
            <a:ext cx="515390" cy="28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3BB022F-33B6-0ABF-B44D-5BE5719B7502}"/>
              </a:ext>
            </a:extLst>
          </p:cNvPr>
          <p:cNvSpPr txBox="1"/>
          <p:nvPr/>
        </p:nvSpPr>
        <p:spPr>
          <a:xfrm>
            <a:off x="9099666" y="594046"/>
            <a:ext cx="24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BOTON PARA CERRAR SESION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1F18EC2-1B78-09B4-B365-774E0BB2EFC6}"/>
              </a:ext>
            </a:extLst>
          </p:cNvPr>
          <p:cNvSpPr/>
          <p:nvPr/>
        </p:nvSpPr>
        <p:spPr>
          <a:xfrm>
            <a:off x="3557847" y="2729346"/>
            <a:ext cx="4214553" cy="3816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6B401E8-04D8-6CDA-D23E-D576CF0332E8}"/>
              </a:ext>
            </a:extLst>
          </p:cNvPr>
          <p:cNvSpPr txBox="1"/>
          <p:nvPr/>
        </p:nvSpPr>
        <p:spPr>
          <a:xfrm>
            <a:off x="1952034" y="4366247"/>
            <a:ext cx="112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VACUNAS EN INVENTARIO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34158A1-537F-FAD1-B2BB-85EC7F196AD3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3073638" y="4597080"/>
            <a:ext cx="484209" cy="40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2704283-A66E-875F-8E64-F5FB3B2F57E5}"/>
              </a:ext>
            </a:extLst>
          </p:cNvPr>
          <p:cNvSpPr/>
          <p:nvPr/>
        </p:nvSpPr>
        <p:spPr>
          <a:xfrm>
            <a:off x="10050087" y="2051275"/>
            <a:ext cx="2078182" cy="46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884F627-F791-2030-51FF-80CB9D6E126D}"/>
              </a:ext>
            </a:extLst>
          </p:cNvPr>
          <p:cNvSpPr txBox="1"/>
          <p:nvPr/>
        </p:nvSpPr>
        <p:spPr>
          <a:xfrm>
            <a:off x="9898166" y="1338349"/>
            <a:ext cx="22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Total de vacunas ingresadas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24D0ADCB-42DB-A875-1578-41FF02D38FDB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>
            <a:off x="11025687" y="1646126"/>
            <a:ext cx="63491" cy="405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49B6AC1-AE55-9E44-69C9-6F94C0EB9218}"/>
              </a:ext>
            </a:extLst>
          </p:cNvPr>
          <p:cNvSpPr/>
          <p:nvPr/>
        </p:nvSpPr>
        <p:spPr>
          <a:xfrm>
            <a:off x="7858538" y="2051599"/>
            <a:ext cx="2078182" cy="46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46770A64-2FCC-90BA-D1A1-9DFFB4BDB378}"/>
              </a:ext>
            </a:extLst>
          </p:cNvPr>
          <p:cNvSpPr txBox="1"/>
          <p:nvPr/>
        </p:nvSpPr>
        <p:spPr>
          <a:xfrm>
            <a:off x="7917392" y="1355935"/>
            <a:ext cx="1960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Total de médicos </a:t>
            </a:r>
            <a:r>
              <a:rPr lang="es-GT" sz="1400" dirty="0" err="1"/>
              <a:t>actiovs</a:t>
            </a:r>
            <a:endParaRPr lang="es-GT" sz="14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F94054A0-955D-42D7-8233-269024E2A90A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8897629" y="1663712"/>
            <a:ext cx="0" cy="387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540E2323-F64F-4130-606E-CE232244F7A6}"/>
              </a:ext>
            </a:extLst>
          </p:cNvPr>
          <p:cNvSpPr/>
          <p:nvPr/>
        </p:nvSpPr>
        <p:spPr>
          <a:xfrm>
            <a:off x="5686839" y="2054337"/>
            <a:ext cx="2078182" cy="46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D2AF510-BD8B-40CF-F186-192BBAB00503}"/>
              </a:ext>
            </a:extLst>
          </p:cNvPr>
          <p:cNvSpPr txBox="1"/>
          <p:nvPr/>
        </p:nvSpPr>
        <p:spPr>
          <a:xfrm>
            <a:off x="5467845" y="1333997"/>
            <a:ext cx="2495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Total de vacuna en el inventario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5FD3CF37-1540-357F-5A65-D6C9CB3D1DE5}"/>
              </a:ext>
            </a:extLst>
          </p:cNvPr>
          <p:cNvCxnSpPr>
            <a:cxnSpLocks/>
            <a:stCxn id="87" idx="2"/>
            <a:endCxn id="86" idx="0"/>
          </p:cNvCxnSpPr>
          <p:nvPr/>
        </p:nvCxnSpPr>
        <p:spPr>
          <a:xfrm>
            <a:off x="6715719" y="1641774"/>
            <a:ext cx="10211" cy="412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6728F48-DE9A-19F1-EC83-69F6EA75E1E4}"/>
              </a:ext>
            </a:extLst>
          </p:cNvPr>
          <p:cNvSpPr/>
          <p:nvPr/>
        </p:nvSpPr>
        <p:spPr>
          <a:xfrm>
            <a:off x="3527155" y="2063641"/>
            <a:ext cx="2078182" cy="46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3824E64-B97F-F269-00F4-9717A033521B}"/>
              </a:ext>
            </a:extLst>
          </p:cNvPr>
          <p:cNvSpPr txBox="1"/>
          <p:nvPr/>
        </p:nvSpPr>
        <p:spPr>
          <a:xfrm>
            <a:off x="3438725" y="943927"/>
            <a:ext cx="226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Vacunas ingresadas en el día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C4BC5CFE-DE4D-A429-774B-FD1D81C0F35C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flipH="1">
            <a:off x="4566246" y="1251704"/>
            <a:ext cx="4584" cy="8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1D852FFE-CAE7-CBF7-059A-6D6D06A8EF3A}"/>
              </a:ext>
            </a:extLst>
          </p:cNvPr>
          <p:cNvSpPr/>
          <p:nvPr/>
        </p:nvSpPr>
        <p:spPr>
          <a:xfrm>
            <a:off x="7858538" y="2709736"/>
            <a:ext cx="4269731" cy="383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96C8BB2-A5B9-3E68-4080-AB6AD41797DC}"/>
              </a:ext>
            </a:extLst>
          </p:cNvPr>
          <p:cNvSpPr txBox="1"/>
          <p:nvPr/>
        </p:nvSpPr>
        <p:spPr>
          <a:xfrm>
            <a:off x="1697322" y="5676527"/>
            <a:ext cx="163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Vacunas puestas en el día</a:t>
            </a:r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788A693E-E257-6008-B690-17C15F61DDCF}"/>
              </a:ext>
            </a:extLst>
          </p:cNvPr>
          <p:cNvCxnSpPr>
            <a:stCxn id="101" idx="2"/>
            <a:endCxn id="102" idx="2"/>
          </p:cNvCxnSpPr>
          <p:nvPr/>
        </p:nvCxnSpPr>
        <p:spPr>
          <a:xfrm rot="5400000" flipH="1">
            <a:off x="6080117" y="2632466"/>
            <a:ext cx="346005" cy="7480568"/>
          </a:xfrm>
          <a:prstGeom prst="bentConnector3">
            <a:avLst>
              <a:gd name="adj1" fmla="val -660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0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67CD74-E4B8-0174-A860-8D48A1775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"/>
          <a:stretch/>
        </p:blipFill>
        <p:spPr>
          <a:xfrm>
            <a:off x="0" y="712124"/>
            <a:ext cx="12192000" cy="580867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78B3661-A5D1-71FC-1208-B9326DBA1C45}"/>
              </a:ext>
            </a:extLst>
          </p:cNvPr>
          <p:cNvSpPr/>
          <p:nvPr/>
        </p:nvSpPr>
        <p:spPr>
          <a:xfrm>
            <a:off x="1845425" y="723207"/>
            <a:ext cx="5015345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C1CFC7-5B9D-210C-C49B-84E7071D065A}"/>
              </a:ext>
            </a:extLst>
          </p:cNvPr>
          <p:cNvSpPr/>
          <p:nvPr/>
        </p:nvSpPr>
        <p:spPr>
          <a:xfrm>
            <a:off x="6860770" y="734290"/>
            <a:ext cx="5145579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7A511D-BF5E-4B08-2F52-A43BDB58FFB8}"/>
              </a:ext>
            </a:extLst>
          </p:cNvPr>
          <p:cNvSpPr/>
          <p:nvPr/>
        </p:nvSpPr>
        <p:spPr>
          <a:xfrm>
            <a:off x="9581198" y="3627544"/>
            <a:ext cx="1512916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0C32B3-E5D8-FB54-9045-3E2E06AF0758}"/>
              </a:ext>
            </a:extLst>
          </p:cNvPr>
          <p:cNvSpPr txBox="1"/>
          <p:nvPr/>
        </p:nvSpPr>
        <p:spPr>
          <a:xfrm>
            <a:off x="3409249" y="218809"/>
            <a:ext cx="188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1400" dirty="0"/>
              <a:t>Botón lista de personas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65394F-FDE2-8410-A6D2-2D704FC2DEB9}"/>
              </a:ext>
            </a:extLst>
          </p:cNvPr>
          <p:cNvSpPr txBox="1"/>
          <p:nvPr/>
        </p:nvSpPr>
        <p:spPr>
          <a:xfrm>
            <a:off x="8489970" y="148002"/>
            <a:ext cx="18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1400" dirty="0"/>
              <a:t>Botón agregar persona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D472D4-FCD3-06D6-69DA-970BD86AEA9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4353097" y="526586"/>
            <a:ext cx="1" cy="196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173C450-61EB-F0F7-8663-74B771AEFB02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9413813" y="455779"/>
            <a:ext cx="19747" cy="278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5BE44A-E6D8-B199-F873-82BA687064EC}"/>
              </a:ext>
            </a:extLst>
          </p:cNvPr>
          <p:cNvSpPr txBox="1"/>
          <p:nvPr/>
        </p:nvSpPr>
        <p:spPr>
          <a:xfrm>
            <a:off x="8706195" y="5145578"/>
            <a:ext cx="288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Registro de vacunación de la persona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1F75CD7-4D4D-B2A1-7C32-D4E90160ACEC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0151014" y="4009930"/>
            <a:ext cx="186642" cy="1135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4B9643-885C-81D7-7097-814EE925B401}"/>
              </a:ext>
            </a:extLst>
          </p:cNvPr>
          <p:cNvSpPr/>
          <p:nvPr/>
        </p:nvSpPr>
        <p:spPr>
          <a:xfrm>
            <a:off x="10457411" y="2202873"/>
            <a:ext cx="1221971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6ED27D-6AAC-17F1-24FC-ABFEBE502BAB}"/>
              </a:ext>
            </a:extLst>
          </p:cNvPr>
          <p:cNvSpPr txBox="1"/>
          <p:nvPr/>
        </p:nvSpPr>
        <p:spPr>
          <a:xfrm>
            <a:off x="7108085" y="2240177"/>
            <a:ext cx="276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Botón para limpiar campos de filtro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0E48877-ED50-4DE0-9D11-73E885AF5B98}"/>
              </a:ext>
            </a:extLst>
          </p:cNvPr>
          <p:cNvSpPr/>
          <p:nvPr/>
        </p:nvSpPr>
        <p:spPr>
          <a:xfrm>
            <a:off x="2103120" y="1459205"/>
            <a:ext cx="3193825" cy="74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40EF28-AC2B-7A14-4CFE-B7142C877CB3}"/>
              </a:ext>
            </a:extLst>
          </p:cNvPr>
          <p:cNvSpPr/>
          <p:nvPr/>
        </p:nvSpPr>
        <p:spPr>
          <a:xfrm>
            <a:off x="5298144" y="1459205"/>
            <a:ext cx="3193825" cy="74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3D14C5E-FB8D-1C79-653D-D4A29E232793}"/>
              </a:ext>
            </a:extLst>
          </p:cNvPr>
          <p:cNvSpPr/>
          <p:nvPr/>
        </p:nvSpPr>
        <p:spPr>
          <a:xfrm>
            <a:off x="8491967" y="1474505"/>
            <a:ext cx="3193825" cy="743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9A7314-17C1-FE54-29FB-83C0012CD74C}"/>
              </a:ext>
            </a:extLst>
          </p:cNvPr>
          <p:cNvSpPr txBox="1"/>
          <p:nvPr/>
        </p:nvSpPr>
        <p:spPr>
          <a:xfrm>
            <a:off x="2318147" y="1153539"/>
            <a:ext cx="232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Filtro por nombre de persona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44FB02-2441-D65F-7DF0-BC5DFFFCABAF}"/>
              </a:ext>
            </a:extLst>
          </p:cNvPr>
          <p:cNvSpPr txBox="1"/>
          <p:nvPr/>
        </p:nvSpPr>
        <p:spPr>
          <a:xfrm>
            <a:off x="6190792" y="1185382"/>
            <a:ext cx="140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Filtro por genero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307406-98D8-08A8-0A6D-DEE400215A9C}"/>
              </a:ext>
            </a:extLst>
          </p:cNvPr>
          <p:cNvSpPr txBox="1"/>
          <p:nvPr/>
        </p:nvSpPr>
        <p:spPr>
          <a:xfrm>
            <a:off x="9423686" y="1202052"/>
            <a:ext cx="1564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Filtro por dirección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8957FE8-47CA-58D7-3C0C-4FE7F1F755A5}"/>
              </a:ext>
            </a:extLst>
          </p:cNvPr>
          <p:cNvCxnSpPr>
            <a:endCxn id="19" idx="1"/>
          </p:cNvCxnSpPr>
          <p:nvPr/>
        </p:nvCxnSpPr>
        <p:spPr>
          <a:xfrm>
            <a:off x="9944793" y="2388411"/>
            <a:ext cx="512618" cy="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FD3944-22BC-EC3B-50A9-71062759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1799997"/>
            <a:ext cx="895475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F47BF4-3F66-9199-2BBC-29D23A52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9" t="5389" r="1138"/>
          <a:stretch/>
        </p:blipFill>
        <p:spPr>
          <a:xfrm>
            <a:off x="590204" y="506910"/>
            <a:ext cx="10407535" cy="584417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87D4A6-A5C7-3399-CDAB-D9650349EC54}"/>
              </a:ext>
            </a:extLst>
          </p:cNvPr>
          <p:cNvSpPr/>
          <p:nvPr/>
        </p:nvSpPr>
        <p:spPr>
          <a:xfrm>
            <a:off x="5187142" y="1363287"/>
            <a:ext cx="4838007" cy="384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27322-CAC0-F078-B85E-D248AA9E477B}"/>
              </a:ext>
            </a:extLst>
          </p:cNvPr>
          <p:cNvSpPr txBox="1"/>
          <p:nvPr/>
        </p:nvSpPr>
        <p:spPr>
          <a:xfrm>
            <a:off x="5735344" y="923297"/>
            <a:ext cx="3741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Campos solicitados para el registro de la persona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CF4522-CE81-A412-DC83-F81B19652375}"/>
              </a:ext>
            </a:extLst>
          </p:cNvPr>
          <p:cNvSpPr/>
          <p:nvPr/>
        </p:nvSpPr>
        <p:spPr>
          <a:xfrm>
            <a:off x="5187142" y="5203767"/>
            <a:ext cx="4838007" cy="59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DE30A8-C121-015B-C248-77CDE85205E8}"/>
              </a:ext>
            </a:extLst>
          </p:cNvPr>
          <p:cNvSpPr txBox="1"/>
          <p:nvPr/>
        </p:nvSpPr>
        <p:spPr>
          <a:xfrm>
            <a:off x="10407534" y="5344980"/>
            <a:ext cx="14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Botón de registro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9024296-EB45-2BF1-F067-D5B0E802002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10025149" y="5498869"/>
            <a:ext cx="3823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40FAAC-3368-7A93-C405-ADE5F41F458C}"/>
              </a:ext>
            </a:extLst>
          </p:cNvPr>
          <p:cNvSpPr txBox="1"/>
          <p:nvPr/>
        </p:nvSpPr>
        <p:spPr>
          <a:xfrm>
            <a:off x="590204" y="137578"/>
            <a:ext cx="414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En el presente formulario existen campos obligatorios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CBE553-3292-0D57-4EB8-08C588ADB45C}"/>
              </a:ext>
            </a:extLst>
          </p:cNvPr>
          <p:cNvSpPr/>
          <p:nvPr/>
        </p:nvSpPr>
        <p:spPr>
          <a:xfrm>
            <a:off x="9476946" y="3429000"/>
            <a:ext cx="431825" cy="35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EB206F-63C4-7AFE-F1B6-F82376462472}"/>
              </a:ext>
            </a:extLst>
          </p:cNvPr>
          <p:cNvSpPr txBox="1"/>
          <p:nvPr/>
        </p:nvSpPr>
        <p:spPr>
          <a:xfrm>
            <a:off x="10336337" y="3236313"/>
            <a:ext cx="1855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Botón para ingreso de fecha utilizando calendario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4AA8FE-6F0E-4DD8-A98F-70D510B5ACB6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908771" y="3605645"/>
            <a:ext cx="4275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5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BA5963-F9BF-F0DE-42AD-BC0A0269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07"/>
            <a:ext cx="12192000" cy="618698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87FA1B0-87A8-6153-3180-52FA5D408077}"/>
              </a:ext>
            </a:extLst>
          </p:cNvPr>
          <p:cNvSpPr/>
          <p:nvPr/>
        </p:nvSpPr>
        <p:spPr>
          <a:xfrm>
            <a:off x="1845425" y="748145"/>
            <a:ext cx="5054139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94415D-BB33-5B44-7A5A-89974DDF948A}"/>
              </a:ext>
            </a:extLst>
          </p:cNvPr>
          <p:cNvSpPr/>
          <p:nvPr/>
        </p:nvSpPr>
        <p:spPr>
          <a:xfrm>
            <a:off x="6899564" y="748145"/>
            <a:ext cx="5145578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677672-5037-98A4-D5AE-95D1A447C164}"/>
              </a:ext>
            </a:extLst>
          </p:cNvPr>
          <p:cNvSpPr/>
          <p:nvPr/>
        </p:nvSpPr>
        <p:spPr>
          <a:xfrm>
            <a:off x="10565476" y="2211185"/>
            <a:ext cx="1088968" cy="41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05FB94-5D75-AAF6-A0A8-DBB01D5EE357}"/>
              </a:ext>
            </a:extLst>
          </p:cNvPr>
          <p:cNvSpPr/>
          <p:nvPr/>
        </p:nvSpPr>
        <p:spPr>
          <a:xfrm>
            <a:off x="2211185" y="1534856"/>
            <a:ext cx="8753302" cy="67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6DBC90A-2444-0D26-D83F-533810D8925F}"/>
              </a:ext>
            </a:extLst>
          </p:cNvPr>
          <p:cNvSpPr txBox="1"/>
          <p:nvPr/>
        </p:nvSpPr>
        <p:spPr>
          <a:xfrm>
            <a:off x="2743200" y="77605"/>
            <a:ext cx="1850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Botón de lista de cargo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4B6F61-3271-827A-41DB-740921ED0F6B}"/>
              </a:ext>
            </a:extLst>
          </p:cNvPr>
          <p:cNvSpPr txBox="1"/>
          <p:nvPr/>
        </p:nvSpPr>
        <p:spPr>
          <a:xfrm>
            <a:off x="7996843" y="49773"/>
            <a:ext cx="266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Botón para formulario  de registro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8C45555-1801-B47F-33C0-E2E9BCF473AE}"/>
              </a:ext>
            </a:extLst>
          </p:cNvPr>
          <p:cNvCxnSpPr>
            <a:endCxn id="4" idx="0"/>
          </p:cNvCxnSpPr>
          <p:nvPr/>
        </p:nvCxnSpPr>
        <p:spPr>
          <a:xfrm>
            <a:off x="3668389" y="385382"/>
            <a:ext cx="704106" cy="362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CFEDD15-10E1-67AA-8A5F-AD934F5674A8}"/>
              </a:ext>
            </a:extLst>
          </p:cNvPr>
          <p:cNvCxnSpPr>
            <a:endCxn id="5" idx="0"/>
          </p:cNvCxnSpPr>
          <p:nvPr/>
        </p:nvCxnSpPr>
        <p:spPr>
          <a:xfrm>
            <a:off x="9318567" y="385382"/>
            <a:ext cx="153786" cy="362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9BE3A6-1FB6-68FD-C60A-A1A2E46DDB95}"/>
              </a:ext>
            </a:extLst>
          </p:cNvPr>
          <p:cNvSpPr txBox="1"/>
          <p:nvPr/>
        </p:nvSpPr>
        <p:spPr>
          <a:xfrm>
            <a:off x="2502131" y="1238101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Filtro por cargo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574B30F-3FA8-641A-1AC0-F2829C29E2A8}"/>
              </a:ext>
            </a:extLst>
          </p:cNvPr>
          <p:cNvSpPr txBox="1"/>
          <p:nvPr/>
        </p:nvSpPr>
        <p:spPr>
          <a:xfrm>
            <a:off x="10486071" y="2596021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solidFill>
                  <a:srgbClr val="FF0000"/>
                </a:solidFill>
              </a:rPr>
              <a:t>Eliminar filtros</a:t>
            </a:r>
          </a:p>
        </p:txBody>
      </p:sp>
    </p:spTree>
    <p:extLst>
      <p:ext uri="{BB962C8B-B14F-4D97-AF65-F5344CB8AC3E}">
        <p14:creationId xmlns:p14="http://schemas.microsoft.com/office/powerpoint/2010/main" val="14757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CC823D-DA52-C77B-403F-A9D079ED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51"/>
            <a:ext cx="12192000" cy="617069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C94B05F-A959-9472-F43E-BDA21CDB446C}"/>
              </a:ext>
            </a:extLst>
          </p:cNvPr>
          <p:cNvSpPr/>
          <p:nvPr/>
        </p:nvSpPr>
        <p:spPr>
          <a:xfrm>
            <a:off x="6384175" y="1479665"/>
            <a:ext cx="4862945" cy="1729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39AF5-C9CB-9797-5801-DE81B4289099}"/>
              </a:ext>
            </a:extLst>
          </p:cNvPr>
          <p:cNvSpPr txBox="1"/>
          <p:nvPr/>
        </p:nvSpPr>
        <p:spPr>
          <a:xfrm>
            <a:off x="6791499" y="3429000"/>
            <a:ext cx="280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Formulario para el ingreso del cargo</a:t>
            </a:r>
          </a:p>
        </p:txBody>
      </p:sp>
    </p:spTree>
    <p:extLst>
      <p:ext uri="{BB962C8B-B14F-4D97-AF65-F5344CB8AC3E}">
        <p14:creationId xmlns:p14="http://schemas.microsoft.com/office/powerpoint/2010/main" val="137818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5E02F3-6A83-5268-96C9-C5CE47A2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935"/>
            <a:ext cx="12192000" cy="616413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0735697-F473-DF75-8329-C69906F576E6}"/>
              </a:ext>
            </a:extLst>
          </p:cNvPr>
          <p:cNvSpPr/>
          <p:nvPr/>
        </p:nvSpPr>
        <p:spPr>
          <a:xfrm>
            <a:off x="1886989" y="822960"/>
            <a:ext cx="5037513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D18861-A3DD-05E2-CD19-C0438B3C4039}"/>
              </a:ext>
            </a:extLst>
          </p:cNvPr>
          <p:cNvSpPr/>
          <p:nvPr/>
        </p:nvSpPr>
        <p:spPr>
          <a:xfrm>
            <a:off x="6924502" y="825731"/>
            <a:ext cx="5037513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37B669-483F-4857-3C18-5E27C815C5D2}"/>
              </a:ext>
            </a:extLst>
          </p:cNvPr>
          <p:cNvSpPr/>
          <p:nvPr/>
        </p:nvSpPr>
        <p:spPr>
          <a:xfrm>
            <a:off x="2136371" y="1531741"/>
            <a:ext cx="4788131" cy="721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v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5F5390-5958-E683-F37D-B5926604A2B2}"/>
              </a:ext>
            </a:extLst>
          </p:cNvPr>
          <p:cNvSpPr/>
          <p:nvPr/>
        </p:nvSpPr>
        <p:spPr>
          <a:xfrm>
            <a:off x="6924502" y="1522856"/>
            <a:ext cx="4788131" cy="721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1AAC14-3639-EA45-7E99-30C0B6E1A0FB}"/>
              </a:ext>
            </a:extLst>
          </p:cNvPr>
          <p:cNvSpPr/>
          <p:nvPr/>
        </p:nvSpPr>
        <p:spPr>
          <a:xfrm>
            <a:off x="10515600" y="2252749"/>
            <a:ext cx="113884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8722BE-9BA8-C03E-7AB5-42E3DF38F439}"/>
              </a:ext>
            </a:extLst>
          </p:cNvPr>
          <p:cNvSpPr txBox="1"/>
          <p:nvPr/>
        </p:nvSpPr>
        <p:spPr>
          <a:xfrm>
            <a:off x="3297344" y="-7970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Botón listado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9C78C1-87CA-6C72-BB85-4892320B2F3E}"/>
              </a:ext>
            </a:extLst>
          </p:cNvPr>
          <p:cNvSpPr txBox="1"/>
          <p:nvPr/>
        </p:nvSpPr>
        <p:spPr>
          <a:xfrm>
            <a:off x="7744672" y="-22397"/>
            <a:ext cx="25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Botón agregar asignación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E9884A1-3BD8-048A-3915-4191760B7CD9}"/>
              </a:ext>
            </a:extLst>
          </p:cNvPr>
          <p:cNvCxnSpPr>
            <a:endCxn id="2" idx="0"/>
          </p:cNvCxnSpPr>
          <p:nvPr/>
        </p:nvCxnSpPr>
        <p:spPr>
          <a:xfrm>
            <a:off x="4009430" y="361362"/>
            <a:ext cx="396316" cy="461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97B0213-D5A9-DD47-DE8D-16E3504A33FF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9020855" y="346935"/>
            <a:ext cx="422404" cy="47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FD24BA-7EBE-43A7-4463-A986A8EABA2F}"/>
              </a:ext>
            </a:extLst>
          </p:cNvPr>
          <p:cNvSpPr txBox="1"/>
          <p:nvPr/>
        </p:nvSpPr>
        <p:spPr>
          <a:xfrm>
            <a:off x="3017520" y="1169623"/>
            <a:ext cx="294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nombre de persona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676ACE-66B4-A868-ADC2-AD49B13AE7E3}"/>
              </a:ext>
            </a:extLst>
          </p:cNvPr>
          <p:cNvSpPr txBox="1"/>
          <p:nvPr/>
        </p:nvSpPr>
        <p:spPr>
          <a:xfrm>
            <a:off x="7805651" y="1168937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>
                <a:solidFill>
                  <a:srgbClr val="FF0000"/>
                </a:solidFill>
              </a:rPr>
              <a:t>Filtro por cargo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371BF2-2A80-E701-6B72-3EB3CF2223C3}"/>
              </a:ext>
            </a:extLst>
          </p:cNvPr>
          <p:cNvSpPr txBox="1"/>
          <p:nvPr/>
        </p:nvSpPr>
        <p:spPr>
          <a:xfrm>
            <a:off x="9268691" y="4372495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Limpiar filtros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5C7D066-0D2F-1DDA-E09E-2BBA5404B070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flipH="1">
            <a:off x="10008381" y="2618509"/>
            <a:ext cx="1076641" cy="1753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85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255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Manual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195728 - EMMANUEL ALEXANDER CABRERA ALVAREZ</dc:creator>
  <cp:lastModifiedBy>195728 - EMMANUEL ALEXANDER CABRERA ALVAREZ</cp:lastModifiedBy>
  <cp:revision>6</cp:revision>
  <dcterms:created xsi:type="dcterms:W3CDTF">2023-10-19T10:39:29Z</dcterms:created>
  <dcterms:modified xsi:type="dcterms:W3CDTF">2023-10-20T05:47:57Z</dcterms:modified>
</cp:coreProperties>
</file>