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D4A01-F503-4263-AFFF-E02B00214996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3F025-75CB-45CC-9F05-448C9948D00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027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95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4888E-BE7F-B962-309B-B98271FE5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14C45D-E727-6680-A9AB-CE6E67850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7992D2-302F-F790-EC1A-E27FB015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58FA-AA66-4046-8F4B-25C1F4BB08ED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F9A472-2977-C055-4550-A8A7AC10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305AAA-B270-7163-F688-6CCCA62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F4BE-D245-4E5C-94EC-60D65E3F395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5930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0BF90-CD30-4D2B-62D2-3A952E62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A70CC1-BAF0-1EFB-95C0-34E249F27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BE099A-EC80-7D2B-21F1-3770AF5B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58FA-AA66-4046-8F4B-25C1F4BB08ED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DD1B63-272C-43AB-AE2F-65E34430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C6623A-3EEC-178E-1DCE-7DF50665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F4BE-D245-4E5C-94EC-60D65E3F395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245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55C1A4-40EA-D593-D9E8-9EECD55DC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42638E-A9FB-CBED-C0A7-A88D1ED7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86C64-EC01-41E0-59FA-978515D8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58FA-AA66-4046-8F4B-25C1F4BB08ED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F087C-DD19-D1EF-3E1C-0FB0E164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E3EFCE-D440-2ACD-BBE4-60E0571A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F4BE-D245-4E5C-94EC-60D65E3F395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4425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DA671-DCD4-03E5-A330-764CD955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DF4741-606E-DCAA-51E2-EC2A26BD8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31B25-9E6B-CDA7-7D42-41BDAF3A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58FA-AA66-4046-8F4B-25C1F4BB08ED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987954-303C-B028-D03F-8FD07872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9A275C-088A-57AC-D54D-AF8A21F6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F4BE-D245-4E5C-94EC-60D65E3F395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3434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5561E-8D86-7544-6DAE-D39FA76F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AD65C0-BFF4-0C08-72B2-91A0BE42C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71BB44-AC6F-4221-7E09-A0EDDC0F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58FA-AA66-4046-8F4B-25C1F4BB08ED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17F9E6-ABAE-69B4-8469-CC80F5AB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7396B5-7ACA-8F2F-E984-322DDC4A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F4BE-D245-4E5C-94EC-60D65E3F395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2853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2B785-D3C6-187D-2775-5BCC2C08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CF46B7-CF6E-0B84-5C91-C2E647E2B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8BC4D1-91AD-83C3-937C-331C32645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5E6ECD-D0BE-F29E-2F5A-A23C1DBE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58FA-AA66-4046-8F4B-25C1F4BB08ED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D11E33-23F9-7E51-848B-90474BBF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4191D6-0751-D5DC-A3DA-B0DC7192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F4BE-D245-4E5C-94EC-60D65E3F395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8450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86A21-901C-FDD2-BE0A-D322CE0A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314692-3071-B44D-7EC3-3CEC7512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CC2385-9923-5FB3-A137-6773BCD7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9121A4-4DAF-8AA2-4C48-BC446C46D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8AFFCA-1907-AF8A-B60B-66DD1DA6D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D7C207-6FF4-0C18-71EF-764F8CD5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58FA-AA66-4046-8F4B-25C1F4BB08ED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B588EB-6692-DCA2-72E3-DD283A88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ECA717-EF32-8A40-F503-06946B3D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F4BE-D245-4E5C-94EC-60D65E3F395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809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86D4-4A15-D982-70FC-EFC80A1B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7588B7-7E13-A331-5088-087D05F1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58FA-AA66-4046-8F4B-25C1F4BB08ED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636435-4231-B8AB-62D4-4993648C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153322-C1EE-CD83-207B-8B8E5CEF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F4BE-D245-4E5C-94EC-60D65E3F395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0092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AD239B-5EB9-120B-C32A-E5498DEC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58FA-AA66-4046-8F4B-25C1F4BB08ED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A82145-1051-C8B2-0908-1F7191BF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AB1160-AD85-B992-7984-9FA3EB7A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F4BE-D245-4E5C-94EC-60D65E3F395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7655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22D49-06EA-99C9-269A-57F5711E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53BC81-86F9-B208-B2A7-2C513659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2EB854-D7A6-55DB-23D1-859CF4C55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F45D6E-E41A-4EA3-255F-C5115B61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58FA-AA66-4046-8F4B-25C1F4BB08ED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881324-F802-3273-0830-33037C71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FF9B9C-B8B1-C127-4613-201233B0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F4BE-D245-4E5C-94EC-60D65E3F395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67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41608-71E7-AA72-D683-25C9220A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65FE28-EDF7-714E-F05A-90DFE64D3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F61BFC-48EC-AC56-D059-49E23459C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DAB4D3-7864-6E4C-6C66-C4E2FCA1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58FA-AA66-4046-8F4B-25C1F4BB08ED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A25F3C-AB96-D7BE-AB83-38CEF182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455B65-021F-47E8-D9D9-03A5AEBE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F4BE-D245-4E5C-94EC-60D65E3F395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43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D84E60-D68F-6E07-D559-BBBDCDB8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E73A57-B724-C73A-E597-E0CFB3D5F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8F947-33C9-6DDD-303E-2F53ED9BA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58FA-AA66-4046-8F4B-25C1F4BB08ED}" type="datetimeFigureOut">
              <a:rPr lang="es-GT" smtClean="0"/>
              <a:t>2/09/2023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3FFD28-BFF1-3213-0136-468FCED72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75BCF-B30B-A76F-36AB-8644C1063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6F4BE-D245-4E5C-94EC-60D65E3F395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260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Aguja y vial">
            <a:extLst>
              <a:ext uri="{FF2B5EF4-FFF2-40B4-BE49-F238E27FC236}">
                <a16:creationId xmlns:a16="http://schemas.microsoft.com/office/drawing/2014/main" id="{3128BD7C-2EF8-D914-54AA-0102F8D79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t="11408" b="43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730AAF-84E5-BB06-8027-148FA163E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7171"/>
            <a:ext cx="9144000" cy="1363656"/>
          </a:xfrm>
        </p:spPr>
        <p:txBody>
          <a:bodyPr>
            <a:normAutofit/>
          </a:bodyPr>
          <a:lstStyle/>
          <a:p>
            <a:r>
              <a:rPr lang="es-GT" sz="8000" b="1" dirty="0">
                <a:solidFill>
                  <a:srgbClr val="FFFFFF"/>
                </a:solidFill>
                <a:latin typeface="Ink Free" panose="03080402000500000000" pitchFamily="66" charset="0"/>
              </a:rPr>
              <a:t>VACUNA-T</a:t>
            </a:r>
          </a:p>
        </p:txBody>
      </p:sp>
    </p:spTree>
    <p:extLst>
      <p:ext uri="{BB962C8B-B14F-4D97-AF65-F5344CB8AC3E}">
        <p14:creationId xmlns:p14="http://schemas.microsoft.com/office/powerpoint/2010/main" val="2093508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810F45-C659-3D29-6603-1649618E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GT" sz="4000">
                <a:solidFill>
                  <a:srgbClr val="FFFFFF"/>
                </a:solidFill>
              </a:rPr>
              <a:t>Integrantes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6C0D91-3FA5-866D-EB7F-4FD688A8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GT" sz="2000" dirty="0"/>
              <a:t>Emmanuel Alexander Cabrera Álvarez 1190-19-5728</a:t>
            </a:r>
          </a:p>
          <a:p>
            <a:r>
              <a:rPr lang="es-GT" sz="2000" dirty="0"/>
              <a:t>Bryan Emanuel Paz Ramírez 1190-19-3929</a:t>
            </a:r>
          </a:p>
          <a:p>
            <a:r>
              <a:rPr lang="es-GT" sz="2000" dirty="0"/>
              <a:t>Kendric Rafael Vidal Ruano 1190-19-2728</a:t>
            </a:r>
          </a:p>
          <a:p>
            <a:r>
              <a:rPr lang="es-GT" sz="2000" dirty="0"/>
              <a:t>Julio Enrique Marroquín Tobar 1190-19-4558</a:t>
            </a:r>
          </a:p>
        </p:txBody>
      </p:sp>
    </p:spTree>
    <p:extLst>
      <p:ext uri="{BB962C8B-B14F-4D97-AF65-F5344CB8AC3E}">
        <p14:creationId xmlns:p14="http://schemas.microsoft.com/office/powerpoint/2010/main" val="218070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4" name="Picture 18" descr="Es importante que los profesores se formen en las Nuevas Tecnologías? -  GQdalya">
            <a:extLst>
              <a:ext uri="{FF2B5EF4-FFF2-40B4-BE49-F238E27FC236}">
                <a16:creationId xmlns:a16="http://schemas.microsoft.com/office/drawing/2014/main" id="{B378C8DC-90B2-4229-0A4C-CF7CED311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354718" cy="704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A1E637-6C9C-485F-AF41-E8410EC7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56" y="622586"/>
            <a:ext cx="2959100" cy="512572"/>
          </a:xfrm>
          <a:noFill/>
          <a:ln w="762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Tecnologías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F1A4177-D4F0-ADE5-8B2A-68DA2DDB5D9B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205956" y="822230"/>
            <a:ext cx="95123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 descr="Tipos de datos detallados en SQL Server 2019 » Proyecto A">
            <a:extLst>
              <a:ext uri="{FF2B5EF4-FFF2-40B4-BE49-F238E27FC236}">
                <a16:creationId xmlns:a16="http://schemas.microsoft.com/office/drawing/2014/main" id="{D53549A9-90A9-CD3A-53F5-72BE88A7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221" y="1729593"/>
            <a:ext cx="2113068" cy="1701800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s New in Asp .Net core 2.1 | Daimto">
            <a:extLst>
              <a:ext uri="{FF2B5EF4-FFF2-40B4-BE49-F238E27FC236}">
                <a16:creationId xmlns:a16="http://schemas.microsoft.com/office/drawing/2014/main" id="{F3538DBE-ACE9-436D-0D5E-87ACC7D5D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15333" r="17333" b="20000"/>
          <a:stretch/>
        </p:blipFill>
        <p:spPr bwMode="auto">
          <a:xfrm>
            <a:off x="5426643" y="1765917"/>
            <a:ext cx="1764732" cy="1678226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Entity Framework Core y sus migraciones. · dagope's blog">
            <a:extLst>
              <a:ext uri="{FF2B5EF4-FFF2-40B4-BE49-F238E27FC236}">
                <a16:creationId xmlns:a16="http://schemas.microsoft.com/office/drawing/2014/main" id="{648A2009-BBDA-E3CA-0A59-AAD239FEC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49" y="4387829"/>
            <a:ext cx="2763837" cy="1683556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02FBC614-40A7-A4FC-5ACB-E0F27BF5C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576" y="4515232"/>
            <a:ext cx="2571750" cy="1428750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Visual Studio Code SVG Vector Logos - Vector Logo Zone">
            <a:extLst>
              <a:ext uri="{FF2B5EF4-FFF2-40B4-BE49-F238E27FC236}">
                <a16:creationId xmlns:a16="http://schemas.microsoft.com/office/drawing/2014/main" id="{2E44F6D7-48C2-2DC9-98A9-FF78F76A5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2" y="1702909"/>
            <a:ext cx="3482468" cy="1741234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98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135D39-B825-C11B-D0D4-193A7F7F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s-GT" sz="3600">
                <a:solidFill>
                  <a:schemeClr val="tx2"/>
                </a:solidFill>
              </a:rPr>
              <a:t>¿Por qué usamos una BD SQL?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DA777-E1B8-C3C7-AE79-7437234C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MX" sz="1800" dirty="0">
                <a:solidFill>
                  <a:schemeClr val="tx2"/>
                </a:solidFill>
              </a:rPr>
              <a:t>Las bases de datos SQL son una opción sólida cuando se necesita una estructura organizada, consultas flexibles, integridad de datos, transacciones seguras y escalabilidad para aplicaciones que manejan grandes cantidades de información y necesitan un alto rendimiento.</a:t>
            </a:r>
            <a:endParaRPr lang="es-GT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ase de datos">
            <a:extLst>
              <a:ext uri="{FF2B5EF4-FFF2-40B4-BE49-F238E27FC236}">
                <a16:creationId xmlns:a16="http://schemas.microsoft.com/office/drawing/2014/main" id="{1DBF017F-A3CD-33BE-917E-6295AF80A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4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92B622-656D-B1DA-2CD7-C50E0F9A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s-GT" sz="3600">
                <a:solidFill>
                  <a:schemeClr val="tx2"/>
                </a:solidFill>
              </a:rPr>
              <a:t>¿Por qué usamos Migraciones?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7414FD-E570-68FC-3705-3933EB68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MX" sz="1800" dirty="0">
                <a:solidFill>
                  <a:schemeClr val="tx2"/>
                </a:solidFill>
              </a:rPr>
              <a:t>L</a:t>
            </a:r>
            <a:r>
              <a:rPr lang="es-MX" sz="1800">
                <a:solidFill>
                  <a:schemeClr val="tx2"/>
                </a:solidFill>
              </a:rPr>
              <a:t>as </a:t>
            </a:r>
            <a:r>
              <a:rPr lang="es-MX" sz="1800" dirty="0">
                <a:solidFill>
                  <a:schemeClr val="tx2"/>
                </a:solidFill>
              </a:rPr>
              <a:t>migraciones en bases de datos son una práctica esencial para gestionar de manera efectiva los cambios en la estructura de la base de datos a lo largo del ciclo de vida de una aplicación. Proporcionan orden, consistencia, control y flexibilidad para mantener y evolucionar la base de datos de manera segura y eficiente.</a:t>
            </a:r>
            <a:endParaRPr lang="es-GT" sz="1800" dirty="0">
              <a:solidFill>
                <a:schemeClr val="tx2"/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Base de datos - Ingeniería">
            <a:extLst>
              <a:ext uri="{FF2B5EF4-FFF2-40B4-BE49-F238E27FC236}">
                <a16:creationId xmlns:a16="http://schemas.microsoft.com/office/drawing/2014/main" id="{4AEB766A-1196-39BB-3242-83D6C033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080542"/>
            <a:ext cx="4142232" cy="362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34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CF292B-4863-6026-70D6-8E194C7C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93" y="2464060"/>
            <a:ext cx="3616913" cy="19298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Entidad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Relación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Imagen 1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45A5EFF-0767-5F0E-FAA4-51821D2D7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879" y="329325"/>
            <a:ext cx="5067968" cy="619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9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EC17D26-A65B-CBC9-EF59-F4D9AF71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GRACIAS POR SU ATENCIÓN.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1275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145</Words>
  <Application>Microsoft Office PowerPoint</Application>
  <PresentationFormat>Panorámica</PresentationFormat>
  <Paragraphs>14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Ink Free</vt:lpstr>
      <vt:lpstr>Tema de Office</vt:lpstr>
      <vt:lpstr>VACUNA-T</vt:lpstr>
      <vt:lpstr>Integrantes</vt:lpstr>
      <vt:lpstr>Tecnologías</vt:lpstr>
      <vt:lpstr>¿Por qué usamos una BD SQL?</vt:lpstr>
      <vt:lpstr>¿Por qué usamos Migraciones?</vt:lpstr>
      <vt:lpstr>Diagrama Entidad Relación</vt:lpstr>
      <vt:lpstr>GRACIAS POR SU ATENCIÓN.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Vacuna T</dc:title>
  <dc:creator>emmanuel cabrera</dc:creator>
  <cp:lastModifiedBy>Enrique Marroquín</cp:lastModifiedBy>
  <cp:revision>5</cp:revision>
  <dcterms:created xsi:type="dcterms:W3CDTF">2023-08-16T20:21:44Z</dcterms:created>
  <dcterms:modified xsi:type="dcterms:W3CDTF">2023-09-02T15:53:41Z</dcterms:modified>
</cp:coreProperties>
</file>