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8"/>
  </p:notesMasterIdLst>
  <p:handoutMasterIdLst>
    <p:handoutMasterId r:id="rId19"/>
  </p:handout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4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-96" y="-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4/2/17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Code Monkey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D.Eco</a:t>
            </a:r>
            <a:r>
              <a:rPr lang="en-US" dirty="0" smtClean="0"/>
              <a:t> Application</a:t>
            </a:r>
            <a:endParaRPr lang="en-US" dirty="0"/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84" y="915631"/>
            <a:ext cx="2379779" cy="317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915691"/>
              </p:ext>
            </p:extLst>
          </p:nvPr>
        </p:nvGraphicFramePr>
        <p:xfrm>
          <a:off x="609600" y="1600200"/>
          <a:ext cx="10972800" cy="318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Take Grass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Drury's location and individual location from data source with grass location.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44087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Subscreen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388078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 About Grasses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 text with some images on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419508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7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252133"/>
              </p:ext>
            </p:extLst>
          </p:nvPr>
        </p:nvGraphicFramePr>
        <p:xfrm>
          <a:off x="609600" y="1600200"/>
          <a:ext cx="10972800" cy="318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Take Repurposed Pieces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Drury's location and individual location from data source with repurposed pieces location.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31965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Subscreen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49065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 About Repurposed Pieces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 text with some images on the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81916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142021"/>
              </p:ext>
            </p:extLst>
          </p:nvPr>
        </p:nvGraphicFramePr>
        <p:xfrm>
          <a:off x="609600" y="1600200"/>
          <a:ext cx="109728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Manage Repurposed Pieces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screen and access to the database.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376481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Manage Grass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screen and access to the database.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476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Manage Trees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screen and access to the database.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18864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Total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Total object points for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97767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142880"/>
              </p:ext>
            </p:extLst>
          </p:nvPr>
        </p:nvGraphicFramePr>
        <p:xfrm>
          <a:off x="609600" y="1600200"/>
          <a:ext cx="10972800" cy="462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3GL Modules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371461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Map Modules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5@10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Module requiring scripting against a map API.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34042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GPS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5@10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Module to find individual location with GPS.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56408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Server Modules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4@10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 server for all 4 Map Modules.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77594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3GL Total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140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Total object points for 3GL Module.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54926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Total Object Points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160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Total object points for the project.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78318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Productivity (PROD)</a:t>
            </a:r>
          </a:p>
          <a:p>
            <a:pPr lvl="1"/>
            <a:r>
              <a:rPr lang="en-US" dirty="0"/>
              <a:t>PROD estimate is very low (5)</a:t>
            </a:r>
          </a:p>
          <a:p>
            <a:pPr lvl="1"/>
            <a:r>
              <a:rPr lang="en-US" dirty="0"/>
              <a:t>PROD = 160 NOP / 32 person months</a:t>
            </a:r>
          </a:p>
          <a:p>
            <a:pPr lvl="1"/>
            <a:r>
              <a:rPr lang="en-US" dirty="0"/>
              <a:t>PM = 8hr x 1 week x 4 weeks</a:t>
            </a:r>
          </a:p>
          <a:p>
            <a:pPr lvl="1"/>
            <a:r>
              <a:rPr lang="en-US" dirty="0"/>
              <a:t>Justification: students</a:t>
            </a:r>
          </a:p>
          <a:p>
            <a:r>
              <a:rPr lang="en-US" dirty="0"/>
              <a:t>Some code reuse is anticipated so adjusted effort = NOP</a:t>
            </a:r>
          </a:p>
          <a:p>
            <a:pPr lvl="1"/>
            <a:r>
              <a:rPr lang="en-US" dirty="0"/>
              <a:t>NOP = (160 </a:t>
            </a:r>
            <a:r>
              <a:rPr lang="en-US" dirty="0" err="1"/>
              <a:t>Obj</a:t>
            </a:r>
            <a:r>
              <a:rPr lang="en-US" dirty="0"/>
              <a:t> pts x (100-0.1)) / 100 = 159.8</a:t>
            </a:r>
          </a:p>
          <a:p>
            <a:r>
              <a:rPr lang="en-US" dirty="0"/>
              <a:t>Effort Estimate in person months (PM) (PM = 32)</a:t>
            </a:r>
          </a:p>
          <a:p>
            <a:pPr lvl="1"/>
            <a:r>
              <a:rPr lang="en-US"/>
              <a:t>Effort(PM) = 159/5 = 31.8 person months</a:t>
            </a:r>
          </a:p>
        </p:txBody>
      </p:sp>
    </p:spTree>
    <p:extLst>
      <p:ext uri="{BB962C8B-B14F-4D97-AF65-F5344CB8AC3E}">
        <p14:creationId xmlns:p14="http://schemas.microsoft.com/office/powerpoint/2010/main" val="31812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Architecture</a:t>
            </a:r>
            <a:endParaRPr lang="en-US" dirty="0"/>
          </a:p>
        </p:txBody>
      </p:sp>
      <p:pic>
        <p:nvPicPr>
          <p:cNvPr id="3074" name="Picture 2" descr="Initial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137" y="1600200"/>
            <a:ext cx="5831726" cy="465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10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Model</a:t>
            </a:r>
          </a:p>
          <a:p>
            <a:r>
              <a:rPr lang="en-US" dirty="0" smtClean="0"/>
              <a:t>Risk Analysis</a:t>
            </a:r>
          </a:p>
          <a:p>
            <a:r>
              <a:rPr lang="en-US" dirty="0" smtClean="0"/>
              <a:t>Technology Plan</a:t>
            </a:r>
          </a:p>
          <a:p>
            <a:r>
              <a:rPr lang="en-US" dirty="0" smtClean="0"/>
              <a:t>Effort Estimate</a:t>
            </a:r>
          </a:p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17" y="1913670"/>
            <a:ext cx="2204648" cy="452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74900" y="2628900"/>
            <a:ext cx="6858000" cy="1600200"/>
          </a:xfrm>
        </p:spPr>
        <p:txBody>
          <a:bodyPr/>
          <a:lstStyle/>
          <a:p>
            <a:r>
              <a:rPr lang="en-US" dirty="0" smtClean="0"/>
              <a:t>Use Case Model</a:t>
            </a:r>
            <a:endParaRPr lang="en-US" dirty="0"/>
          </a:p>
        </p:txBody>
      </p:sp>
      <p:pic>
        <p:nvPicPr>
          <p:cNvPr id="2050" name="Picture 2" descr="Use Case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044" y="298449"/>
            <a:ext cx="7270956" cy="626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616528"/>
              </p:ext>
            </p:extLst>
          </p:nvPr>
        </p:nvGraphicFramePr>
        <p:xfrm>
          <a:off x="609600" y="1600200"/>
          <a:ext cx="109728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xmlns="" val="4024214062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1838665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 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627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 App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97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069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787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Cordova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90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10</a:t>
                      </a:r>
                      <a:r>
                        <a:rPr lang="en-US" baseline="0" dirty="0" smtClean="0"/>
                        <a:t> 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238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r>
                        <a:rPr lang="en-US" baseline="0" dirty="0" smtClean="0"/>
                        <a:t>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66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995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 Bing 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831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119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OpenStreetMap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082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653627"/>
              </p:ext>
            </p:extLst>
          </p:nvPr>
        </p:nvGraphicFramePr>
        <p:xfrm>
          <a:off x="609600" y="1600200"/>
          <a:ext cx="10972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xmlns="" val="4024214062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1838665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 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627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&amp; Web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97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96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675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725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125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JQuery 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652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803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Iconic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223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Web Server</a:t>
                      </a:r>
                      <a:r>
                        <a:rPr lang="en-US" baseline="0" dirty="0" smtClean="0"/>
                        <a:t> Scripting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247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439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 ASP.NET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3279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838289"/>
              </p:ext>
            </p:extLst>
          </p:nvPr>
        </p:nvGraphicFramePr>
        <p:xfrm>
          <a:off x="609600" y="1600200"/>
          <a:ext cx="109728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xmlns="" val="3661438328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246208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002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 with IOS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279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experience</a:t>
                      </a:r>
                      <a:r>
                        <a:rPr lang="en-US" baseline="0" dirty="0" smtClean="0"/>
                        <a:t> with app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and work</a:t>
                      </a:r>
                      <a:r>
                        <a:rPr lang="en-US" baseline="0" dirty="0" smtClean="0"/>
                        <a:t>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158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experience with tools (Cordova,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and Visual Paradigm)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to</a:t>
                      </a:r>
                      <a:r>
                        <a:rPr lang="en-US" baseline="0" dirty="0" smtClean="0"/>
                        <a:t> learn about the tools and work through the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208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conflicting schedules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 meetings far</a:t>
                      </a:r>
                      <a:r>
                        <a:rPr lang="en-US" baseline="0" dirty="0" smtClean="0"/>
                        <a:t> in advance and communication in dividing 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185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</a:t>
                      </a:r>
                      <a:r>
                        <a:rPr lang="en-US" baseline="0" dirty="0" smtClean="0"/>
                        <a:t> accessing GPS in 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</a:t>
                      </a:r>
                      <a:r>
                        <a:rPr lang="en-US" baseline="0" dirty="0" smtClean="0"/>
                        <a:t> time to learn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677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information on expected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Walkthroughs with end users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754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time to finish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</a:t>
                      </a:r>
                      <a:r>
                        <a:rPr lang="en-US" baseline="0" dirty="0" smtClean="0"/>
                        <a:t> time efficiently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2843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126485"/>
              </p:ext>
            </p:extLst>
          </p:nvPr>
        </p:nvGraphicFramePr>
        <p:xfrm>
          <a:off x="609600" y="1600200"/>
          <a:ext cx="10972800" cy="224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View Campus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reading Drury location from the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15234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Access Menu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 drop down with text tabs.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957515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 Assumptions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08317"/>
              </p:ext>
            </p:extLst>
          </p:nvPr>
        </p:nvGraphicFramePr>
        <p:xfrm>
          <a:off x="609600" y="1600200"/>
          <a:ext cx="10972800" cy="4508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Take 21 Tree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Drury's location and individual location from the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319061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Subscreen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76792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 About Trees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text with some images on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04568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Search Tree Species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search bar that accesses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35157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View Specific Trees on Campus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Filter specified tree request from search bar, and access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3050760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207687"/>
              </p:ext>
            </p:extLst>
          </p:nvPr>
        </p:nvGraphicFramePr>
        <p:xfrm>
          <a:off x="609600" y="1600200"/>
          <a:ext cx="10972800" cy="2908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Take Building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Drury's location and individual location from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400271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Subscreen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94740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 About Repurposed Pieces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 text with some images on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864418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9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ompany background presentation" id="{7C18907C-4901-42BD-8F2C-E63B32C9DCA3}" vid="{B4FC953D-0C69-4290-95E2-4EA0E2E67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111A70-0198-4F40-BEFB-ADDC651BC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0</TotalTime>
  <Words>646</Words>
  <Application>Microsoft Macintosh PowerPoint</Application>
  <PresentationFormat>Custom</PresentationFormat>
  <Paragraphs>196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Company background presentation</vt:lpstr>
      <vt:lpstr>D.Eco Application</vt:lpstr>
      <vt:lpstr>System Inception</vt:lpstr>
      <vt:lpstr>Use Case Model</vt:lpstr>
      <vt:lpstr>Technology Plan</vt:lpstr>
      <vt:lpstr>Technology Plan</vt:lpstr>
      <vt:lpstr>Risk Analysis</vt:lpstr>
      <vt:lpstr>Effort Estimate</vt:lpstr>
      <vt:lpstr>Effort Estimate Assumptions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Effort Estimate</vt:lpstr>
      <vt:lpstr>Initial Architecture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2017-04-02T20:46:29Z</dcterms:created>
  <dcterms:modified xsi:type="dcterms:W3CDTF">2017-04-02T22:00:04Z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TC034605109991</vt:lpwstr>
  </property>
</Properties>
</file>