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flowmapp.com/share/projects/6dedd153-0868-4218-a9ca-769faa401b4f/sitemap/505a231e-7234-4a22-a42e-9aea99b907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BPratikVinod/CurriculumDesignPortal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427449"/>
            <a:ext cx="6045695" cy="543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AICTE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1465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Unified portal for developing a model curriculum for all AICTE approved institutes.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405 Found1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Ruchita Vilas Saindane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C-8977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Shram Sadhna Bombay Trust Collage of Engineering And Technology, Bambhori, Jalgaon.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Miscellaneous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61653"/>
            <a:ext cx="6024054" cy="32663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Idea/Solution/Prototype: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Effortless Curriculum Development: Our portal simplifies curriculum development. Developers choose templates, enter data, and watch it auto-populate. Editing is easy, creating complete subject syllabi.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Dynamic Collaboration: Beyond syllabi storage, it's a dynamic platform for collaboration and best practices. Ensuring curricula align with industry standards and global trends.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Educator Support: We provide resources, tools, and insights for engaging, current curricula that match emerging trends.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Front-end: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b="1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dirty="0">
                <a:solidFill>
                  <a:schemeClr val="dk1"/>
                </a:solidFill>
                <a:latin typeface="Libre Franklin"/>
                <a:sym typeface="Libre Franklin"/>
              </a:rPr>
              <a:t>Back-end: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2000" b="1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dirty="0">
                <a:solidFill>
                  <a:schemeClr val="dk1"/>
                </a:solidFill>
                <a:latin typeface="Libre Franklin"/>
                <a:sym typeface="Libre Franklin"/>
              </a:rPr>
              <a:t>Database: 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2000" b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FF7C4-9424-F508-6C5F-1902B0ED0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011" y="4124132"/>
            <a:ext cx="2623278" cy="1042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30123-CE46-0AAA-11B4-A3FAC38DE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432" y="5166804"/>
            <a:ext cx="2002436" cy="574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268F0B-0D2A-CC72-75C4-7906D10BC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051" y="5819747"/>
            <a:ext cx="2822525" cy="574429"/>
          </a:xfrm>
          <a:prstGeom prst="rect">
            <a:avLst/>
          </a:prstGeom>
        </p:spPr>
      </p:pic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592AF36-92F0-D9E2-9218-765818BA677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7320006" y="682165"/>
            <a:ext cx="4689138" cy="2872621"/>
          </a:xfrm>
        </p:spPr>
        <p:txBody>
          <a:bodyPr/>
          <a:lstStyle/>
          <a:p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System Architecture:</a:t>
            </a:r>
            <a:endParaRPr lang="en-IN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5F9C8D8-09A2-CBA7-39FB-A0E8013C9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006" y="1116767"/>
            <a:ext cx="4630570" cy="24329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Cases: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248399" y="2285999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Dependencies/Show stoppers:</a:t>
            </a:r>
            <a:endParaRPr lang="en-US"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60841" y="2656903"/>
            <a:ext cx="4826259" cy="15605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Scope creep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Technical challenges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Lack of data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2000" b="0" i="0" dirty="0">
              <a:solidFill>
                <a:schemeClr val="lt2"/>
              </a:solidFill>
              <a:latin typeface="Franklin Gothic"/>
              <a:ea typeface="Libre Franklin"/>
              <a:cs typeface="Libre Franklin"/>
              <a:sym typeface="Franklin Gothic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2000" b="0" i="0" dirty="0">
                <a:solidFill>
                  <a:schemeClr val="lt2"/>
                </a:solidFill>
                <a:latin typeface="Franklin Gothic"/>
                <a:ea typeface="Libre Franklin"/>
                <a:cs typeface="Libre Franklin"/>
                <a:sym typeface="Franklin Gothic"/>
              </a:rPr>
              <a:t>Flow-Map of Portal: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lt2"/>
                </a:solidFill>
                <a:latin typeface="Franklin Gothic"/>
                <a:sym typeface="Franklin Gothic"/>
                <a:hlinkClick r:id="rId3"/>
              </a:rPr>
              <a:t>https://app.flowmapp.com/share/projects/6dedd153-0868-4218-a9ca-769faa401b4f/sitemap/505a231e-7234-4a22-a42e-9aea99b907ce</a:t>
            </a:r>
            <a:endParaRPr lang="en-US" sz="1600" dirty="0">
              <a:solidFill>
                <a:schemeClr val="lt2"/>
              </a:solidFill>
              <a:latin typeface="Franklin Gothic"/>
              <a:sym typeface="Franklin Gothic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1600" dirty="0">
              <a:solidFill>
                <a:schemeClr val="lt2"/>
              </a:solidFill>
              <a:latin typeface="Franklin Gothic"/>
              <a:sym typeface="Franklin Gothic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1600" dirty="0">
              <a:solidFill>
                <a:schemeClr val="lt2"/>
              </a:solidFill>
              <a:latin typeface="Franklin Gothic"/>
              <a:sym typeface="Franklin Gothic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1600" dirty="0">
              <a:solidFill>
                <a:schemeClr val="lt2"/>
              </a:solidFill>
              <a:latin typeface="Franklin Gothic"/>
              <a:sym typeface="Franklin Gothic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9757E-235A-C694-6EB9-A3A10744E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60" y="2840182"/>
            <a:ext cx="4816839" cy="37396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D1E7B6-5DCC-1B3F-B78F-086BEE0A5468}"/>
              </a:ext>
            </a:extLst>
          </p:cNvPr>
          <p:cNvSpPr txBox="1"/>
          <p:nvPr/>
        </p:nvSpPr>
        <p:spPr>
          <a:xfrm>
            <a:off x="6248399" y="5761654"/>
            <a:ext cx="4816839" cy="95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dirty="0">
                <a:solidFill>
                  <a:schemeClr val="lt2"/>
                </a:solidFill>
                <a:latin typeface="Franklin Gothic"/>
                <a:sym typeface="Franklin Gothic"/>
              </a:rPr>
              <a:t>GitHub link: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dirty="0">
              <a:solidFill>
                <a:schemeClr val="lt2"/>
              </a:solidFill>
              <a:latin typeface="Franklin Gothic"/>
              <a:sym typeface="Frankli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dirty="0">
                <a:hlinkClick r:id="rId5"/>
              </a:rPr>
              <a:t>https://github.com/BPratikVinod/CurriculumDesignPortal</a:t>
            </a:r>
            <a:endParaRPr lang="en-US" dirty="0">
              <a:solidFill>
                <a:schemeClr val="lt2"/>
              </a:solidFill>
              <a:latin typeface="Franklin Gothic"/>
              <a:sym typeface="Frankli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 Ruchita Vilas Saindane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			                                                       Stream : Information Technology                                       Year 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 Jayshree Shravan Bichave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			                                                       Stream : Information Technology	                          Year 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 Ashwini Sunil Patil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			                                                       Stream : Information Technology		Year 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 Ankita Nitin Warule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			                                                       Stream : Computer Science	                           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Pratik Vinod Bari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			                                                       Stream : Information Technology	                           Year 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 Vijay Sahebrao Patil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			                                                       Stream : Information Technology		Year 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 Dr. Dinesh D. Puri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 Academic 			                            Expertise : ML 		                           Domain Experience (in years):  6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 Mr. Sarkar H. Rajput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Academic  		 	                            Expertise : ML 		                           Domain Experience (in years):  6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462</Words>
  <Application>Microsoft Office PowerPoint</Application>
  <PresentationFormat>Widescreen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</vt:lpstr>
      <vt:lpstr>Libre Franklin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PRATIK BARI</cp:lastModifiedBy>
  <cp:revision>15</cp:revision>
  <dcterms:created xsi:type="dcterms:W3CDTF">2022-02-11T07:14:46Z</dcterms:created>
  <dcterms:modified xsi:type="dcterms:W3CDTF">2023-10-30T09:33:51Z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