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906000" cy="6858000" type="A4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6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70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53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6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0283-B745-784A-B93B-51D20153FCF0}" type="datetimeFigureOut">
              <a:rPr lang="de-DE" smtClean="0"/>
              <a:t>12.11.15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DB38-9CF8-6548-AA7F-8065161C52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69582" y="1192194"/>
            <a:ext cx="119219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Tracking-System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349170" y="1192194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Camera</a:t>
            </a:r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6171237" y="1192194"/>
            <a:ext cx="119219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Flight-Controller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349170" y="3098579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&lt;&lt; HW &gt;&gt;</a:t>
            </a:r>
          </a:p>
          <a:p>
            <a:pPr algn="ctr"/>
            <a:r>
              <a:rPr lang="de-DE" sz="1200" dirty="0" smtClean="0"/>
              <a:t>FW-</a:t>
            </a:r>
            <a:r>
              <a:rPr lang="de-DE" sz="1200" dirty="0" err="1" smtClean="0"/>
              <a:t>Camera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1117923" y="4635629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Object-Detection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2681470" y="4635629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Calibration</a:t>
            </a:r>
            <a:endParaRPr lang="de-DE" sz="1200" dirty="0" smtClean="0"/>
          </a:p>
          <a:p>
            <a:pPr algn="ctr"/>
            <a:r>
              <a:rPr lang="de-DE" sz="1200" dirty="0" smtClean="0"/>
              <a:t>(+GUI)</a:t>
            </a:r>
          </a:p>
          <a:p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740315" y="4635628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(G)UI</a:t>
            </a:r>
          </a:p>
          <a:p>
            <a:endParaRPr lang="de-DE" sz="1200" dirty="0"/>
          </a:p>
          <a:p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6785" y="4635628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Trajectory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</p:txBody>
      </p:sp>
      <p:cxnSp>
        <p:nvCxnSpPr>
          <p:cNvPr id="13" name="Gewinkelte Verbindung 12"/>
          <p:cNvCxnSpPr>
            <a:stCxn id="5" idx="0"/>
            <a:endCxn id="3" idx="2"/>
          </p:cNvCxnSpPr>
          <p:nvPr/>
        </p:nvCxnSpPr>
        <p:spPr>
          <a:xfrm rot="5400000" flipH="1" flipV="1">
            <a:off x="361538" y="2468552"/>
            <a:ext cx="1260054" cy="1270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3" idx="3"/>
            <a:endCxn id="2" idx="1"/>
          </p:cNvCxnSpPr>
          <p:nvPr/>
        </p:nvCxnSpPr>
        <p:spPr>
          <a:xfrm>
            <a:off x="1633960" y="1515360"/>
            <a:ext cx="935622" cy="36933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2" idx="3"/>
            <a:endCxn id="4" idx="1"/>
          </p:cNvCxnSpPr>
          <p:nvPr/>
        </p:nvCxnSpPr>
        <p:spPr>
          <a:xfrm>
            <a:off x="3761773" y="1884692"/>
            <a:ext cx="2409464" cy="12700"/>
          </a:xfrm>
          <a:prstGeom prst="bentConnector3">
            <a:avLst/>
          </a:prstGeom>
          <a:ln w="28575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392593" y="1596384"/>
            <a:ext cx="12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Socket / UDP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485288" y="2357334"/>
            <a:ext cx="73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FireWire</a:t>
            </a:r>
            <a:endParaRPr lang="de-DE" sz="1200" dirty="0" smtClean="0"/>
          </a:p>
        </p:txBody>
      </p:sp>
      <p:cxnSp>
        <p:nvCxnSpPr>
          <p:cNvPr id="26" name="Gewinkelte Verbindung 25"/>
          <p:cNvCxnSpPr>
            <a:stCxn id="9" idx="0"/>
          </p:cNvCxnSpPr>
          <p:nvPr/>
        </p:nvCxnSpPr>
        <p:spPr>
          <a:xfrm rot="5400000" flipH="1" flipV="1">
            <a:off x="2301879" y="3599173"/>
            <a:ext cx="2058442" cy="1447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8" idx="0"/>
          </p:cNvCxnSpPr>
          <p:nvPr/>
        </p:nvCxnSpPr>
        <p:spPr>
          <a:xfrm rot="5400000" flipH="1" flipV="1">
            <a:off x="1234112" y="3103393"/>
            <a:ext cx="2058442" cy="1006031"/>
          </a:xfrm>
          <a:prstGeom prst="bentConnector3">
            <a:avLst>
              <a:gd name="adj1" fmla="val 79802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853423" y="4635628"/>
            <a:ext cx="1348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(</a:t>
            </a:r>
            <a:r>
              <a:rPr lang="de-DE" sz="1200" dirty="0" err="1" smtClean="0"/>
              <a:t>Matlab</a:t>
            </a:r>
            <a:r>
              <a:rPr lang="de-DE" sz="1200" dirty="0" smtClean="0"/>
              <a:t>/Simulink)-Regler</a:t>
            </a:r>
          </a:p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8167867" y="1192193"/>
            <a:ext cx="128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&lt;&lt; HW &gt;&gt;</a:t>
            </a:r>
          </a:p>
          <a:p>
            <a:pPr algn="ctr"/>
            <a:r>
              <a:rPr lang="de-DE" sz="1200" dirty="0" smtClean="0"/>
              <a:t>RC-Remote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41" name="Gewinkelte Verbindung 40"/>
          <p:cNvCxnSpPr>
            <a:stCxn id="4" idx="3"/>
            <a:endCxn id="40" idx="1"/>
          </p:cNvCxnSpPr>
          <p:nvPr/>
        </p:nvCxnSpPr>
        <p:spPr>
          <a:xfrm flipV="1">
            <a:off x="7363428" y="1515359"/>
            <a:ext cx="804439" cy="369333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10" idx="0"/>
          </p:cNvCxnSpPr>
          <p:nvPr/>
        </p:nvCxnSpPr>
        <p:spPr>
          <a:xfrm rot="5400000" flipH="1" flipV="1">
            <a:off x="4817812" y="3159746"/>
            <a:ext cx="2040780" cy="910984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11" idx="0"/>
            <a:endCxn id="4" idx="2"/>
          </p:cNvCxnSpPr>
          <p:nvPr/>
        </p:nvCxnSpPr>
        <p:spPr>
          <a:xfrm rot="16200000" flipV="1">
            <a:off x="5849038" y="3495485"/>
            <a:ext cx="2058439" cy="221847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/>
          <p:nvPr/>
        </p:nvCxnSpPr>
        <p:spPr>
          <a:xfrm rot="16200000" flipV="1">
            <a:off x="6870739" y="2961057"/>
            <a:ext cx="2028408" cy="1285412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 rot="16200000">
            <a:off x="7268400" y="844887"/>
            <a:ext cx="111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Serial via USB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7627885" y="3351238"/>
            <a:ext cx="45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???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8555581" y="4349798"/>
            <a:ext cx="74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Soll, Ist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989180" y="4349798"/>
            <a:ext cx="864244" cy="28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Soll_UI</a:t>
            </a:r>
            <a:r>
              <a:rPr lang="de-DE" sz="1200" i="1" dirty="0" smtClean="0"/>
              <a:t>, Ist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415003" y="4349798"/>
            <a:ext cx="74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Status ?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7256048" y="2566409"/>
            <a:ext cx="822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rc-comm</a:t>
            </a:r>
            <a:endParaRPr lang="de-DE" sz="1200" i="1" dirty="0" smtClean="0"/>
          </a:p>
        </p:txBody>
      </p:sp>
      <p:sp>
        <p:nvSpPr>
          <p:cNvPr id="64" name="Textfeld 63"/>
          <p:cNvSpPr txBox="1"/>
          <p:nvPr/>
        </p:nvSpPr>
        <p:spPr>
          <a:xfrm>
            <a:off x="4934021" y="2594848"/>
            <a:ext cx="133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i="1" dirty="0" err="1" smtClean="0"/>
              <a:t>Soll_UI</a:t>
            </a:r>
            <a:r>
              <a:rPr lang="de-DE" sz="1200" i="1" dirty="0" smtClean="0"/>
              <a:t>, Steuerkommandos</a:t>
            </a:r>
          </a:p>
        </p:txBody>
      </p:sp>
      <p:sp>
        <p:nvSpPr>
          <p:cNvPr id="65" name="Textfeld 64"/>
          <p:cNvSpPr txBox="1"/>
          <p:nvPr/>
        </p:nvSpPr>
        <p:spPr>
          <a:xfrm rot="16200000">
            <a:off x="6406140" y="2689293"/>
            <a:ext cx="493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smtClean="0"/>
              <a:t>Soll</a:t>
            </a:r>
            <a:endParaRPr lang="de-DE" sz="1200" i="1" dirty="0" smtClean="0"/>
          </a:p>
        </p:txBody>
      </p:sp>
      <p:sp>
        <p:nvSpPr>
          <p:cNvPr id="66" name="Textfeld 65"/>
          <p:cNvSpPr txBox="1"/>
          <p:nvPr/>
        </p:nvSpPr>
        <p:spPr>
          <a:xfrm>
            <a:off x="3359001" y="2589559"/>
            <a:ext cx="104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Cam-</a:t>
            </a:r>
            <a:r>
              <a:rPr lang="de-DE" sz="1200" i="1" dirty="0" err="1" smtClean="0"/>
              <a:t>Params</a:t>
            </a:r>
            <a:endParaRPr lang="de-DE" sz="1200" i="1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2388070" y="2577187"/>
            <a:ext cx="42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smtClean="0"/>
              <a:t>x,y</a:t>
            </a:r>
            <a:endParaRPr lang="de-DE" sz="1200" i="1" dirty="0" smtClean="0"/>
          </a:p>
        </p:txBody>
      </p:sp>
      <p:sp>
        <p:nvSpPr>
          <p:cNvPr id="68" name="Textfeld 67"/>
          <p:cNvSpPr txBox="1"/>
          <p:nvPr/>
        </p:nvSpPr>
        <p:spPr>
          <a:xfrm>
            <a:off x="3366268" y="4340968"/>
            <a:ext cx="93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Pics</a:t>
            </a:r>
            <a:endParaRPr lang="de-DE" sz="1200" i="1" dirty="0" smtClean="0"/>
          </a:p>
        </p:txBody>
      </p:sp>
      <p:sp>
        <p:nvSpPr>
          <p:cNvPr id="69" name="Textfeld 68"/>
          <p:cNvSpPr txBox="1"/>
          <p:nvPr/>
        </p:nvSpPr>
        <p:spPr>
          <a:xfrm>
            <a:off x="1760239" y="4362169"/>
            <a:ext cx="93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Pic</a:t>
            </a:r>
            <a:endParaRPr lang="de-DE" sz="1200" i="1" dirty="0" smtClean="0"/>
          </a:p>
        </p:txBody>
      </p:sp>
      <p:sp>
        <p:nvSpPr>
          <p:cNvPr id="70" name="Textfeld 69"/>
          <p:cNvSpPr txBox="1"/>
          <p:nvPr/>
        </p:nvSpPr>
        <p:spPr>
          <a:xfrm rot="16200000">
            <a:off x="1799724" y="1140074"/>
            <a:ext cx="123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Cam-</a:t>
            </a:r>
            <a:r>
              <a:rPr lang="de-DE" sz="1200" i="1" dirty="0" err="1" smtClean="0"/>
              <a:t>Params</a:t>
            </a:r>
            <a:r>
              <a:rPr lang="de-DE" sz="1200" i="1" dirty="0" smtClean="0"/>
              <a:t>, </a:t>
            </a:r>
            <a:r>
              <a:rPr lang="de-DE" sz="1200" i="1" dirty="0" err="1" smtClean="0"/>
              <a:t>Pic</a:t>
            </a:r>
            <a:endParaRPr lang="de-DE" sz="1200" i="1" dirty="0" smtClean="0"/>
          </a:p>
        </p:txBody>
      </p:sp>
      <p:sp>
        <p:nvSpPr>
          <p:cNvPr id="71" name="Textfeld 70"/>
          <p:cNvSpPr txBox="1"/>
          <p:nvPr/>
        </p:nvSpPr>
        <p:spPr>
          <a:xfrm rot="16200000">
            <a:off x="1239840" y="729404"/>
            <a:ext cx="115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Cam-</a:t>
            </a:r>
            <a:r>
              <a:rPr lang="de-DE" sz="1200" i="1" dirty="0" err="1" smtClean="0"/>
              <a:t>Config</a:t>
            </a:r>
            <a:r>
              <a:rPr lang="de-DE" sz="1200" i="1" dirty="0" smtClean="0"/>
              <a:t>, Cam-</a:t>
            </a:r>
            <a:r>
              <a:rPr lang="de-DE" sz="1200" i="1" dirty="0" err="1" smtClean="0"/>
              <a:t>Params</a:t>
            </a:r>
            <a:endParaRPr lang="de-DE" sz="1200" i="1" dirty="0" smtClean="0"/>
          </a:p>
        </p:txBody>
      </p:sp>
      <p:sp>
        <p:nvSpPr>
          <p:cNvPr id="72" name="Textfeld 71"/>
          <p:cNvSpPr txBox="1"/>
          <p:nvPr/>
        </p:nvSpPr>
        <p:spPr>
          <a:xfrm>
            <a:off x="619426" y="1837870"/>
            <a:ext cx="536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smtClean="0"/>
              <a:t>Pic</a:t>
            </a:r>
            <a:endParaRPr lang="de-DE" sz="1200" i="1" dirty="0" smtClean="0"/>
          </a:p>
        </p:txBody>
      </p:sp>
      <p:sp>
        <p:nvSpPr>
          <p:cNvPr id="73" name="Textfeld 72"/>
          <p:cNvSpPr txBox="1"/>
          <p:nvPr/>
        </p:nvSpPr>
        <p:spPr>
          <a:xfrm>
            <a:off x="153364" y="2842810"/>
            <a:ext cx="91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smtClean="0"/>
              <a:t>Cam-</a:t>
            </a:r>
            <a:r>
              <a:rPr lang="de-DE" sz="1200" i="1" dirty="0" err="1" smtClean="0"/>
              <a:t>config</a:t>
            </a:r>
            <a:endParaRPr lang="de-DE" sz="1200" i="1" dirty="0" smtClean="0"/>
          </a:p>
        </p:txBody>
      </p:sp>
      <p:sp>
        <p:nvSpPr>
          <p:cNvPr id="42" name="Textfeld 41"/>
          <p:cNvSpPr txBox="1"/>
          <p:nvPr/>
        </p:nvSpPr>
        <p:spPr>
          <a:xfrm rot="16200000">
            <a:off x="7695271" y="1066660"/>
            <a:ext cx="74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r</a:t>
            </a:r>
            <a:r>
              <a:rPr lang="de-DE" sz="1200" i="1" dirty="0" err="1" smtClean="0"/>
              <a:t>c-comm</a:t>
            </a:r>
            <a:endParaRPr lang="de-DE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9629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Macintosh PowerPoint</Application>
  <PresentationFormat>A4-Papier (210x297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Jannik Beyerstedt</dc:creator>
  <cp:lastModifiedBy>Jannik Beyerstedt</cp:lastModifiedBy>
  <cp:revision>14</cp:revision>
  <dcterms:created xsi:type="dcterms:W3CDTF">2015-11-12T10:06:52Z</dcterms:created>
  <dcterms:modified xsi:type="dcterms:W3CDTF">2015-11-12T10:51:12Z</dcterms:modified>
</cp:coreProperties>
</file>