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1821-5FD8-2940-AE3A-3E21923C2570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F2D6D-BECD-C443-B560-A5659973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8F0B-98B3-674F-A87E-2006209A76FA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1ACF-47A0-D346-A47C-078D2563B0D7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C600-E681-0E44-8DB9-5853047177F5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B284-B5E4-E642-91CB-21CD40D5B32B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A60C-8886-1342-9E08-201E07B204B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9291-0C75-0D4C-9A4F-0C63C6E79EE5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05FF-9148-0F4F-80C0-E07199728EC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21F-630E-B447-8F0F-113F64B0C860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7136-F021-004F-A934-DA2A9E800874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985D-D57E-4641-9410-388FEDD9BC39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BBEC61-CCBE-C04E-AF97-67DAB24BD2ED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DF873-42ED-7241-AC04-62666771A7DE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iniinxisle.com/2018/04/20/software-development-baking-what-do-they-have-in-common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4A5C-322D-3347-8BC8-82677D7D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6" y="505968"/>
            <a:ext cx="4815840" cy="1814562"/>
          </a:xfrm>
        </p:spPr>
        <p:txBody>
          <a:bodyPr anchor="t">
            <a:normAutofit fontScale="90000"/>
          </a:bodyPr>
          <a:lstStyle/>
          <a:p>
            <a:r>
              <a:rPr lang="en-US" sz="2700" cap="none" dirty="0"/>
              <a:t>Git And GitHub Help Teams Maintain Their Projects Throughout The Development Lifecycle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D8D2-07A4-4148-BBED-98B232E5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is a version control system that allows teams to track a projects entire history.</a:t>
            </a:r>
          </a:p>
          <a:p>
            <a:pPr lvl="1"/>
            <a:r>
              <a:rPr lang="en-US" dirty="0"/>
              <a:t>New functionality can be added to the project without causing damage to the existing code 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 is a website hosting service that stores Git projects.</a:t>
            </a:r>
          </a:p>
          <a:p>
            <a:pPr lvl="1"/>
            <a:r>
              <a:rPr lang="en-US" dirty="0"/>
              <a:t>Provides a visual representation of the project’s history.</a:t>
            </a:r>
          </a:p>
          <a:p>
            <a:pPr lvl="1"/>
            <a:r>
              <a:rPr lang="en-US" dirty="0"/>
              <a:t>Teams can identify project issues, assign responsibilities, and communicate tasks on GitHub. </a:t>
            </a:r>
          </a:p>
          <a:p>
            <a:pPr lvl="1"/>
            <a:endParaRPr lang="en-US" dirty="0"/>
          </a:p>
          <a:p>
            <a:r>
              <a:rPr lang="en-US" dirty="0"/>
              <a:t>Combining the version control capabilities of Git with the hosting services of GitHub, teams can better maintain each step in the development lifecycle of their software projects.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17576-9E5D-634A-A55B-A6C6B704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86" y="4191523"/>
            <a:ext cx="2880643" cy="1814562"/>
          </a:xfrm>
        </p:spPr>
        <p:txBody>
          <a:bodyPr>
            <a:normAutofit lnSpcReduction="10000"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Typical software development lifecycle.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Image source: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https://triniinxisle.com/2018/04/20/software-development-baking-what-do-they-have-in-common/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04A7-B08A-A247-86D3-7A45ED8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/>
          <a:p>
            <a:r>
              <a:rPr lang="en-US" sz="1200" dirty="0"/>
              <a:t>Brian LeProwse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933416A-7162-4E48-9247-C6F1A254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70" y="3787141"/>
            <a:ext cx="2733371" cy="26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282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130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Parcel</vt:lpstr>
      <vt:lpstr>Git And GitHub Help Teams Maintain Their Projects Throughout The Development Lifecycle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Brian LeProwse</dc:creator>
  <cp:lastModifiedBy>Brian LeProwse</cp:lastModifiedBy>
  <cp:revision>11</cp:revision>
  <dcterms:created xsi:type="dcterms:W3CDTF">2019-11-26T19:40:59Z</dcterms:created>
  <dcterms:modified xsi:type="dcterms:W3CDTF">2019-11-26T20:49:41Z</dcterms:modified>
</cp:coreProperties>
</file>