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0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1821-5FD8-2940-AE3A-3E21923C2570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F2D6D-BECD-C443-B560-A5659973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8F0B-98B3-674F-A87E-2006209A76FA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1ACF-47A0-D346-A47C-078D2563B0D7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C600-E681-0E44-8DB9-5853047177F5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B284-B5E4-E642-91CB-21CD40D5B32B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A60C-8886-1342-9E08-201E07B204B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9291-0C75-0D4C-9A4F-0C63C6E79EE5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05FF-9148-0F4F-80C0-E07199728EC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21F-630E-B447-8F0F-113F64B0C860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7136-F021-004F-A934-DA2A9E800874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985D-D57E-4641-9410-388FEDD9BC39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BBEC61-CCBE-C04E-AF97-67DAB24BD2ED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DF873-42ED-7241-AC04-62666771A7DE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Brian LeProwse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iinxisle.com/2018/04/20/software-development-baking-what-do-they-have-in-comm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5F6-9C32-ED43-8A09-873DD676F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896" y="859536"/>
            <a:ext cx="8991600" cy="1645920"/>
          </a:xfrm>
        </p:spPr>
        <p:txBody>
          <a:bodyPr>
            <a:normAutofit/>
          </a:bodyPr>
          <a:lstStyle/>
          <a:p>
            <a:r>
              <a:rPr lang="en-US" sz="4400" cap="none" dirty="0"/>
              <a:t>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25965-60C2-2B42-9662-6407B05F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128" y="3584448"/>
            <a:ext cx="6948678" cy="2007990"/>
          </a:xfrm>
        </p:spPr>
        <p:txBody>
          <a:bodyPr>
            <a:normAutofit/>
          </a:bodyPr>
          <a:lstStyle/>
          <a:p>
            <a:r>
              <a:rPr lang="en-US" sz="2800" dirty="0"/>
              <a:t>Git and GitHub Help Teams Maintain Their Projects Throughout the Development Lifecycle</a:t>
            </a:r>
          </a:p>
          <a:p>
            <a:r>
              <a:rPr lang="en-US" sz="2800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24552-2AA9-F440-9530-1AA60301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Brian LeProwse</a:t>
            </a:r>
          </a:p>
        </p:txBody>
      </p:sp>
    </p:spTree>
    <p:extLst>
      <p:ext uri="{BB962C8B-B14F-4D97-AF65-F5344CB8AC3E}">
        <p14:creationId xmlns:p14="http://schemas.microsoft.com/office/powerpoint/2010/main" val="212283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F377-1B18-8545-9BAF-9715FA5A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82668"/>
            <a:ext cx="4485132" cy="2011180"/>
          </a:xfrm>
        </p:spPr>
        <p:txBody>
          <a:bodyPr>
            <a:noAutofit/>
          </a:bodyPr>
          <a:lstStyle/>
          <a:p>
            <a:r>
              <a:rPr lang="en-US" sz="4400" cap="none" dirty="0"/>
              <a:t>Software Development Lifecycle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1A6EBFF-4D92-A443-998A-791BBB39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117718"/>
            <a:ext cx="4816475" cy="4622564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5AA3A1-C7D2-8B46-8E87-5AC5185A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3060192"/>
            <a:ext cx="4485132" cy="2680090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Monitoring each stage in the development lifecycle helps teams maintain their software projects. </a:t>
            </a:r>
          </a:p>
          <a:p>
            <a:pPr algn="l">
              <a:buClr>
                <a:schemeClr val="tx1"/>
              </a:buClr>
            </a:pPr>
            <a:endParaRPr lang="en-US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Image source: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https://triniinxisle.com/2018/04/20/software-development-baking-what-do-they-have-in-common/</a:t>
            </a:r>
            <a:endParaRPr lang="en-US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3BE3-DFD8-894A-804F-D2C8617E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Brian LeProwse</a:t>
            </a:r>
          </a:p>
        </p:txBody>
      </p:sp>
    </p:spTree>
    <p:extLst>
      <p:ext uri="{BB962C8B-B14F-4D97-AF65-F5344CB8AC3E}">
        <p14:creationId xmlns:p14="http://schemas.microsoft.com/office/powerpoint/2010/main" val="19912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D8689D-BDB2-9146-AE0F-22AD5D3A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>
            <a:normAutofit/>
          </a:bodyPr>
          <a:lstStyle/>
          <a:p>
            <a:r>
              <a:rPr lang="en-US" sz="4400" cap="none" dirty="0"/>
              <a:t>Git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78EC3-66C8-C84C-A6B6-A517DB6C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 (VCS)</a:t>
            </a:r>
          </a:p>
          <a:p>
            <a:pPr lvl="1"/>
            <a:r>
              <a:rPr lang="en-US" dirty="0"/>
              <a:t>Tracks projects entire history </a:t>
            </a:r>
          </a:p>
          <a:p>
            <a:endParaRPr lang="en-US" dirty="0"/>
          </a:p>
          <a:p>
            <a:r>
              <a:rPr lang="en-US" dirty="0"/>
              <a:t>VCS capabilities of Git allows a project to be reverted to a previous stage of development.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Changes to project files can be made   without altering original code base.</a:t>
            </a:r>
          </a:p>
          <a:p>
            <a:pPr lvl="1"/>
            <a:r>
              <a:rPr lang="en-US" dirty="0"/>
              <a:t>Branching </a:t>
            </a:r>
          </a:p>
          <a:p>
            <a:pPr lvl="1"/>
            <a:r>
              <a:rPr lang="en-US" dirty="0"/>
              <a:t>A branch is separate from the main project.</a:t>
            </a:r>
          </a:p>
          <a:p>
            <a:pPr lvl="1"/>
            <a:r>
              <a:rPr lang="en-US" dirty="0"/>
              <a:t>New features, and testing are branched from the master so each can be tracked independently.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039257-9173-E444-A295-6445F613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3135390"/>
            <a:ext cx="4140708" cy="1141497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323DD-3A5C-3C4F-AAF9-C4881D92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Brian LeProwse</a:t>
            </a:r>
          </a:p>
        </p:txBody>
      </p:sp>
    </p:spTree>
    <p:extLst>
      <p:ext uri="{BB962C8B-B14F-4D97-AF65-F5344CB8AC3E}">
        <p14:creationId xmlns:p14="http://schemas.microsoft.com/office/powerpoint/2010/main" val="16206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052-F53E-014C-9BE7-A783D95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591546"/>
            <a:ext cx="4486656" cy="1141497"/>
          </a:xfrm>
        </p:spPr>
        <p:txBody>
          <a:bodyPr>
            <a:normAutofit/>
          </a:bodyPr>
          <a:lstStyle/>
          <a:p>
            <a:r>
              <a:rPr lang="en-US" sz="4400" cap="none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3EF8-5876-0E4D-8F9C-48FB9017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hosting service for Git projects.</a:t>
            </a:r>
          </a:p>
          <a:p>
            <a:pPr lvl="1"/>
            <a:r>
              <a:rPr lang="en-US" dirty="0"/>
              <a:t>GitHub provides a single stream for all team members to view the project’s files. </a:t>
            </a:r>
          </a:p>
          <a:p>
            <a:r>
              <a:rPr lang="en-US" dirty="0"/>
              <a:t>Projects are stored into directories called repositories. </a:t>
            </a:r>
          </a:p>
          <a:p>
            <a:pPr lvl="1"/>
            <a:r>
              <a:rPr lang="en-US" dirty="0"/>
              <a:t>Project repository can be cloned from GitHub to a local machine.</a:t>
            </a:r>
          </a:p>
          <a:p>
            <a:pPr lvl="2"/>
            <a:r>
              <a:rPr lang="en-US" dirty="0"/>
              <a:t>Work on a project remotely.</a:t>
            </a:r>
          </a:p>
          <a:p>
            <a:pPr lvl="1"/>
            <a:r>
              <a:rPr lang="en-US" dirty="0"/>
              <a:t>Cloning creates a copy of the repository.</a:t>
            </a:r>
          </a:p>
          <a:p>
            <a:pPr lvl="1"/>
            <a:r>
              <a:rPr lang="en-US" dirty="0"/>
              <a:t>Through cloning, file changes can be made while maintaining the current state of the projects code base.</a:t>
            </a:r>
          </a:p>
          <a:p>
            <a:r>
              <a:rPr lang="en-US" dirty="0"/>
              <a:t>File changes can be made locally or on GitHub directly.</a:t>
            </a:r>
          </a:p>
          <a:p>
            <a:pPr lvl="1"/>
            <a:r>
              <a:rPr lang="en-US" dirty="0"/>
              <a:t>All changes made are reflected on the project’s repository on GitHub. </a:t>
            </a:r>
          </a:p>
          <a:p>
            <a:pPr lvl="1"/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DD9A0-DB62-9E46-A23F-8C98ED1A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1A51-4AD2-8E4E-BAC4-9709581C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Brian LeProwse</a:t>
            </a:r>
          </a:p>
        </p:txBody>
      </p:sp>
    </p:spTree>
    <p:extLst>
      <p:ext uri="{BB962C8B-B14F-4D97-AF65-F5344CB8AC3E}">
        <p14:creationId xmlns:p14="http://schemas.microsoft.com/office/powerpoint/2010/main" val="118447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3750-37FD-4E44-9922-5F634E24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16736"/>
            <a:ext cx="4651248" cy="2068589"/>
          </a:xfrm>
        </p:spPr>
        <p:txBody>
          <a:bodyPr>
            <a:normAutofit/>
          </a:bodyPr>
          <a:lstStyle/>
          <a:p>
            <a:r>
              <a:rPr lang="en-US" cap="none" dirty="0"/>
              <a:t>Git And GitHub Help Teams Maintain Their Projects Throughout The Development Lifecycle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7928-A5AC-E042-9828-D27CC891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Git and GitHub teams can maintain each step in the development lifecycle by:</a:t>
            </a:r>
          </a:p>
          <a:p>
            <a:pPr lvl="1"/>
            <a:r>
              <a:rPr lang="en-US" dirty="0"/>
              <a:t>Tracking files changes throughout their project’s history.</a:t>
            </a:r>
          </a:p>
          <a:p>
            <a:pPr lvl="2"/>
            <a:r>
              <a:rPr lang="en-US" dirty="0"/>
              <a:t>Project files are stored in a central repository on GitHub.</a:t>
            </a:r>
          </a:p>
          <a:p>
            <a:pPr lvl="1"/>
            <a:r>
              <a:rPr lang="en-US" dirty="0"/>
              <a:t>Cloning or copying the current state of their project to local machines.</a:t>
            </a:r>
          </a:p>
          <a:p>
            <a:pPr lvl="2"/>
            <a:r>
              <a:rPr lang="en-US" dirty="0"/>
              <a:t>Team members can work on the project remotely.</a:t>
            </a:r>
          </a:p>
          <a:p>
            <a:pPr lvl="1"/>
            <a:r>
              <a:rPr lang="en-US" dirty="0"/>
              <a:t>Creating branches from the main copy.</a:t>
            </a:r>
          </a:p>
          <a:p>
            <a:pPr lvl="2"/>
            <a:r>
              <a:rPr lang="en-US" dirty="0"/>
              <a:t>Branches allow teams to add new features or testing capabilities. </a:t>
            </a:r>
          </a:p>
          <a:p>
            <a:pPr lvl="2"/>
            <a:r>
              <a:rPr lang="en-US" dirty="0"/>
              <a:t>Branches are independent lines of development.</a:t>
            </a:r>
          </a:p>
          <a:p>
            <a:pPr lvl="2"/>
            <a:r>
              <a:rPr lang="en-US" dirty="0"/>
              <a:t>Maintain the integrity of the original code base.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D69C-6D26-ED4D-B834-745669F0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A0A2-76DC-224B-A2F2-7A389EB8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Brian LeProwse</a:t>
            </a:r>
          </a:p>
        </p:txBody>
      </p:sp>
    </p:spTree>
    <p:extLst>
      <p:ext uri="{BB962C8B-B14F-4D97-AF65-F5344CB8AC3E}">
        <p14:creationId xmlns:p14="http://schemas.microsoft.com/office/powerpoint/2010/main" val="19368100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</TotalTime>
  <Words>327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Git And GitHub</vt:lpstr>
      <vt:lpstr>Software Development Lifecycle</vt:lpstr>
      <vt:lpstr>Git</vt:lpstr>
      <vt:lpstr>GitHub</vt:lpstr>
      <vt:lpstr>Git And GitHub Help Teams Maintain Their Projects Throughout The Development Lifecycle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Brian LeProwse</dc:creator>
  <cp:lastModifiedBy>Brian LeProwse</cp:lastModifiedBy>
  <cp:revision>10</cp:revision>
  <dcterms:created xsi:type="dcterms:W3CDTF">2019-11-26T19:40:59Z</dcterms:created>
  <dcterms:modified xsi:type="dcterms:W3CDTF">2019-11-26T20:38:42Z</dcterms:modified>
</cp:coreProperties>
</file>