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09966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508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254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3"/>
  </p:normalViewPr>
  <p:slideViewPr>
    <p:cSldViewPr snapToGrid="0" snapToObjects="1">
      <p:cViewPr varScale="1">
        <p:scale>
          <a:sx n="56" d="100"/>
          <a:sy n="5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00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1099037" indent="-464038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2pPr>
            <a:lvl3pPr marL="173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3pPr>
            <a:lvl4pPr marL="2369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4pPr>
            <a:lvl5pPr marL="300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5975350"/>
            <a:ext cx="19621500" cy="10287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">
    <p:bg>
      <p:bgPr>
        <a:solidFill>
          <a:srgbClr val="232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781144" y="5019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151781" y="5009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30344" y="4130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100981" y="4120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730344" y="83466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00981" y="8336853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232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323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22839" y="12205261"/>
            <a:ext cx="3402461" cy="1063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4"/>
          </a:xfrm>
          <a:prstGeom prst="rect">
            <a:avLst/>
          </a:prstGeom>
        </p:spPr>
        <p:txBody>
          <a:bodyPr lIns="71435" tIns="71435" rIns="71435" bIns="71435"/>
          <a:lstStyle>
            <a:lvl1pPr marL="617361" indent="-617361" defTabSz="821529">
              <a:defRPr sz="5000">
                <a:solidFill>
                  <a:srgbClr val="000000"/>
                </a:solidFill>
              </a:defRPr>
            </a:lvl1pPr>
            <a:lvl2pPr marL="1061859" indent="-617361" defTabSz="821529">
              <a:defRPr sz="5000">
                <a:solidFill>
                  <a:srgbClr val="000000"/>
                </a:solidFill>
              </a:defRPr>
            </a:lvl2pPr>
            <a:lvl3pPr marL="1506359" indent="-617359" defTabSz="821529">
              <a:defRPr sz="5000">
                <a:solidFill>
                  <a:srgbClr val="000000"/>
                </a:solidFill>
              </a:defRPr>
            </a:lvl3pPr>
            <a:lvl4pPr marL="1950859" indent="-617359" defTabSz="821529">
              <a:defRPr sz="5000">
                <a:solidFill>
                  <a:srgbClr val="000000"/>
                </a:solidFill>
              </a:defRPr>
            </a:lvl4pPr>
            <a:lvl5pPr marL="2395359" indent="-617359" defTabSz="821529">
              <a:defRPr sz="50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 algn="l">
              <a:defRPr sz="8100">
                <a:solidFill>
                  <a:srgbClr val="DCDEE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solidFill>
          <a:srgbClr val="00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285608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844406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4032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19620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25208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922720" y="2565827"/>
            <a:ext cx="1490788" cy="73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r" defTabSz="821529">
              <a:lnSpc>
                <a:spcPct val="120000"/>
              </a:lnSpc>
            </a:pPr>
            <a:r>
              <a:rPr sz="3500" b="1" dirty="0">
                <a:solidFill>
                  <a:srgbClr val="00FAA5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收件人</a:t>
            </a:r>
          </a:p>
        </p:txBody>
      </p:sp>
      <p:sp>
        <p:nvSpPr>
          <p:cNvPr id="196" name="Shape 196"/>
          <p:cNvSpPr/>
          <p:nvPr/>
        </p:nvSpPr>
        <p:spPr>
          <a:xfrm>
            <a:off x="6125251" y="5052807"/>
            <a:ext cx="13501637" cy="5260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>
                <a:latin typeface="Microsoft YaHei Light" charset="-122"/>
                <a:ea typeface="Microsoft YaHei Light" charset="-122"/>
                <a:cs typeface="Microsoft YaHei Light" charset="-122"/>
              </a:rPr>
              <a:t>Hi，亲爱的我自己：</a:t>
            </a:r>
          </a:p>
          <a:p>
            <a:pPr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endParaRPr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>
                <a:latin typeface="Microsoft YaHei Light" charset="-122"/>
                <a:ea typeface="Microsoft YaHei Light" charset="-122"/>
                <a:cs typeface="Microsoft YaHei Light" charset="-122"/>
              </a:rPr>
              <a:t>       通过独立解决问题、探索答案、项目筹备等一系列过程，当我再次打开这封信的时候，我希望这时候的自己：</a:t>
            </a:r>
          </a:p>
          <a:p>
            <a:pPr lvl="5" indent="1143000"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>
                <a:latin typeface="Microsoft YaHei Light" charset="-122"/>
                <a:ea typeface="Microsoft YaHei Light" charset="-122"/>
                <a:cs typeface="Microsoft YaHei Light" charset="-122"/>
              </a:rPr>
              <a:t>1. 成为训练营那仅有的一枚优秀学员；</a:t>
            </a:r>
            <a:r>
              <a:rPr dirty="0">
                <a:solidFill>
                  <a:srgbClr val="FFFB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（更换成自己的内容）</a:t>
            </a:r>
          </a:p>
          <a:p>
            <a:pPr lvl="5" indent="1143000"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>
                <a:latin typeface="Microsoft YaHei Light" charset="-122"/>
                <a:ea typeface="Microsoft YaHei Light" charset="-122"/>
                <a:cs typeface="Microsoft YaHei Light" charset="-122"/>
              </a:rPr>
              <a:t>2. 亲手独立构建起属于自己的网站；</a:t>
            </a:r>
            <a:r>
              <a:rPr dirty="0">
                <a:solidFill>
                  <a:srgbClr val="FFFB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（更换成自己的内容）</a:t>
            </a:r>
          </a:p>
          <a:p>
            <a:pPr lvl="5" indent="1143000"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>
                <a:latin typeface="Microsoft YaHei Light" charset="-122"/>
                <a:ea typeface="Microsoft YaHei Light" charset="-122"/>
                <a:cs typeface="Microsoft YaHei Light" charset="-122"/>
              </a:rPr>
              <a:t>3. 启动自己心心念念的个人电台啦！</a:t>
            </a:r>
            <a:r>
              <a:rPr dirty="0">
                <a:solidFill>
                  <a:srgbClr val="FFFB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（更换成自己的内容）</a:t>
            </a:r>
          </a:p>
          <a:p>
            <a:pPr lvl="5" indent="1143000"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 </a:t>
            </a:r>
            <a:r>
              <a:rPr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…….</a:t>
            </a:r>
            <a:r>
              <a:rPr dirty="0" smtClean="0">
                <a:solidFill>
                  <a:srgbClr val="FFFB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dirty="0">
                <a:solidFill>
                  <a:srgbClr val="FFFB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更换成自己的内容）</a:t>
            </a:r>
          </a:p>
        </p:txBody>
      </p:sp>
      <p:sp>
        <p:nvSpPr>
          <p:cNvPr id="197" name="Shape 197"/>
          <p:cNvSpPr/>
          <p:nvPr/>
        </p:nvSpPr>
        <p:spPr>
          <a:xfrm>
            <a:off x="7782137" y="817206"/>
            <a:ext cx="881972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AA5"/>
                </a:solidFill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半撇私塾慢递 ｜ 写给未来的信</a:t>
            </a:r>
          </a:p>
        </p:txBody>
      </p:sp>
      <p:sp>
        <p:nvSpPr>
          <p:cNvPr id="198" name="Shape 198"/>
          <p:cNvSpPr/>
          <p:nvPr/>
        </p:nvSpPr>
        <p:spPr>
          <a:xfrm>
            <a:off x="5888182" y="2601801"/>
            <a:ext cx="14074380" cy="734560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371561" y="3634316"/>
            <a:ext cx="1041947" cy="73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r" defTabSz="821529">
              <a:lnSpc>
                <a:spcPct val="120000"/>
              </a:lnSpc>
            </a:pPr>
            <a:r>
              <a:rPr sz="3500" b="1" dirty="0">
                <a:solidFill>
                  <a:srgbClr val="00FAA5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主题</a:t>
            </a:r>
          </a:p>
        </p:txBody>
      </p:sp>
      <p:sp>
        <p:nvSpPr>
          <p:cNvPr id="200" name="Shape 200"/>
          <p:cNvSpPr/>
          <p:nvPr/>
        </p:nvSpPr>
        <p:spPr>
          <a:xfrm>
            <a:off x="5888182" y="3673216"/>
            <a:ext cx="14074380" cy="765178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371561" y="4657509"/>
            <a:ext cx="1041947" cy="73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r" defTabSz="821529">
              <a:lnSpc>
                <a:spcPct val="120000"/>
              </a:lnSpc>
            </a:pPr>
            <a:r>
              <a:rPr sz="3500" b="1" dirty="0">
                <a:solidFill>
                  <a:srgbClr val="00FAA5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正文</a:t>
            </a:r>
          </a:p>
        </p:txBody>
      </p:sp>
      <p:sp>
        <p:nvSpPr>
          <p:cNvPr id="202" name="Shape 202"/>
          <p:cNvSpPr/>
          <p:nvPr/>
        </p:nvSpPr>
        <p:spPr>
          <a:xfrm>
            <a:off x="5888182" y="4810738"/>
            <a:ext cx="14074380" cy="7217700"/>
          </a:xfrm>
          <a:prstGeom prst="rect">
            <a:avLst/>
          </a:prstGeom>
          <a:ln w="38100">
            <a:solidFill>
              <a:srgbClr val="00FAA5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43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067926" y="2593207"/>
            <a:ext cx="2837310" cy="73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lang="en-US" altLang="zh-CN" dirty="0" smtClean="0">
                <a:solidFill>
                  <a:srgbClr val="FFFF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【</a:t>
            </a:r>
            <a:r>
              <a:rPr lang="zh-CN" altLang="en-US" dirty="0" smtClean="0">
                <a:solidFill>
                  <a:srgbClr val="FFFF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你的名字</a:t>
            </a:r>
            <a:r>
              <a:rPr lang="en-US" altLang="zh-CN" dirty="0" smtClean="0">
                <a:solidFill>
                  <a:srgbClr val="FFFF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】</a:t>
            </a:r>
            <a:endParaRPr dirty="0">
              <a:solidFill>
                <a:srgbClr val="FFFF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067926" y="3683534"/>
            <a:ext cx="3734992" cy="73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  <a:defRPr sz="3500" b="1">
                <a:solidFill>
                  <a:srgbClr val="00FAA5"/>
                </a:solidFill>
              </a:defRPr>
            </a:pPr>
            <a:r>
              <a:rPr lang="en-US" altLang="zh-CN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你的信件标题</a:t>
            </a:r>
            <a:r>
              <a:rPr lang="en-US" altLang="zh-CN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312495" y="12334510"/>
            <a:ext cx="1041947" cy="790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>
            <a:spAutoFit/>
          </a:bodyPr>
          <a:lstStyle/>
          <a:p>
            <a:pPr algn="l" defTabSz="821529">
              <a:lnSpc>
                <a:spcPct val="120000"/>
              </a:lnSpc>
            </a:pPr>
            <a:r>
              <a:rPr sz="3500" b="1" dirty="0">
                <a:solidFill>
                  <a:srgbClr val="00FAA5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发送</a:t>
            </a:r>
          </a:p>
        </p:txBody>
      </p:sp>
      <p:sp>
        <p:nvSpPr>
          <p:cNvPr id="206" name="Shape 206"/>
          <p:cNvSpPr/>
          <p:nvPr/>
        </p:nvSpPr>
        <p:spPr>
          <a:xfrm>
            <a:off x="5888182" y="12347219"/>
            <a:ext cx="1890575" cy="765178"/>
          </a:xfrm>
          <a:prstGeom prst="rect">
            <a:avLst/>
          </a:prstGeom>
          <a:ln w="38100">
            <a:solidFill>
              <a:srgbClr val="00FAA5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</vt:lpstr>
      <vt:lpstr>Helvetica Light</vt:lpstr>
      <vt:lpstr>Lantinghei SC Demibold</vt:lpstr>
      <vt:lpstr>Lantinghei SC Extralight</vt:lpstr>
      <vt:lpstr>Lucida Grande</vt:lpstr>
      <vt:lpstr>Microsoft YaHei</vt:lpstr>
      <vt:lpstr>Microsoft YaHei Light</vt:lpstr>
      <vt:lpstr>SourceHanSansCN-Normal</vt:lpstr>
      <vt:lpstr>White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3</cp:revision>
  <dcterms:modified xsi:type="dcterms:W3CDTF">2017-06-07T13:40:25Z</dcterms:modified>
</cp:coreProperties>
</file>