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12700" cap="flat">
              <a:solidFill>
                <a:srgbClr val="009966"/>
              </a:solidFill>
              <a:prstDash val="solid"/>
              <a:round/>
            </a:ln>
          </a:top>
          <a:bottom>
            <a:ln w="127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12700" cap="flat">
              <a:solidFill>
                <a:srgbClr val="009966"/>
              </a:solidFill>
              <a:prstDash val="solid"/>
              <a:round/>
            </a:ln>
          </a:top>
          <a:bottom>
            <a:ln w="127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38100" cap="flat">
              <a:solidFill>
                <a:srgbClr val="009966"/>
              </a:solidFill>
              <a:prstDash val="solid"/>
              <a:round/>
            </a:ln>
          </a:top>
          <a:bottom>
            <a:ln w="127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12700" cap="flat">
              <a:solidFill>
                <a:srgbClr val="009966"/>
              </a:solidFill>
              <a:prstDash val="solid"/>
              <a:round/>
            </a:ln>
          </a:top>
          <a:bottom>
            <a:ln w="381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12700" cap="flat">
              <a:solidFill>
                <a:srgbClr val="009966"/>
              </a:solidFill>
              <a:prstDash val="solid"/>
              <a:round/>
            </a:ln>
          </a:top>
          <a:bottom>
            <a:ln w="127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12700" cap="flat">
              <a:solidFill>
                <a:srgbClr val="009966"/>
              </a:solidFill>
              <a:prstDash val="solid"/>
              <a:round/>
            </a:ln>
          </a:top>
          <a:bottom>
            <a:ln w="127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38100" cap="flat">
              <a:solidFill>
                <a:srgbClr val="009966"/>
              </a:solidFill>
              <a:prstDash val="solid"/>
              <a:round/>
            </a:ln>
          </a:top>
          <a:bottom>
            <a:ln w="127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12700" cap="flat">
              <a:solidFill>
                <a:srgbClr val="009966"/>
              </a:solidFill>
              <a:prstDash val="solid"/>
              <a:round/>
            </a:ln>
          </a:top>
          <a:bottom>
            <a:ln w="381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12700" cap="flat">
              <a:solidFill>
                <a:srgbClr val="009966"/>
              </a:solidFill>
              <a:prstDash val="solid"/>
              <a:round/>
            </a:ln>
          </a:top>
          <a:bottom>
            <a:ln w="127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12700" cap="flat">
              <a:solidFill>
                <a:srgbClr val="009966"/>
              </a:solidFill>
              <a:prstDash val="solid"/>
              <a:round/>
            </a:ln>
          </a:top>
          <a:bottom>
            <a:ln w="127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38100" cap="flat">
              <a:solidFill>
                <a:srgbClr val="009966"/>
              </a:solidFill>
              <a:prstDash val="solid"/>
              <a:round/>
            </a:ln>
          </a:top>
          <a:bottom>
            <a:ln w="127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12700" cap="flat">
              <a:solidFill>
                <a:srgbClr val="009966"/>
              </a:solidFill>
              <a:prstDash val="solid"/>
              <a:round/>
            </a:ln>
          </a:top>
          <a:bottom>
            <a:ln w="381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009966"/>
          </a:solidFill>
        </a:fill>
      </a:tcStyle>
    </a:band2H>
    <a:firstCol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966"/>
          </a:solidFill>
        </a:fill>
      </a:tcStyle>
    </a:lastRow>
    <a:firstRow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12700" cap="flat">
              <a:solidFill>
                <a:srgbClr val="009966"/>
              </a:solidFill>
              <a:prstDash val="solid"/>
              <a:round/>
            </a:ln>
          </a:top>
          <a:bottom>
            <a:ln w="127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12700" cap="flat">
              <a:solidFill>
                <a:srgbClr val="009966"/>
              </a:solidFill>
              <a:prstDash val="solid"/>
              <a:round/>
            </a:ln>
          </a:top>
          <a:bottom>
            <a:ln w="127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38100" cap="flat">
              <a:solidFill>
                <a:srgbClr val="009966"/>
              </a:solidFill>
              <a:prstDash val="solid"/>
              <a:round/>
            </a:ln>
          </a:top>
          <a:bottom>
            <a:ln w="127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12700" cap="flat">
              <a:solidFill>
                <a:srgbClr val="009966"/>
              </a:solidFill>
              <a:prstDash val="solid"/>
              <a:round/>
            </a:ln>
          </a:top>
          <a:bottom>
            <a:ln w="381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12700" cap="flat">
              <a:solidFill>
                <a:srgbClr val="009966"/>
              </a:solidFill>
              <a:prstDash val="solid"/>
              <a:round/>
            </a:ln>
          </a:top>
          <a:bottom>
            <a:ln w="127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rgbClr val="009966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12700" cap="flat">
              <a:solidFill>
                <a:srgbClr val="009966"/>
              </a:solidFill>
              <a:prstDash val="solid"/>
              <a:round/>
            </a:ln>
          </a:top>
          <a:bottom>
            <a:ln w="127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rgbClr val="009966">
              <a:alpha val="20000"/>
            </a:srgbClr>
          </a:solidFill>
        </a:fill>
      </a:tcStyle>
    </a:firstCol>
    <a:lastRow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50800" cap="flat">
              <a:solidFill>
                <a:srgbClr val="009966"/>
              </a:solidFill>
              <a:prstDash val="solid"/>
              <a:round/>
            </a:ln>
          </a:top>
          <a:bottom>
            <a:ln w="127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12700" cap="flat">
              <a:solidFill>
                <a:srgbClr val="009966"/>
              </a:solidFill>
              <a:prstDash val="solid"/>
              <a:round/>
            </a:ln>
          </a:top>
          <a:bottom>
            <a:ln w="254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+mn-lt"/>
        <a:ea typeface="+mn-ea"/>
        <a:cs typeface="+mn-cs"/>
        <a:sym typeface="Lucida Grande"/>
      </a:defRPr>
    </a:lvl1pPr>
    <a:lvl2pPr indent="228600" defTabSz="457200" latinLnBrk="0">
      <a:defRPr sz="2200">
        <a:latin typeface="+mn-lt"/>
        <a:ea typeface="+mn-ea"/>
        <a:cs typeface="+mn-cs"/>
        <a:sym typeface="Lucida Grande"/>
      </a:defRPr>
    </a:lvl2pPr>
    <a:lvl3pPr indent="457200" defTabSz="457200" latinLnBrk="0">
      <a:defRPr sz="2200">
        <a:latin typeface="+mn-lt"/>
        <a:ea typeface="+mn-ea"/>
        <a:cs typeface="+mn-cs"/>
        <a:sym typeface="Lucida Grande"/>
      </a:defRPr>
    </a:lvl3pPr>
    <a:lvl4pPr indent="685800" defTabSz="457200" latinLnBrk="0">
      <a:defRPr sz="2200">
        <a:latin typeface="+mn-lt"/>
        <a:ea typeface="+mn-ea"/>
        <a:cs typeface="+mn-cs"/>
        <a:sym typeface="Lucida Grande"/>
      </a:defRPr>
    </a:lvl4pPr>
    <a:lvl5pPr indent="914400" defTabSz="457200" latinLnBrk="0">
      <a:defRPr sz="2200">
        <a:latin typeface="+mn-lt"/>
        <a:ea typeface="+mn-ea"/>
        <a:cs typeface="+mn-cs"/>
        <a:sym typeface="Lucida Grande"/>
      </a:defRPr>
    </a:lvl5pPr>
    <a:lvl6pPr indent="1143000" defTabSz="457200" latinLnBrk="0">
      <a:defRPr sz="2200">
        <a:latin typeface="+mn-lt"/>
        <a:ea typeface="+mn-ea"/>
        <a:cs typeface="+mn-cs"/>
        <a:sym typeface="Lucida Grande"/>
      </a:defRPr>
    </a:lvl6pPr>
    <a:lvl7pPr indent="1371600" defTabSz="457200" latinLnBrk="0">
      <a:defRPr sz="2200">
        <a:latin typeface="+mn-lt"/>
        <a:ea typeface="+mn-ea"/>
        <a:cs typeface="+mn-cs"/>
        <a:sym typeface="Lucida Grande"/>
      </a:defRPr>
    </a:lvl7pPr>
    <a:lvl8pPr indent="1600200" defTabSz="457200" latinLnBrk="0">
      <a:defRPr sz="2200">
        <a:latin typeface="+mn-lt"/>
        <a:ea typeface="+mn-ea"/>
        <a:cs typeface="+mn-cs"/>
        <a:sym typeface="Lucida Grande"/>
      </a:defRPr>
    </a:lvl8pPr>
    <a:lvl9pPr indent="1828800" defTabSz="457200" latinLnBrk="0">
      <a:defRPr sz="2200">
        <a:latin typeface="+mn-lt"/>
        <a:ea typeface="+mn-ea"/>
        <a:cs typeface="+mn-cs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bg>
      <p:bgPr>
        <a:solidFill>
          <a:srgbClr val="0099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  <a:lvl2pPr marL="0" indent="0" algn="ctr">
              <a:spcBef>
                <a:spcPts val="0"/>
              </a:spcBef>
              <a:buSzTx/>
              <a:buNone/>
              <a:defRPr sz="5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2pPr>
            <a:lvl3pPr marL="0" indent="0" algn="ctr">
              <a:spcBef>
                <a:spcPts val="0"/>
              </a:spcBef>
              <a:buSzTx/>
              <a:buNone/>
              <a:defRPr sz="5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3pPr>
            <a:lvl4pPr marL="0" indent="0" algn="ctr">
              <a:spcBef>
                <a:spcPts val="0"/>
              </a:spcBef>
              <a:buSzTx/>
              <a:buNone/>
              <a:defRPr sz="5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4pPr>
            <a:lvl5pPr marL="0" indent="0" algn="ctr">
              <a:spcBef>
                <a:spcPts val="0"/>
              </a:spcBef>
              <a:buSzTx/>
              <a:buNone/>
              <a:defRPr sz="5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>
                <a:solidFill>
                  <a:srgbClr val="000000"/>
                </a:solidFill>
              </a:defRPr>
            </a:lvl1pPr>
            <a:lvl2pPr marL="1099037" indent="-464038" algn="ctr">
              <a:spcBef>
                <a:spcPts val="0"/>
              </a:spcBef>
              <a:defRPr sz="3800">
                <a:solidFill>
                  <a:srgbClr val="000000"/>
                </a:solidFill>
              </a:defRPr>
            </a:lvl2pPr>
            <a:lvl3pPr marL="1734037" indent="-464037" algn="ctr">
              <a:spcBef>
                <a:spcPts val="0"/>
              </a:spcBef>
              <a:defRPr sz="3800">
                <a:solidFill>
                  <a:srgbClr val="000000"/>
                </a:solidFill>
              </a:defRPr>
            </a:lvl3pPr>
            <a:lvl4pPr marL="2369037" indent="-464037" algn="ctr">
              <a:spcBef>
                <a:spcPts val="0"/>
              </a:spcBef>
              <a:defRPr sz="3800">
                <a:solidFill>
                  <a:srgbClr val="000000"/>
                </a:solidFill>
              </a:defRPr>
            </a:lvl4pPr>
            <a:lvl5pPr marL="3004037" indent="-464037" algn="ctr">
              <a:spcBef>
                <a:spcPts val="0"/>
              </a:spcBef>
              <a:defRPr sz="3800">
                <a:solidFill>
                  <a:srgbClr val="000000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2387600" y="5975350"/>
            <a:ext cx="19621500" cy="10287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小标题">
    <p:bg>
      <p:bgPr>
        <a:solidFill>
          <a:srgbClr val="232B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xfrm>
            <a:off x="1663700" y="825191"/>
            <a:ext cx="6366670" cy="2286002"/>
          </a:xfrm>
          <a:prstGeom prst="rect">
            <a:avLst/>
          </a:prstGeom>
        </p:spPr>
        <p:txBody>
          <a:bodyPr/>
          <a:lstStyle>
            <a:lvl1pPr algn="l">
              <a:defRPr sz="121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小标题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 flipV="1">
            <a:off x="5092699" y="2006848"/>
            <a:ext cx="4" cy="659846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009966"/>
                </a:solidFill>
              </a:defRPr>
            </a:pPr>
          </a:p>
        </p:txBody>
      </p:sp>
      <p:sp>
        <p:nvSpPr>
          <p:cNvPr id="119" name="Shape 119"/>
          <p:cNvSpPr/>
          <p:nvPr/>
        </p:nvSpPr>
        <p:spPr>
          <a:xfrm>
            <a:off x="1781144" y="5019278"/>
            <a:ext cx="3677448" cy="3677447"/>
          </a:xfrm>
          <a:prstGeom prst="ellipse">
            <a:avLst/>
          </a:prstGeom>
          <a:solidFill>
            <a:srgbClr val="009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</a:p>
        </p:txBody>
      </p:sp>
      <p:sp>
        <p:nvSpPr>
          <p:cNvPr id="120" name="Shape 120"/>
          <p:cNvSpPr/>
          <p:nvPr/>
        </p:nvSpPr>
        <p:spPr>
          <a:xfrm>
            <a:off x="6151781" y="5009455"/>
            <a:ext cx="15913698" cy="3697090"/>
          </a:xfrm>
          <a:prstGeom prst="rect">
            <a:avLst/>
          </a:prstGeom>
          <a:ln w="25400">
            <a:solidFill>
              <a:srgbClr val="00996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xfrm>
            <a:off x="5270500" y="1847819"/>
            <a:ext cx="1384300" cy="97790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  <a:lvl2pPr marL="1245576" indent="-610576">
              <a:spcBef>
                <a:spcPts val="0"/>
              </a:spcBef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2pPr>
            <a:lvl3pPr marL="1880575" indent="-610576">
              <a:spcBef>
                <a:spcPts val="0"/>
              </a:spcBef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3pPr>
            <a:lvl4pPr marL="2515575" indent="-610575">
              <a:spcBef>
                <a:spcPts val="0"/>
              </a:spcBef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4pPr>
            <a:lvl5pPr marL="3150575" indent="-610575">
              <a:spcBef>
                <a:spcPts val="0"/>
              </a:spcBef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2" name="Shape 122"/>
          <p:cNvSpPr/>
          <p:nvPr>
            <p:ph type="title"/>
          </p:nvPr>
        </p:nvSpPr>
        <p:spPr>
          <a:xfrm>
            <a:off x="1663700" y="825191"/>
            <a:ext cx="6366670" cy="2286002"/>
          </a:xfrm>
          <a:prstGeom prst="rect">
            <a:avLst/>
          </a:prstGeom>
        </p:spPr>
        <p:txBody>
          <a:bodyPr/>
          <a:lstStyle>
            <a:lvl1pPr algn="l">
              <a:defRPr sz="12100">
                <a:solidFill>
                  <a:srgbClr val="009966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小标题 拷贝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 flipV="1">
            <a:off x="5092699" y="2006848"/>
            <a:ext cx="4" cy="659846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009966"/>
                </a:solidFill>
              </a:defRPr>
            </a:pPr>
          </a:p>
        </p:txBody>
      </p:sp>
      <p:sp>
        <p:nvSpPr>
          <p:cNvPr id="131" name="Shape 131"/>
          <p:cNvSpPr/>
          <p:nvPr/>
        </p:nvSpPr>
        <p:spPr>
          <a:xfrm>
            <a:off x="1730344" y="4130278"/>
            <a:ext cx="3677448" cy="3677447"/>
          </a:xfrm>
          <a:prstGeom prst="ellipse">
            <a:avLst/>
          </a:prstGeom>
          <a:solidFill>
            <a:srgbClr val="009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</a:p>
        </p:txBody>
      </p:sp>
      <p:sp>
        <p:nvSpPr>
          <p:cNvPr id="132" name="Shape 132"/>
          <p:cNvSpPr/>
          <p:nvPr/>
        </p:nvSpPr>
        <p:spPr>
          <a:xfrm>
            <a:off x="6100981" y="4120455"/>
            <a:ext cx="15913698" cy="3697090"/>
          </a:xfrm>
          <a:prstGeom prst="rect">
            <a:avLst/>
          </a:prstGeom>
          <a:ln w="25400">
            <a:solidFill>
              <a:srgbClr val="00996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3" name="Shape 133"/>
          <p:cNvSpPr/>
          <p:nvPr/>
        </p:nvSpPr>
        <p:spPr>
          <a:xfrm>
            <a:off x="1730344" y="8346678"/>
            <a:ext cx="3677448" cy="3677447"/>
          </a:xfrm>
          <a:prstGeom prst="ellipse">
            <a:avLst/>
          </a:prstGeom>
          <a:solidFill>
            <a:srgbClr val="009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</a:p>
        </p:txBody>
      </p:sp>
      <p:sp>
        <p:nvSpPr>
          <p:cNvPr id="134" name="Shape 134"/>
          <p:cNvSpPr/>
          <p:nvPr/>
        </p:nvSpPr>
        <p:spPr>
          <a:xfrm>
            <a:off x="6100981" y="8336853"/>
            <a:ext cx="15913698" cy="3697090"/>
          </a:xfrm>
          <a:prstGeom prst="rect">
            <a:avLst/>
          </a:prstGeom>
          <a:ln w="25400">
            <a:solidFill>
              <a:srgbClr val="00996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5270500" y="1847819"/>
            <a:ext cx="1384300" cy="97790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  <a:lvl2pPr marL="1245576" indent="-610576">
              <a:spcBef>
                <a:spcPts val="0"/>
              </a:spcBef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2pPr>
            <a:lvl3pPr marL="1880575" indent="-610576">
              <a:spcBef>
                <a:spcPts val="0"/>
              </a:spcBef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3pPr>
            <a:lvl4pPr marL="2515575" indent="-610575">
              <a:spcBef>
                <a:spcPts val="0"/>
              </a:spcBef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4pPr>
            <a:lvl5pPr marL="3150575" indent="-610575">
              <a:spcBef>
                <a:spcPts val="0"/>
              </a:spcBef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6" name="Shape 136"/>
          <p:cNvSpPr/>
          <p:nvPr>
            <p:ph type="title"/>
          </p:nvPr>
        </p:nvSpPr>
        <p:spPr>
          <a:xfrm>
            <a:off x="1663700" y="825191"/>
            <a:ext cx="6366670" cy="2286002"/>
          </a:xfrm>
          <a:prstGeom prst="rect">
            <a:avLst/>
          </a:prstGeom>
        </p:spPr>
        <p:txBody>
          <a:bodyPr/>
          <a:lstStyle>
            <a:lvl1pPr algn="l">
              <a:defRPr sz="12100">
                <a:solidFill>
                  <a:srgbClr val="009966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37" name="Shape 1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bg>
      <p:bgPr>
        <a:solidFill>
          <a:srgbClr val="232B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bg>
      <p:bgPr>
        <a:solidFill>
          <a:srgbClr val="3239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22839" y="12205261"/>
            <a:ext cx="3402461" cy="1063272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/>
          <p:nvPr>
            <p:ph type="sldNum" sz="quarter" idx="2"/>
          </p:nvPr>
        </p:nvSpPr>
        <p:spPr>
          <a:xfrm>
            <a:off x="11935815" y="13010554"/>
            <a:ext cx="494511" cy="511173"/>
          </a:xfrm>
          <a:prstGeom prst="rect">
            <a:avLst/>
          </a:prstGeom>
        </p:spPr>
        <p:txBody>
          <a:bodyPr lIns="71435" tIns="71435" rIns="71435" bIns="71435"/>
          <a:lstStyle>
            <a:lvl1pPr defTabSz="821529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xfrm>
            <a:off x="4387453" y="625077"/>
            <a:ext cx="15609094" cy="3036095"/>
          </a:xfrm>
          <a:prstGeom prst="rect">
            <a:avLst/>
          </a:prstGeom>
        </p:spPr>
        <p:txBody>
          <a:bodyPr lIns="71435" tIns="71435" rIns="71435" bIns="71435"/>
          <a:lstStyle>
            <a:lvl1pPr defTabSz="821529">
              <a:defRPr sz="11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67" name="Shape 167"/>
          <p:cNvSpPr/>
          <p:nvPr>
            <p:ph type="body" idx="1"/>
          </p:nvPr>
        </p:nvSpPr>
        <p:spPr>
          <a:xfrm>
            <a:off x="4387453" y="3661171"/>
            <a:ext cx="15609094" cy="8840394"/>
          </a:xfrm>
          <a:prstGeom prst="rect">
            <a:avLst/>
          </a:prstGeom>
        </p:spPr>
        <p:txBody>
          <a:bodyPr lIns="71435" tIns="71435" rIns="71435" bIns="71435"/>
          <a:lstStyle>
            <a:lvl1pPr marL="617361" indent="-617361" defTabSz="821529">
              <a:defRPr sz="5000">
                <a:solidFill>
                  <a:srgbClr val="000000"/>
                </a:solidFill>
              </a:defRPr>
            </a:lvl1pPr>
            <a:lvl2pPr marL="1061859" indent="-617361" defTabSz="821529">
              <a:defRPr sz="5000">
                <a:solidFill>
                  <a:srgbClr val="000000"/>
                </a:solidFill>
              </a:defRPr>
            </a:lvl2pPr>
            <a:lvl3pPr marL="1506359" indent="-617359" defTabSz="821529">
              <a:defRPr sz="5000">
                <a:solidFill>
                  <a:srgbClr val="000000"/>
                </a:solidFill>
              </a:defRPr>
            </a:lvl3pPr>
            <a:lvl4pPr marL="1950859" indent="-617359" defTabSz="821529">
              <a:defRPr sz="5000">
                <a:solidFill>
                  <a:srgbClr val="000000"/>
                </a:solidFill>
              </a:defRPr>
            </a:lvl4pPr>
            <a:lvl5pPr marL="2395359" indent="-617359" defTabSz="821529">
              <a:defRPr sz="5000">
                <a:solidFill>
                  <a:srgbClr val="000000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8" name="Shape 168"/>
          <p:cNvSpPr/>
          <p:nvPr>
            <p:ph type="sldNum" sz="quarter" idx="2"/>
          </p:nvPr>
        </p:nvSpPr>
        <p:spPr>
          <a:xfrm>
            <a:off x="11935815" y="13010554"/>
            <a:ext cx="494511" cy="511173"/>
          </a:xfrm>
          <a:prstGeom prst="rect">
            <a:avLst/>
          </a:prstGeom>
        </p:spPr>
        <p:txBody>
          <a:bodyPr lIns="71435" tIns="71435" rIns="71435" bIns="71435"/>
          <a:lstStyle>
            <a:lvl1pPr defTabSz="821529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xfrm>
            <a:off x="4833937" y="2303858"/>
            <a:ext cx="14716127" cy="4643440"/>
          </a:xfrm>
          <a:prstGeom prst="rect">
            <a:avLst/>
          </a:prstGeom>
        </p:spPr>
        <p:txBody>
          <a:bodyPr lIns="71435" tIns="71435" rIns="71435" bIns="71435" anchor="b"/>
          <a:lstStyle>
            <a:lvl1pPr defTabSz="821529">
              <a:defRPr sz="11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xfrm>
            <a:off x="4833937" y="7072310"/>
            <a:ext cx="14716127" cy="1589487"/>
          </a:xfrm>
          <a:prstGeom prst="rect">
            <a:avLst/>
          </a:prstGeom>
        </p:spPr>
        <p:txBody>
          <a:bodyPr lIns="71435" tIns="71435" rIns="71435" bIns="71435" anchor="t"/>
          <a:lstStyle>
            <a:lvl1pPr marL="0" indent="0" algn="ctr" defTabSz="821529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</a:defRPr>
            </a:lvl1pPr>
            <a:lvl2pPr marL="0" indent="0" algn="ctr" defTabSz="821529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</a:defRPr>
            </a:lvl2pPr>
            <a:lvl3pPr marL="0" indent="0" algn="ctr" defTabSz="821529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</a:defRPr>
            </a:lvl3pPr>
            <a:lvl4pPr marL="0" indent="0" algn="ctr" defTabSz="821529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</a:defRPr>
            </a:lvl4pPr>
            <a:lvl5pPr marL="0" indent="0" algn="ctr" defTabSz="821529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7" name="Shape 177"/>
          <p:cNvSpPr/>
          <p:nvPr>
            <p:ph type="sldNum" sz="quarter" idx="2"/>
          </p:nvPr>
        </p:nvSpPr>
        <p:spPr>
          <a:xfrm>
            <a:off x="11935815" y="13010554"/>
            <a:ext cx="494511" cy="511173"/>
          </a:xfrm>
          <a:prstGeom prst="rect">
            <a:avLst/>
          </a:prstGeom>
        </p:spPr>
        <p:txBody>
          <a:bodyPr lIns="71435" tIns="71435" rIns="71435" bIns="71435"/>
          <a:lstStyle>
            <a:lvl1pPr defTabSz="821529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6" y="673100"/>
            <a:ext cx="18135605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  <a:lvl2pPr marL="0" indent="0" algn="ctr">
              <a:spcBef>
                <a:spcPts val="0"/>
              </a:spcBef>
              <a:buSzTx/>
              <a:buNone/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2pPr>
            <a:lvl3pPr marL="0" indent="0" algn="ctr">
              <a:spcBef>
                <a:spcPts val="0"/>
              </a:spcBef>
              <a:buSzTx/>
              <a:buNone/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3pPr>
            <a:lvl4pPr marL="0" indent="0" algn="ctr">
              <a:spcBef>
                <a:spcPts val="0"/>
              </a:spcBef>
              <a:buSzTx/>
              <a:buNone/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4pPr>
            <a:lvl5pPr marL="0" indent="0" algn="ctr">
              <a:spcBef>
                <a:spcPts val="0"/>
              </a:spcBef>
              <a:buSzTx/>
              <a:buNone/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4833937" y="2303858"/>
            <a:ext cx="14716127" cy="4643440"/>
          </a:xfrm>
          <a:prstGeom prst="rect">
            <a:avLst/>
          </a:prstGeom>
        </p:spPr>
        <p:txBody>
          <a:bodyPr lIns="71435" tIns="71435" rIns="71435" bIns="71435" anchor="b"/>
          <a:lstStyle>
            <a:lvl1pPr defTabSz="821529">
              <a:defRPr sz="11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85" name="Shape 185"/>
          <p:cNvSpPr/>
          <p:nvPr>
            <p:ph type="body" sz="quarter" idx="1"/>
          </p:nvPr>
        </p:nvSpPr>
        <p:spPr>
          <a:xfrm>
            <a:off x="4833937" y="7072310"/>
            <a:ext cx="14716127" cy="1589487"/>
          </a:xfrm>
          <a:prstGeom prst="rect">
            <a:avLst/>
          </a:prstGeom>
        </p:spPr>
        <p:txBody>
          <a:bodyPr lIns="71435" tIns="71435" rIns="71435" bIns="71435" anchor="t"/>
          <a:lstStyle>
            <a:lvl1pPr marL="0" indent="0" algn="ctr" defTabSz="821529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</a:defRPr>
            </a:lvl1pPr>
            <a:lvl2pPr marL="0" indent="0" algn="ctr" defTabSz="821529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</a:defRPr>
            </a:lvl2pPr>
            <a:lvl3pPr marL="0" indent="0" algn="ctr" defTabSz="821529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</a:defRPr>
            </a:lvl3pPr>
            <a:lvl4pPr marL="0" indent="0" algn="ctr" defTabSz="821529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</a:defRPr>
            </a:lvl4pPr>
            <a:lvl5pPr marL="0" indent="0" algn="ctr" defTabSz="821529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6" name="Shape 186"/>
          <p:cNvSpPr/>
          <p:nvPr>
            <p:ph type="sldNum" sz="quarter" idx="2"/>
          </p:nvPr>
        </p:nvSpPr>
        <p:spPr>
          <a:xfrm>
            <a:off x="11935815" y="13010554"/>
            <a:ext cx="494511" cy="511173"/>
          </a:xfrm>
          <a:prstGeom prst="rect">
            <a:avLst/>
          </a:prstGeom>
        </p:spPr>
        <p:txBody>
          <a:bodyPr lIns="71435" tIns="71435" rIns="71435" bIns="71435"/>
          <a:lstStyle>
            <a:lvl1pPr defTabSz="821529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79" y="1104900"/>
            <a:ext cx="9525003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 algn="l">
              <a:defRPr sz="8100">
                <a:solidFill>
                  <a:srgbClr val="DCDEE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  <a:lvl2pPr marL="0" indent="0" algn="ctr">
              <a:spcBef>
                <a:spcPts val="0"/>
              </a:spcBef>
              <a:buSzTx/>
              <a:buNone/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2pPr>
            <a:lvl3pPr marL="0" indent="0" algn="ctr">
              <a:spcBef>
                <a:spcPts val="0"/>
              </a:spcBef>
              <a:buSzTx/>
              <a:buNone/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3pPr>
            <a:lvl4pPr marL="0" indent="0" algn="ctr">
              <a:spcBef>
                <a:spcPts val="0"/>
              </a:spcBef>
              <a:buSzTx/>
              <a:buNone/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4pPr>
            <a:lvl5pPr marL="0" indent="0" algn="ctr">
              <a:spcBef>
                <a:spcPts val="0"/>
              </a:spcBef>
              <a:buSzTx/>
              <a:buNone/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bg>
      <p:bgPr>
        <a:solidFill>
          <a:srgbClr val="0099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285608" indent="-285608">
              <a:lnSpc>
                <a:spcPct val="120000"/>
              </a:lnSpc>
              <a:spcBef>
                <a:spcPts val="4500"/>
              </a:spcBef>
              <a:defRPr sz="2300">
                <a:solidFill>
                  <a:srgbClr val="00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  <a:lvl2pPr marL="844406" indent="-285608">
              <a:lnSpc>
                <a:spcPct val="120000"/>
              </a:lnSpc>
              <a:spcBef>
                <a:spcPts val="4500"/>
              </a:spcBef>
              <a:defRPr sz="2300">
                <a:solidFill>
                  <a:srgbClr val="00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2pPr>
            <a:lvl3pPr marL="1403206" indent="-285606">
              <a:lnSpc>
                <a:spcPct val="120000"/>
              </a:lnSpc>
              <a:spcBef>
                <a:spcPts val="4500"/>
              </a:spcBef>
              <a:defRPr sz="2300">
                <a:solidFill>
                  <a:srgbClr val="00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3pPr>
            <a:lvl4pPr marL="1962006" indent="-285606">
              <a:lnSpc>
                <a:spcPct val="120000"/>
              </a:lnSpc>
              <a:spcBef>
                <a:spcPts val="4500"/>
              </a:spcBef>
              <a:defRPr sz="2300">
                <a:solidFill>
                  <a:srgbClr val="00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4pPr>
            <a:lvl5pPr marL="2520806" indent="-285606">
              <a:lnSpc>
                <a:spcPct val="120000"/>
              </a:lnSpc>
              <a:spcBef>
                <a:spcPts val="4500"/>
              </a:spcBef>
              <a:defRPr sz="2300">
                <a:solidFill>
                  <a:srgbClr val="00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9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700" u="none">
          <a:ln>
            <a:noFill/>
          </a:ln>
          <a:solidFill>
            <a:srgbClr val="00FAA5"/>
          </a:solidFill>
          <a:uFillTx/>
          <a:latin typeface="SourceHanSansCN-Normal"/>
          <a:ea typeface="SourceHanSansCN-Normal"/>
          <a:cs typeface="SourceHanSansCN-Normal"/>
          <a:sym typeface="SourceHanSansCN-Normal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700" u="none">
          <a:ln>
            <a:noFill/>
          </a:ln>
          <a:solidFill>
            <a:srgbClr val="00FAA5"/>
          </a:solidFill>
          <a:uFillTx/>
          <a:latin typeface="SourceHanSansCN-Normal"/>
          <a:ea typeface="SourceHanSansCN-Normal"/>
          <a:cs typeface="SourceHanSansCN-Normal"/>
          <a:sym typeface="SourceHanSansCN-Normal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700" u="none">
          <a:ln>
            <a:noFill/>
          </a:ln>
          <a:solidFill>
            <a:srgbClr val="00FAA5"/>
          </a:solidFill>
          <a:uFillTx/>
          <a:latin typeface="SourceHanSansCN-Normal"/>
          <a:ea typeface="SourceHanSansCN-Normal"/>
          <a:cs typeface="SourceHanSansCN-Normal"/>
          <a:sym typeface="SourceHanSansCN-Normal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700" u="none">
          <a:ln>
            <a:noFill/>
          </a:ln>
          <a:solidFill>
            <a:srgbClr val="00FAA5"/>
          </a:solidFill>
          <a:uFillTx/>
          <a:latin typeface="SourceHanSansCN-Normal"/>
          <a:ea typeface="SourceHanSansCN-Normal"/>
          <a:cs typeface="SourceHanSansCN-Normal"/>
          <a:sym typeface="SourceHanSansCN-Normal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700" u="none">
          <a:ln>
            <a:noFill/>
          </a:ln>
          <a:solidFill>
            <a:srgbClr val="00FAA5"/>
          </a:solidFill>
          <a:uFillTx/>
          <a:latin typeface="SourceHanSansCN-Normal"/>
          <a:ea typeface="SourceHanSansCN-Normal"/>
          <a:cs typeface="SourceHanSansCN-Normal"/>
          <a:sym typeface="SourceHanSansCN-Normal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700" u="none">
          <a:ln>
            <a:noFill/>
          </a:ln>
          <a:solidFill>
            <a:srgbClr val="00FAA5"/>
          </a:solidFill>
          <a:uFillTx/>
          <a:latin typeface="SourceHanSansCN-Normal"/>
          <a:ea typeface="SourceHanSansCN-Normal"/>
          <a:cs typeface="SourceHanSansCN-Normal"/>
          <a:sym typeface="SourceHanSansCN-Normal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700" u="none">
          <a:ln>
            <a:noFill/>
          </a:ln>
          <a:solidFill>
            <a:srgbClr val="00FAA5"/>
          </a:solidFill>
          <a:uFillTx/>
          <a:latin typeface="SourceHanSansCN-Normal"/>
          <a:ea typeface="SourceHanSansCN-Normal"/>
          <a:cs typeface="SourceHanSansCN-Normal"/>
          <a:sym typeface="SourceHanSansCN-Normal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700" u="none">
          <a:ln>
            <a:noFill/>
          </a:ln>
          <a:solidFill>
            <a:srgbClr val="00FAA5"/>
          </a:solidFill>
          <a:uFillTx/>
          <a:latin typeface="SourceHanSansCN-Normal"/>
          <a:ea typeface="SourceHanSansCN-Normal"/>
          <a:cs typeface="SourceHanSansCN-Normal"/>
          <a:sym typeface="SourceHanSansCN-Normal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700" u="none">
          <a:ln>
            <a:noFill/>
          </a:ln>
          <a:solidFill>
            <a:srgbClr val="00FAA5"/>
          </a:solidFill>
          <a:uFillTx/>
          <a:latin typeface="SourceHanSansCN-Normal"/>
          <a:ea typeface="SourceHanSansCN-Normal"/>
          <a:cs typeface="SourceHanSansCN-Normal"/>
          <a:sym typeface="SourceHanSansCN-Normal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3769800" y="2567441"/>
            <a:ext cx="1565273" cy="803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 defTabSz="821529">
              <a:defRPr sz="3700">
                <a:solidFill>
                  <a:srgbClr val="00FAA5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收件人</a:t>
            </a:r>
          </a:p>
        </p:txBody>
      </p:sp>
      <p:sp>
        <p:nvSpPr>
          <p:cNvPr id="196" name="Shape 196"/>
          <p:cNvSpPr/>
          <p:nvPr/>
        </p:nvSpPr>
        <p:spPr>
          <a:xfrm>
            <a:off x="6125251" y="5052807"/>
            <a:ext cx="13501637" cy="5885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5" tIns="71435" rIns="71435" bIns="71435">
            <a:spAutoFit/>
          </a:bodyPr>
          <a:lstStyle/>
          <a:p>
            <a:pPr algn="l" defTabSz="821529">
              <a:lnSpc>
                <a:spcPct val="120000"/>
              </a:lnSpc>
              <a:defRPr b="1" sz="3500">
                <a:solidFill>
                  <a:srgbClr val="00FAA5"/>
                </a:solidFill>
              </a:defRPr>
            </a:pPr>
            <a:r>
              <a:t>Hi，亲爱的我自己：</a:t>
            </a:r>
          </a:p>
          <a:p>
            <a:pPr algn="l" defTabSz="821529">
              <a:lnSpc>
                <a:spcPct val="120000"/>
              </a:lnSpc>
              <a:defRPr b="1" sz="3500">
                <a:solidFill>
                  <a:srgbClr val="00FAA5"/>
                </a:solidFill>
              </a:defRPr>
            </a:pPr>
          </a:p>
          <a:p>
            <a:pPr algn="l" defTabSz="821529">
              <a:lnSpc>
                <a:spcPct val="120000"/>
              </a:lnSpc>
              <a:defRPr b="1" sz="3500">
                <a:solidFill>
                  <a:srgbClr val="00FAA5"/>
                </a:solidFill>
              </a:defRPr>
            </a:pPr>
            <a:r>
              <a:t>       通过独立解决问题、探索答案、项目筹备等一系列过程，当我再次打开这封信的时候，我希望这时候的自己：</a:t>
            </a:r>
          </a:p>
          <a:p>
            <a:pPr lvl="5" indent="1143000" algn="l" defTabSz="821529">
              <a:lnSpc>
                <a:spcPct val="120000"/>
              </a:lnSpc>
              <a:defRPr b="1" sz="3500">
                <a:solidFill>
                  <a:srgbClr val="00FAA5"/>
                </a:solidFill>
              </a:defRPr>
            </a:pPr>
            <a:r>
              <a:t>1. 成为训练营那仅有的一枚优秀学员；</a:t>
            </a:r>
            <a:r>
              <a:rPr>
                <a:solidFill>
                  <a:srgbClr val="FFFB00"/>
                </a:solidFill>
              </a:rPr>
              <a:t>（更换成自己的内容）</a:t>
            </a:r>
            <a:endParaRPr>
              <a:solidFill>
                <a:srgbClr val="FFFB00"/>
              </a:solidFill>
            </a:endParaRPr>
          </a:p>
          <a:p>
            <a:pPr lvl="5" indent="1143000" algn="l" defTabSz="821529">
              <a:lnSpc>
                <a:spcPct val="120000"/>
              </a:lnSpc>
              <a:defRPr b="1" sz="3500">
                <a:solidFill>
                  <a:srgbClr val="00FAA5"/>
                </a:solidFill>
              </a:defRPr>
            </a:pPr>
            <a:r>
              <a:t>2. 亲手独立构建起属于自己的网站；</a:t>
            </a:r>
            <a:r>
              <a:rPr>
                <a:solidFill>
                  <a:srgbClr val="FFFB00"/>
                </a:solidFill>
              </a:rPr>
              <a:t>（更换成自己的内容）</a:t>
            </a:r>
          </a:p>
          <a:p>
            <a:pPr lvl="5" indent="1143000" algn="l" defTabSz="821529">
              <a:lnSpc>
                <a:spcPct val="120000"/>
              </a:lnSpc>
              <a:defRPr b="1" sz="3500">
                <a:solidFill>
                  <a:srgbClr val="00FAA5"/>
                </a:solidFill>
              </a:defRPr>
            </a:pPr>
            <a:r>
              <a:t>3. 启动自己心心念念的个人电台啦！</a:t>
            </a:r>
            <a:r>
              <a:rPr>
                <a:solidFill>
                  <a:srgbClr val="FFFB00"/>
                </a:solidFill>
              </a:rPr>
              <a:t>（更换成自己的内容）</a:t>
            </a:r>
          </a:p>
          <a:p>
            <a:pPr lvl="5" indent="1143000" algn="l" defTabSz="821529">
              <a:lnSpc>
                <a:spcPct val="120000"/>
              </a:lnSpc>
              <a:defRPr b="1" sz="3500">
                <a:solidFill>
                  <a:srgbClr val="00FAA5"/>
                </a:solidFill>
              </a:defRPr>
            </a:pPr>
            <a:r>
              <a:t>4…….</a:t>
            </a:r>
            <a:r>
              <a:rPr>
                <a:solidFill>
                  <a:srgbClr val="FFFB00"/>
                </a:solidFill>
              </a:rPr>
              <a:t>（更换成自己的内容）</a:t>
            </a:r>
          </a:p>
        </p:txBody>
      </p:sp>
      <p:sp>
        <p:nvSpPr>
          <p:cNvPr id="197" name="Shape 197"/>
          <p:cNvSpPr/>
          <p:nvPr/>
        </p:nvSpPr>
        <p:spPr>
          <a:xfrm>
            <a:off x="7830924" y="757923"/>
            <a:ext cx="872214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FAA5"/>
                </a:solidFill>
              </a:defRPr>
            </a:lvl1pPr>
          </a:lstStyle>
          <a:p>
            <a:pPr/>
            <a:r>
              <a:t>半撇私塾慢递 ｜ 写给未来的信</a:t>
            </a:r>
          </a:p>
        </p:txBody>
      </p:sp>
      <p:sp>
        <p:nvSpPr>
          <p:cNvPr id="198" name="Shape 198"/>
          <p:cNvSpPr/>
          <p:nvPr/>
        </p:nvSpPr>
        <p:spPr>
          <a:xfrm>
            <a:off x="5888182" y="2601801"/>
            <a:ext cx="14074380" cy="734560"/>
          </a:xfrm>
          <a:prstGeom prst="rect">
            <a:avLst/>
          </a:prstGeom>
          <a:ln w="38100">
            <a:solidFill>
              <a:srgbClr val="00FAA5">
                <a:alpha val="4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43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</a:p>
        </p:txBody>
      </p:sp>
      <p:sp>
        <p:nvSpPr>
          <p:cNvPr id="199" name="Shape 199"/>
          <p:cNvSpPr/>
          <p:nvPr/>
        </p:nvSpPr>
        <p:spPr>
          <a:xfrm>
            <a:off x="4359076" y="3704964"/>
            <a:ext cx="1095373" cy="803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 defTabSz="821529">
              <a:defRPr sz="3700">
                <a:solidFill>
                  <a:srgbClr val="00FAA5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主题</a:t>
            </a:r>
          </a:p>
        </p:txBody>
      </p:sp>
      <p:sp>
        <p:nvSpPr>
          <p:cNvPr id="200" name="Shape 200"/>
          <p:cNvSpPr/>
          <p:nvPr/>
        </p:nvSpPr>
        <p:spPr>
          <a:xfrm>
            <a:off x="5888182" y="3673216"/>
            <a:ext cx="14074380" cy="765178"/>
          </a:xfrm>
          <a:prstGeom prst="rect">
            <a:avLst/>
          </a:prstGeom>
          <a:ln w="38100">
            <a:solidFill>
              <a:srgbClr val="00FAA5">
                <a:alpha val="4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43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</a:p>
        </p:txBody>
      </p:sp>
      <p:sp>
        <p:nvSpPr>
          <p:cNvPr id="201" name="Shape 201"/>
          <p:cNvSpPr/>
          <p:nvPr/>
        </p:nvSpPr>
        <p:spPr>
          <a:xfrm>
            <a:off x="4359076" y="4807973"/>
            <a:ext cx="1095373" cy="803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 defTabSz="821529">
              <a:defRPr sz="3700">
                <a:solidFill>
                  <a:srgbClr val="00FAA5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正文</a:t>
            </a:r>
          </a:p>
        </p:txBody>
      </p:sp>
      <p:sp>
        <p:nvSpPr>
          <p:cNvPr id="202" name="Shape 202"/>
          <p:cNvSpPr/>
          <p:nvPr/>
        </p:nvSpPr>
        <p:spPr>
          <a:xfrm>
            <a:off x="5888182" y="4810738"/>
            <a:ext cx="14074380" cy="7217700"/>
          </a:xfrm>
          <a:prstGeom prst="rect">
            <a:avLst/>
          </a:prstGeom>
          <a:ln w="38100">
            <a:solidFill>
              <a:srgbClr val="00FAA5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43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</a:p>
        </p:txBody>
      </p:sp>
      <p:sp>
        <p:nvSpPr>
          <p:cNvPr id="203" name="Shape 203"/>
          <p:cNvSpPr/>
          <p:nvPr/>
        </p:nvSpPr>
        <p:spPr>
          <a:xfrm>
            <a:off x="6213976" y="2638879"/>
            <a:ext cx="5045507" cy="765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5" tIns="71435" rIns="71435" bIns="71435">
            <a:spAutoFit/>
          </a:bodyPr>
          <a:lstStyle/>
          <a:p>
            <a:pPr algn="l" defTabSz="821529">
              <a:lnSpc>
                <a:spcPct val="120000"/>
              </a:lnSpc>
              <a:defRPr b="1" sz="3500">
                <a:solidFill>
                  <a:srgbClr val="00FAA5"/>
                </a:solidFill>
              </a:defRPr>
            </a:pPr>
            <a:r>
              <a:t>XXX</a:t>
            </a:r>
            <a:r>
              <a:rPr>
                <a:solidFill>
                  <a:srgbClr val="FFFB00"/>
                </a:solidFill>
              </a:rPr>
              <a:t>（请写上你的名字）</a:t>
            </a:r>
          </a:p>
        </p:txBody>
      </p:sp>
      <p:sp>
        <p:nvSpPr>
          <p:cNvPr id="204" name="Shape 204"/>
          <p:cNvSpPr/>
          <p:nvPr/>
        </p:nvSpPr>
        <p:spPr>
          <a:xfrm>
            <a:off x="6067926" y="3683534"/>
            <a:ext cx="7120853" cy="765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5" tIns="71435" rIns="71435" bIns="71435">
            <a:spAutoFit/>
          </a:bodyPr>
          <a:lstStyle/>
          <a:p>
            <a:pPr algn="l" defTabSz="821529">
              <a:lnSpc>
                <a:spcPct val="120000"/>
              </a:lnSpc>
              <a:defRPr b="1" sz="3500">
                <a:solidFill>
                  <a:srgbClr val="00FAA5"/>
                </a:solidFill>
              </a:defRPr>
            </a:pPr>
            <a:r>
              <a:t>XXXXXXXXXX</a:t>
            </a:r>
            <a:r>
              <a:rPr>
                <a:solidFill>
                  <a:srgbClr val="F3BB19"/>
                </a:solidFill>
              </a:rPr>
              <a:t>（请写上信件主题）</a:t>
            </a:r>
          </a:p>
        </p:txBody>
      </p:sp>
      <p:sp>
        <p:nvSpPr>
          <p:cNvPr id="205" name="Shape 205"/>
          <p:cNvSpPr/>
          <p:nvPr/>
        </p:nvSpPr>
        <p:spPr>
          <a:xfrm>
            <a:off x="5810284" y="12328169"/>
            <a:ext cx="2046372" cy="803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5" tIns="71435" rIns="71435" bIns="71435" anchor="ctr">
            <a:spAutoFit/>
          </a:bodyPr>
          <a:lstStyle>
            <a:lvl1pPr defTabSz="821529">
              <a:defRPr sz="3700">
                <a:solidFill>
                  <a:srgbClr val="00FAA5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发送</a:t>
            </a:r>
          </a:p>
        </p:txBody>
      </p:sp>
      <p:sp>
        <p:nvSpPr>
          <p:cNvPr id="206" name="Shape 206"/>
          <p:cNvSpPr/>
          <p:nvPr/>
        </p:nvSpPr>
        <p:spPr>
          <a:xfrm>
            <a:off x="5888182" y="12347219"/>
            <a:ext cx="1890575" cy="765178"/>
          </a:xfrm>
          <a:prstGeom prst="rect">
            <a:avLst/>
          </a:prstGeom>
          <a:ln w="38100">
            <a:solidFill>
              <a:srgbClr val="00FAA5">
                <a:alpha val="4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Lucida Grande"/>
        <a:ea typeface="Lucida Grande"/>
        <a:cs typeface="Lucida Grand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966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Lucida Grande"/>
        <a:ea typeface="Lucida Grande"/>
        <a:cs typeface="Lucida Grand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966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