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009966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381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381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00996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solidFill>
            <a:srgbClr val="009966">
              <a:alpha val="20000"/>
            </a:srgbClr>
          </a:solidFill>
        </a:fill>
      </a:tcStyle>
    </a:firstCol>
    <a:la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50800" cap="flat">
              <a:solidFill>
                <a:srgbClr val="009966"/>
              </a:solidFill>
              <a:prstDash val="solid"/>
              <a:round/>
            </a:ln>
          </a:top>
          <a:bottom>
            <a:ln w="127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9966"/>
        </a:fontRef>
        <a:srgbClr val="009966"/>
      </a:tcTxStyle>
      <a:tcStyle>
        <a:tcBdr>
          <a:left>
            <a:ln w="12700" cap="flat">
              <a:solidFill>
                <a:srgbClr val="009966"/>
              </a:solidFill>
              <a:prstDash val="solid"/>
              <a:round/>
            </a:ln>
          </a:left>
          <a:right>
            <a:ln w="12700" cap="flat">
              <a:solidFill>
                <a:srgbClr val="009966"/>
              </a:solidFill>
              <a:prstDash val="solid"/>
              <a:round/>
            </a:ln>
          </a:right>
          <a:top>
            <a:ln w="12700" cap="flat">
              <a:solidFill>
                <a:srgbClr val="009966"/>
              </a:solidFill>
              <a:prstDash val="solid"/>
              <a:round/>
            </a:ln>
          </a:top>
          <a:bottom>
            <a:ln w="25400" cap="flat">
              <a:solidFill>
                <a:srgbClr val="009966"/>
              </a:solidFill>
              <a:prstDash val="solid"/>
              <a:round/>
            </a:ln>
          </a:bottom>
          <a:insideH>
            <a:ln w="12700" cap="flat">
              <a:solidFill>
                <a:srgbClr val="009966"/>
              </a:solidFill>
              <a:prstDash val="solid"/>
              <a:round/>
            </a:ln>
          </a:insideH>
          <a:insideV>
            <a:ln w="12700" cap="flat">
              <a:solidFill>
                <a:srgbClr val="00996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3"/>
  </p:normalViewPr>
  <p:slideViewPr>
    <p:cSldViewPr snapToGrid="0" snapToObjects="1">
      <p:cViewPr>
        <p:scale>
          <a:sx n="30" d="100"/>
          <a:sy n="30" d="100"/>
        </p:scale>
        <p:origin x="135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solidFill>
          <a:srgbClr val="00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  <a:lvl2pPr marL="1099037" indent="-464038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2pPr>
            <a:lvl3pPr marL="1734037" indent="-464037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3pPr>
            <a:lvl4pPr marL="2369037" indent="-464037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4pPr>
            <a:lvl5pPr marL="3004037" indent="-464037" algn="ctr">
              <a:spcBef>
                <a:spcPts val="0"/>
              </a:spcBef>
              <a:defRPr sz="38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5975350"/>
            <a:ext cx="19621500" cy="10287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标题">
    <p:bg>
      <p:bgPr>
        <a:solidFill>
          <a:srgbClr val="232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663700" y="825191"/>
            <a:ext cx="6366670" cy="2286002"/>
          </a:xfrm>
          <a:prstGeom prst="rect">
            <a:avLst/>
          </a:prstGeom>
        </p:spPr>
        <p:txBody>
          <a:bodyPr/>
          <a:lstStyle>
            <a:lvl1pPr algn="l">
              <a:defRPr sz="121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标题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 flipV="1">
            <a:off x="5092699" y="2006848"/>
            <a:ext cx="4" cy="659846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9966"/>
                </a:solidFill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781144" y="5019278"/>
            <a:ext cx="3677448" cy="3677447"/>
          </a:xfrm>
          <a:prstGeom prst="ellips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151781" y="5009455"/>
            <a:ext cx="15913698" cy="3697090"/>
          </a:xfrm>
          <a:prstGeom prst="rect">
            <a:avLst/>
          </a:prstGeom>
          <a:ln w="25400">
            <a:solidFill>
              <a:srgbClr val="0099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5270500" y="1847819"/>
            <a:ext cx="1384300" cy="9779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1245576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1880575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2515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3150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663700" y="825191"/>
            <a:ext cx="6366670" cy="2286002"/>
          </a:xfrm>
          <a:prstGeom prst="rect">
            <a:avLst/>
          </a:prstGeom>
        </p:spPr>
        <p:txBody>
          <a:bodyPr/>
          <a:lstStyle>
            <a:lvl1pPr algn="l">
              <a:defRPr sz="12100">
                <a:solidFill>
                  <a:srgbClr val="009966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标题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flipV="1">
            <a:off x="5092699" y="2006848"/>
            <a:ext cx="4" cy="659846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9966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30344" y="4130278"/>
            <a:ext cx="3677448" cy="3677447"/>
          </a:xfrm>
          <a:prstGeom prst="ellips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100981" y="4120455"/>
            <a:ext cx="15913698" cy="3697090"/>
          </a:xfrm>
          <a:prstGeom prst="rect">
            <a:avLst/>
          </a:prstGeom>
          <a:ln w="25400">
            <a:solidFill>
              <a:srgbClr val="0099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730344" y="8346678"/>
            <a:ext cx="3677448" cy="3677447"/>
          </a:xfrm>
          <a:prstGeom prst="ellips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100981" y="8336853"/>
            <a:ext cx="15913698" cy="3697090"/>
          </a:xfrm>
          <a:prstGeom prst="rect">
            <a:avLst/>
          </a:prstGeom>
          <a:ln w="25400">
            <a:solidFill>
              <a:srgbClr val="0099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5270500" y="1847819"/>
            <a:ext cx="1384300" cy="9779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1245576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1880575" indent="-610576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2515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3150575" indent="-610575">
              <a:spcBef>
                <a:spcPts val="0"/>
              </a:spcBef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663700" y="825191"/>
            <a:ext cx="6366670" cy="2286002"/>
          </a:xfrm>
          <a:prstGeom prst="rect">
            <a:avLst/>
          </a:prstGeom>
        </p:spPr>
        <p:txBody>
          <a:bodyPr/>
          <a:lstStyle>
            <a:lvl1pPr algn="l">
              <a:defRPr sz="12100">
                <a:solidFill>
                  <a:srgbClr val="009966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232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3239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22839" y="12205261"/>
            <a:ext cx="3402461" cy="106327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>
              <a:defRPr sz="1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4"/>
          </a:xfrm>
          <a:prstGeom prst="rect">
            <a:avLst/>
          </a:prstGeom>
        </p:spPr>
        <p:txBody>
          <a:bodyPr lIns="71435" tIns="71435" rIns="71435" bIns="71435"/>
          <a:lstStyle>
            <a:lvl1pPr marL="617361" indent="-617361" defTabSz="821529">
              <a:defRPr sz="5000">
                <a:solidFill>
                  <a:srgbClr val="000000"/>
                </a:solidFill>
              </a:defRPr>
            </a:lvl1pPr>
            <a:lvl2pPr marL="1061859" indent="-617361" defTabSz="821529">
              <a:defRPr sz="5000">
                <a:solidFill>
                  <a:srgbClr val="000000"/>
                </a:solidFill>
              </a:defRPr>
            </a:lvl2pPr>
            <a:lvl3pPr marL="1506359" indent="-617359" defTabSz="821529">
              <a:defRPr sz="5000">
                <a:solidFill>
                  <a:srgbClr val="000000"/>
                </a:solidFill>
              </a:defRPr>
            </a:lvl3pPr>
            <a:lvl4pPr marL="1950859" indent="-617359" defTabSz="821529">
              <a:defRPr sz="5000">
                <a:solidFill>
                  <a:srgbClr val="000000"/>
                </a:solidFill>
              </a:defRPr>
            </a:lvl4pPr>
            <a:lvl5pPr marL="2395359" indent="-617359" defTabSz="821529">
              <a:defRPr sz="50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lIns="71435" tIns="71435" rIns="71435" bIns="71435" anchor="b"/>
          <a:lstStyle>
            <a:lvl1pPr defTabSz="821529">
              <a:defRPr sz="1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4833937" y="7072310"/>
            <a:ext cx="14716127" cy="1589487"/>
          </a:xfrm>
          <a:prstGeom prst="rect">
            <a:avLst/>
          </a:prstGeom>
        </p:spPr>
        <p:txBody>
          <a:bodyPr lIns="71435" tIns="71435" rIns="71435" bIns="71435" anchor="t"/>
          <a:lstStyle>
            <a:lvl1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1pPr>
            <a:lvl2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2pPr>
            <a:lvl3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3pPr>
            <a:lvl4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4pPr>
            <a:lvl5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lIns="71435" tIns="71435" rIns="71435" bIns="71435" anchor="b"/>
          <a:lstStyle>
            <a:lvl1pPr defTabSz="821529">
              <a:defRPr sz="1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4833937" y="7072310"/>
            <a:ext cx="14716127" cy="1589487"/>
          </a:xfrm>
          <a:prstGeom prst="rect">
            <a:avLst/>
          </a:prstGeom>
        </p:spPr>
        <p:txBody>
          <a:bodyPr lIns="71435" tIns="71435" rIns="71435" bIns="71435" anchor="t"/>
          <a:lstStyle>
            <a:lvl1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1pPr>
            <a:lvl2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2pPr>
            <a:lvl3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3pPr>
            <a:lvl4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4pPr>
            <a:lvl5pPr marL="0" indent="0" algn="ctr" defTabSz="821529">
              <a:spcBef>
                <a:spcPts val="0"/>
              </a:spcBef>
              <a:buSzTx/>
              <a:buNone/>
              <a:defRPr sz="4400">
                <a:solidFill>
                  <a:srgbClr val="00000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935815" y="13010554"/>
            <a:ext cx="494511" cy="511173"/>
          </a:xfrm>
          <a:prstGeom prst="rect">
            <a:avLst/>
          </a:prstGeom>
        </p:spPr>
        <p:txBody>
          <a:bodyPr lIns="71435" tIns="71435" rIns="71435" bIns="71435"/>
          <a:lstStyle>
            <a:lvl1pPr defTabSz="821529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 algn="l">
              <a:defRPr sz="8100">
                <a:solidFill>
                  <a:srgbClr val="DCDEE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000">
                <a:solidFill>
                  <a:srgbClr val="53585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solidFill>
          <a:srgbClr val="00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285608" indent="-285608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844406" indent="-285608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1403206" indent="-285606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1962006" indent="-285606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2520806" indent="-285606">
              <a:lnSpc>
                <a:spcPct val="120000"/>
              </a:lnSpc>
              <a:spcBef>
                <a:spcPts val="4500"/>
              </a:spcBef>
              <a:defRPr sz="2300">
                <a:solidFill>
                  <a:srgbClr val="00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00" b="0" i="0" u="none" strike="noStrike" cap="none" spc="0" baseline="0">
          <a:ln>
            <a:noFill/>
          </a:ln>
          <a:solidFill>
            <a:srgbClr val="00FAA5"/>
          </a:solidFill>
          <a:uFillTx/>
          <a:latin typeface="SourceHanSansCN-Normal"/>
          <a:ea typeface="SourceHanSansCN-Normal"/>
          <a:cs typeface="SourceHanSansCN-Normal"/>
          <a:sym typeface="SourceHanSansCN-Normal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39152" y="5264218"/>
            <a:ext cx="1249572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0" b="1" dirty="0">
                <a:solidFill>
                  <a:schemeClr val="tx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半撇</a:t>
            </a:r>
            <a:r>
              <a:rPr lang="zh-CN" altLang="en-US" sz="12000" b="1" dirty="0" smtClean="0">
                <a:solidFill>
                  <a:schemeClr val="tx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私塾时光邮局</a:t>
            </a:r>
            <a:endParaRPr lang="zh-CN" altLang="en-US" sz="12000" b="1" dirty="0">
              <a:solidFill>
                <a:schemeClr val="tx2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9152" y="7638104"/>
            <a:ext cx="1364989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打开微信扫描二维码，生成一封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致未来的信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73" y="4819084"/>
            <a:ext cx="4239491" cy="4239491"/>
          </a:xfrm>
          <a:prstGeom prst="rect">
            <a:avLst/>
          </a:prstGeom>
          <a:effectLst>
            <a:glow>
              <a:schemeClr val="bg2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45231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966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966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Light</vt:lpstr>
      <vt:lpstr>Lantinghei SC Demibold</vt:lpstr>
      <vt:lpstr>Lantinghei SC Extralight</vt:lpstr>
      <vt:lpstr>Lucida Grande</vt:lpstr>
      <vt:lpstr>SourceHanSansCN-Normal</vt:lpstr>
      <vt:lpstr>Microsoft YaHei</vt:lpstr>
      <vt:lpstr>Arial</vt:lpstr>
      <vt:lpstr>Helvetica</vt:lpstr>
      <vt:lpstr>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半撇-半撇私塾</cp:lastModifiedBy>
  <cp:revision>4</cp:revision>
  <dcterms:modified xsi:type="dcterms:W3CDTF">2017-11-03T12:22:16Z</dcterms:modified>
</cp:coreProperties>
</file>