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60"/>
    <p:restoredTop sz="94686"/>
  </p:normalViewPr>
  <p:slideViewPr>
    <p:cSldViewPr snapToGrid="0" snapToObjects="1">
      <p:cViewPr varScale="1">
        <p:scale>
          <a:sx n="48" d="100"/>
          <a:sy n="48" d="100"/>
        </p:scale>
        <p:origin x="92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1" d="100"/>
          <a:sy n="101" d="100"/>
        </p:scale>
        <p:origin x="413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A2051-36CF-4D44-8A0A-4C0070006449}" type="datetimeFigureOut">
              <a:rPr kumimoji="1" lang="zh-CN" altLang="en-US" smtClean="0"/>
              <a:t>2016/12/11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0DF3F-C7EB-1A4C-814A-520D1CE868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4830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5307210" y="892968"/>
            <a:ext cx="13751720" cy="83224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6338589" y="2183308"/>
            <a:ext cx="11706822" cy="2277071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10800">
                <a:solidFill>
                  <a:srgbClr val="53585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标题文本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half" idx="1"/>
          </p:nvPr>
        </p:nvSpPr>
        <p:spPr>
          <a:xfrm>
            <a:off x="6338589" y="4460378"/>
            <a:ext cx="11706822" cy="6630295"/>
          </a:xfrm>
          <a:prstGeom prst="rect">
            <a:avLst/>
          </a:prstGeom>
        </p:spPr>
        <p:txBody>
          <a:bodyPr lIns="53578" tIns="53578" rIns="53578" bIns="53578"/>
          <a:lstStyle>
            <a:lvl1pPr marL="567972" indent="-567972">
              <a:defRPr sz="4600">
                <a:solidFill>
                  <a:srgbClr val="53585F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  <a:lvl2pPr marL="1012472" indent="-567972">
              <a:defRPr sz="4600">
                <a:solidFill>
                  <a:srgbClr val="53585F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2pPr>
            <a:lvl3pPr marL="1456972" indent="-567972">
              <a:defRPr sz="4600">
                <a:solidFill>
                  <a:srgbClr val="53585F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3pPr>
            <a:lvl4pPr marL="1901472" indent="-567972">
              <a:defRPr sz="4600">
                <a:solidFill>
                  <a:srgbClr val="53585F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4pPr>
            <a:lvl5pPr marL="2345972" indent="-567972">
              <a:defRPr sz="4600">
                <a:solidFill>
                  <a:srgbClr val="53585F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11970028" y="11472416"/>
            <a:ext cx="430550" cy="437357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标题文本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  <a:lvl2pPr>
              <a:defRPr>
                <a:solidFill>
                  <a:srgbClr val="53585F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2pPr>
            <a:lvl3pPr>
              <a:defRPr>
                <a:solidFill>
                  <a:srgbClr val="53585F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3pPr>
            <a:lvl4pPr>
              <a:defRPr>
                <a:solidFill>
                  <a:srgbClr val="53585F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4pPr>
            <a:lvl5pPr>
              <a:defRPr>
                <a:solidFill>
                  <a:srgbClr val="53585F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文本框 1"/>
          <p:cNvSpPr txBox="1"/>
          <p:nvPr userDrawn="1"/>
        </p:nvSpPr>
        <p:spPr>
          <a:xfrm>
            <a:off x="21210104" y="13008129"/>
            <a:ext cx="2643808" cy="513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Microsoft YaHei" charset="-122"/>
                <a:ea typeface="Microsoft YaHei" charset="-122"/>
                <a:cs typeface="Microsoft YaHei" charset="-122"/>
                <a:sym typeface="Helvetica Light"/>
              </a:rPr>
              <a:t>半撇私塾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Microsoft YaHei" charset="-122"/>
              <a:ea typeface="Microsoft YaHei" charset="-122"/>
              <a:cs typeface="Microsoft YaHei" charset="-122"/>
              <a:sym typeface="Helvetica Light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337931" y="13008129"/>
            <a:ext cx="2643808" cy="513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Microsoft YaHei" charset="-122"/>
                <a:ea typeface="Microsoft YaHei" charset="-122"/>
                <a:cs typeface="Microsoft YaHei" charset="-122"/>
                <a:sym typeface="Helvetica Light"/>
              </a:rPr>
              <a:t>微信高级排版指南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Microsoft YaHei" charset="-122"/>
              <a:ea typeface="Microsoft YaHei" charset="-122"/>
              <a:cs typeface="Microsoft YaHei" charset="-122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4833937" y="5947965"/>
            <a:ext cx="14716126" cy="10699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1752600" y="10551183"/>
            <a:ext cx="7531497" cy="1325833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232B2D"/>
                </a:solidFill>
              </a:defRPr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1388663" y="1067144"/>
            <a:ext cx="2709074" cy="91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53585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配色方案</a:t>
            </a:r>
          </a:p>
        </p:txBody>
      </p:sp>
      <p:sp>
        <p:nvSpPr>
          <p:cNvPr id="142" name="Shape 142"/>
          <p:cNvSpPr/>
          <p:nvPr/>
        </p:nvSpPr>
        <p:spPr>
          <a:xfrm>
            <a:off x="1473200" y="6496250"/>
            <a:ext cx="7531497" cy="1743345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A6AAA9"/>
                </a:solidFill>
              </a:defRPr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395412" y="5106625"/>
            <a:ext cx="3991476" cy="91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>
                <a:solidFill>
                  <a:srgbClr val="53585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价值定位区块</a:t>
            </a:r>
          </a:p>
        </p:txBody>
      </p:sp>
      <p:sp>
        <p:nvSpPr>
          <p:cNvPr id="144" name="Shape 144"/>
          <p:cNvSpPr/>
          <p:nvPr/>
        </p:nvSpPr>
        <p:spPr>
          <a:xfrm flipH="1" flipV="1">
            <a:off x="1395412" y="2027237"/>
            <a:ext cx="7521546" cy="1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5" name="Shape 145"/>
          <p:cNvSpPr/>
          <p:nvPr/>
        </p:nvSpPr>
        <p:spPr>
          <a:xfrm flipH="1" flipV="1">
            <a:off x="1478142" y="6045200"/>
            <a:ext cx="7521547" cy="1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12631714" y="1277515"/>
            <a:ext cx="2709074" cy="91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>
                <a:solidFill>
                  <a:srgbClr val="53585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标题区块</a:t>
            </a:r>
          </a:p>
        </p:txBody>
      </p:sp>
      <p:sp>
        <p:nvSpPr>
          <p:cNvPr id="147" name="Shape 147"/>
          <p:cNvSpPr/>
          <p:nvPr/>
        </p:nvSpPr>
        <p:spPr>
          <a:xfrm flipH="1" flipV="1">
            <a:off x="12628742" y="2201937"/>
            <a:ext cx="7521546" cy="1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8" name="Shape 148"/>
          <p:cNvSpPr/>
          <p:nvPr/>
        </p:nvSpPr>
        <p:spPr>
          <a:xfrm flipH="1">
            <a:off x="1791161" y="10551184"/>
            <a:ext cx="1" cy="1325832"/>
          </a:xfrm>
          <a:prstGeom prst="line">
            <a:avLst/>
          </a:prstGeom>
          <a:ln w="1016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1395412" y="9146105"/>
            <a:ext cx="2709074" cy="91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>
                <a:solidFill>
                  <a:srgbClr val="53585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导语区块</a:t>
            </a:r>
          </a:p>
        </p:txBody>
      </p:sp>
      <p:sp>
        <p:nvSpPr>
          <p:cNvPr id="150" name="Shape 150"/>
          <p:cNvSpPr/>
          <p:nvPr/>
        </p:nvSpPr>
        <p:spPr>
          <a:xfrm flipH="1" flipV="1">
            <a:off x="1478142" y="10083799"/>
            <a:ext cx="7521547" cy="1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12631714" y="4460377"/>
            <a:ext cx="2709074" cy="91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>
                <a:solidFill>
                  <a:srgbClr val="53585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正文区块</a:t>
            </a:r>
          </a:p>
        </p:txBody>
      </p:sp>
      <p:sp>
        <p:nvSpPr>
          <p:cNvPr id="152" name="Shape 152"/>
          <p:cNvSpPr/>
          <p:nvPr/>
        </p:nvSpPr>
        <p:spPr>
          <a:xfrm flipH="1" flipV="1">
            <a:off x="12670107" y="5384800"/>
            <a:ext cx="7521546" cy="1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12631714" y="7135138"/>
            <a:ext cx="3991476" cy="91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>
                <a:solidFill>
                  <a:srgbClr val="53585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强调文本区块</a:t>
            </a:r>
          </a:p>
        </p:txBody>
      </p:sp>
      <p:sp>
        <p:nvSpPr>
          <p:cNvPr id="154" name="Shape 154"/>
          <p:cNvSpPr/>
          <p:nvPr/>
        </p:nvSpPr>
        <p:spPr>
          <a:xfrm flipH="1" flipV="1">
            <a:off x="12716426" y="8059561"/>
            <a:ext cx="7521546" cy="1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12631714" y="9776738"/>
            <a:ext cx="3991476" cy="91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>
                <a:solidFill>
                  <a:srgbClr val="53585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行动呼唤区块</a:t>
            </a:r>
          </a:p>
        </p:txBody>
      </p:sp>
      <p:sp>
        <p:nvSpPr>
          <p:cNvPr id="156" name="Shape 156"/>
          <p:cNvSpPr/>
          <p:nvPr/>
        </p:nvSpPr>
        <p:spPr>
          <a:xfrm flipH="1" flipV="1">
            <a:off x="12716426" y="10701161"/>
            <a:ext cx="7521546" cy="1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12750766" y="10992050"/>
            <a:ext cx="7531498" cy="1743345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232B2D"/>
                </a:solidFill>
              </a:defRPr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4651036" y="7491521"/>
            <a:ext cx="2067873" cy="375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500">
                <a:solidFill>
                  <a:srgbClr val="DCDEE0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一句话的产品描述简介</a:t>
            </a:r>
          </a:p>
        </p:txBody>
      </p:sp>
      <p:sp>
        <p:nvSpPr>
          <p:cNvPr id="159" name="Shape 159"/>
          <p:cNvSpPr/>
          <p:nvPr/>
        </p:nvSpPr>
        <p:spPr>
          <a:xfrm>
            <a:off x="4740804" y="6938593"/>
            <a:ext cx="1888336" cy="667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400">
                <a:solidFill>
                  <a:srgbClr val="DCDEE0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产品名称</a:t>
            </a:r>
          </a:p>
        </p:txBody>
      </p:sp>
      <p:sp>
        <p:nvSpPr>
          <p:cNvPr id="160" name="Shape 160"/>
          <p:cNvSpPr/>
          <p:nvPr/>
        </p:nvSpPr>
        <p:spPr>
          <a:xfrm>
            <a:off x="3775336" y="6999840"/>
            <a:ext cx="786239" cy="786238"/>
          </a:xfrm>
          <a:prstGeom prst="roundRect">
            <a:avLst>
              <a:gd name="adj" fmla="val 15000"/>
            </a:avLst>
          </a:prstGeom>
          <a:solidFill>
            <a:srgbClr val="DCDEE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14020240" y="11965264"/>
            <a:ext cx="2067873" cy="375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500">
                <a:solidFill>
                  <a:srgbClr val="DCDEE0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一句话的产品描述简介</a:t>
            </a:r>
          </a:p>
        </p:txBody>
      </p:sp>
      <p:sp>
        <p:nvSpPr>
          <p:cNvPr id="162" name="Shape 162"/>
          <p:cNvSpPr/>
          <p:nvPr/>
        </p:nvSpPr>
        <p:spPr>
          <a:xfrm>
            <a:off x="14110008" y="11412335"/>
            <a:ext cx="1888336" cy="667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400">
                <a:solidFill>
                  <a:srgbClr val="DCDEE0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产品名称</a:t>
            </a:r>
          </a:p>
        </p:txBody>
      </p:sp>
      <p:sp>
        <p:nvSpPr>
          <p:cNvPr id="163" name="Shape 163"/>
          <p:cNvSpPr/>
          <p:nvPr/>
        </p:nvSpPr>
        <p:spPr>
          <a:xfrm>
            <a:off x="13144540" y="11473582"/>
            <a:ext cx="786238" cy="786238"/>
          </a:xfrm>
          <a:prstGeom prst="roundRect">
            <a:avLst>
              <a:gd name="adj" fmla="val 15000"/>
            </a:avLst>
          </a:prstGeom>
          <a:solidFill>
            <a:srgbClr val="DCDEE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18620750" y="10992050"/>
            <a:ext cx="1679576" cy="1743345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1395412" y="2456929"/>
            <a:ext cx="3540225" cy="625278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 b="1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主：</a:t>
            </a:r>
          </a:p>
        </p:txBody>
      </p:sp>
      <p:sp>
        <p:nvSpPr>
          <p:cNvPr id="166" name="Shape 166"/>
          <p:cNvSpPr/>
          <p:nvPr/>
        </p:nvSpPr>
        <p:spPr>
          <a:xfrm>
            <a:off x="5496321" y="2456929"/>
            <a:ext cx="3540226" cy="625278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 b="1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辅：</a:t>
            </a:r>
          </a:p>
        </p:txBody>
      </p:sp>
      <p:sp>
        <p:nvSpPr>
          <p:cNvPr id="167" name="Shape 167"/>
          <p:cNvSpPr/>
          <p:nvPr/>
        </p:nvSpPr>
        <p:spPr>
          <a:xfrm>
            <a:off x="5496321" y="3277968"/>
            <a:ext cx="3540226" cy="625277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 b="1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中黑：</a:t>
            </a:r>
          </a:p>
        </p:txBody>
      </p:sp>
      <p:sp>
        <p:nvSpPr>
          <p:cNvPr id="168" name="Shape 168"/>
          <p:cNvSpPr/>
          <p:nvPr/>
        </p:nvSpPr>
        <p:spPr>
          <a:xfrm>
            <a:off x="1395412" y="3277968"/>
            <a:ext cx="3540225" cy="625277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 b="1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黑：</a:t>
            </a:r>
          </a:p>
        </p:txBody>
      </p:sp>
      <p:sp>
        <p:nvSpPr>
          <p:cNvPr id="169" name="Shape 169"/>
          <p:cNvSpPr/>
          <p:nvPr/>
        </p:nvSpPr>
        <p:spPr>
          <a:xfrm>
            <a:off x="5496321" y="4099006"/>
            <a:ext cx="3540226" cy="625277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 b="1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灰：</a:t>
            </a:r>
          </a:p>
        </p:txBody>
      </p:sp>
      <p:sp>
        <p:nvSpPr>
          <p:cNvPr id="170" name="Shape 170"/>
          <p:cNvSpPr/>
          <p:nvPr/>
        </p:nvSpPr>
        <p:spPr>
          <a:xfrm>
            <a:off x="1395412" y="4099006"/>
            <a:ext cx="3540225" cy="625277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 b="1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中灰：</a:t>
            </a:r>
          </a:p>
        </p:txBody>
      </p:sp>
      <p:sp>
        <p:nvSpPr>
          <p:cNvPr id="171" name="Shape 171"/>
          <p:cNvSpPr/>
          <p:nvPr/>
        </p:nvSpPr>
        <p:spPr>
          <a:xfrm>
            <a:off x="12623800" y="2296543"/>
            <a:ext cx="7624068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5539375" y="2576585"/>
            <a:ext cx="1683152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">
                <a:solidFill>
                  <a:srgbClr val="A6AAA9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二级标题</a:t>
            </a:r>
          </a:p>
        </p:txBody>
      </p:sp>
      <p:sp>
        <p:nvSpPr>
          <p:cNvPr id="173" name="Shape 173"/>
          <p:cNvSpPr/>
          <p:nvPr/>
        </p:nvSpPr>
        <p:spPr>
          <a:xfrm>
            <a:off x="12899578" y="3431293"/>
            <a:ext cx="7216746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000">
                <a:solidFill>
                  <a:srgbClr val="898989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标题字体大小xem，颜色值为x，下边框使用厚度为xpx，颜色为灰x的实线。</a:t>
            </a:r>
          </a:p>
        </p:txBody>
      </p:sp>
      <p:sp>
        <p:nvSpPr>
          <p:cNvPr id="174" name="Shape 174"/>
          <p:cNvSpPr/>
          <p:nvPr/>
        </p:nvSpPr>
        <p:spPr>
          <a:xfrm flipH="1" flipV="1">
            <a:off x="12899578" y="3208413"/>
            <a:ext cx="7216746" cy="1"/>
          </a:xfrm>
          <a:prstGeom prst="line">
            <a:avLst/>
          </a:prstGeom>
          <a:ln w="25400">
            <a:solidFill>
              <a:srgbClr val="DDDDDD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12781143" y="8515048"/>
            <a:ext cx="7216745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000">
                <a:solidFill>
                  <a:srgbClr val="A6AAA9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强调文本字体大小与类型与正文文本相同，但是颜色值使用x，强调类型使用x。</a:t>
            </a:r>
          </a:p>
        </p:txBody>
      </p:sp>
      <p:sp>
        <p:nvSpPr>
          <p:cNvPr id="176" name="Shape 176"/>
          <p:cNvSpPr/>
          <p:nvPr/>
        </p:nvSpPr>
        <p:spPr>
          <a:xfrm>
            <a:off x="12899578" y="5762641"/>
            <a:ext cx="7216746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000">
                <a:solidFill>
                  <a:srgbClr val="898989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正文字体大小为xpx，颜色值为x，中文字体使用默认，英文字体是用x，行距xem，上下边距为xem，左右边距xem。</a:t>
            </a:r>
          </a:p>
        </p:txBody>
      </p:sp>
      <p:sp>
        <p:nvSpPr>
          <p:cNvPr id="177" name="Shape 177"/>
          <p:cNvSpPr/>
          <p:nvPr/>
        </p:nvSpPr>
        <p:spPr>
          <a:xfrm>
            <a:off x="2242685" y="10804026"/>
            <a:ext cx="6551327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just">
              <a:defRPr sz="2000">
                <a:solidFill>
                  <a:srgbClr val="898989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导语左边框使用厚度为xpx，颜色为中灰x的线条，背景颜色使用灰x，字体颜色为中黑x。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78</Words>
  <Application>Microsoft Macintosh PowerPoint</Application>
  <PresentationFormat>自定义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DengXian</vt:lpstr>
      <vt:lpstr>Helvetica</vt:lpstr>
      <vt:lpstr>Helvetica Light</vt:lpstr>
      <vt:lpstr>Helvetica Neue</vt:lpstr>
      <vt:lpstr>Microsoft YaHei</vt:lpstr>
      <vt:lpstr>PingFang SC Light</vt:lpstr>
      <vt:lpstr>PingFang SC Regular</vt:lpstr>
      <vt:lpstr>PingFang SC Semibold</vt:lpstr>
      <vt:lpstr>White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4</cp:revision>
  <dcterms:modified xsi:type="dcterms:W3CDTF">2016-12-11T05:25:52Z</dcterms:modified>
</cp:coreProperties>
</file>