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45"/>
    <p:restoredTop sz="80401"/>
  </p:normalViewPr>
  <p:slideViewPr>
    <p:cSldViewPr snapToGrid="0" snapToObjects="1">
      <p:cViewPr varScale="1">
        <p:scale>
          <a:sx n="44" d="100"/>
          <a:sy n="44" d="100"/>
        </p:scale>
        <p:origin x="5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747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760442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941093" y="732234"/>
            <a:ext cx="14608970" cy="82409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77750" y="857250"/>
            <a:ext cx="7536657" cy="10912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709921" y="3911203"/>
            <a:ext cx="7429501" cy="86975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06312" y="7072312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20112" y="714375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3798093" y="714375"/>
            <a:ext cx="8167826" cy="12287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2873065" y="2223990"/>
          <a:ext cx="18637868" cy="101670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329299"/>
                <a:gridCol w="4693690"/>
                <a:gridCol w="6614879"/>
              </a:tblGrid>
              <a:tr h="618129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目标用户</a:t>
                      </a:r>
                    </a:p>
                  </a:txBody>
                  <a:tcPr marL="63500" marR="63500" marT="0" marB="0" anchor="ctr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642937">
                        <a:defRPr sz="3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我的产品是：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/>
                      </a:r>
                      <a:b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t>（                 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2932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产品阶段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</a:tr>
              <a:tr h="4465393">
                <a:tc>
                  <a:txBody>
                    <a:bodyPr/>
                    <a:lstStyle/>
                    <a:p>
                      <a:pPr marR="642937">
                        <a:defRPr sz="26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（包含年龄、职业、城市、媒介接触习惯等共性描述）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（描述你的产品属于止痛药阶段还是维他命阶段）</a:t>
                      </a:r>
                    </a:p>
                  </a:txBody>
                  <a:tcPr marL="63500" marR="63500" marT="0" marB="0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</a:tcPr>
                </a:tc>
              </a:tr>
              <a:tr h="593071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用户痛点问题</a:t>
                      </a:r>
                    </a:p>
                  </a:txBody>
                  <a:tcPr marL="63500" marR="63500" marT="0" marB="0" anchor="ctr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解决方式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</a:tr>
              <a:tr h="4490452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（列举出目标用户最痛点的问题）</a:t>
                      </a:r>
                    </a:p>
                  </a:txBody>
                  <a:tcPr marL="63500" marR="63500" marT="0" marB="0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（描述你的产品是如何解决问题的）</a:t>
                      </a:r>
                    </a:p>
                  </a:txBody>
                  <a:tcPr marL="63500" marR="63500" marT="0" marB="0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906829" y="851257"/>
            <a:ext cx="33940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r>
              <a:t>姓名：___________</a:t>
            </a:r>
          </a:p>
        </p:txBody>
      </p:sp>
      <p:sp>
        <p:nvSpPr>
          <p:cNvPr id="121" name="Shape 121"/>
          <p:cNvSpPr/>
          <p:nvPr/>
        </p:nvSpPr>
        <p:spPr>
          <a:xfrm>
            <a:off x="17101197" y="851257"/>
            <a:ext cx="4398108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r>
              <a:t>Worksheet1_我的PMF画布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关于PMF画布作业提交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2025468" y="4500892"/>
            <a:ext cx="20333064" cy="7747235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500"/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Step1：</a:t>
            </a:r>
            <a:r>
              <a:rPr dirty="0"/>
              <a:t>将上一页的PMF画布内容填写完成后，导出图片格式（Jpg／Jpe／Png）；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500"/>
            </a:pPr>
            <a:r>
              <a:rPr dirty="0" smtClean="0">
                <a:latin typeface="Gill Sans SemiBold"/>
                <a:ea typeface="Gill Sans SemiBold"/>
                <a:cs typeface="Gill Sans SemiBold"/>
                <a:sym typeface="Gill Sans SemiBold"/>
              </a:rPr>
              <a:t>Step2：</a:t>
            </a:r>
            <a:r>
              <a:rPr lang="zh-CN" altLang="en-US" dirty="0" smtClean="0"/>
              <a:t>发布微博，带上话题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半撇私塾</a:t>
            </a:r>
            <a:r>
              <a:rPr lang="en-US" altLang="zh-CN" b="1" dirty="0" smtClean="0"/>
              <a:t>##</a:t>
            </a:r>
            <a:r>
              <a:rPr lang="zh-CN" altLang="en-US" b="1" dirty="0" smtClean="0"/>
              <a:t>全栈新媒体人成长计划</a:t>
            </a:r>
            <a:r>
              <a:rPr lang="en-US" altLang="zh-CN" b="1" dirty="0" smtClean="0"/>
              <a:t>#</a:t>
            </a:r>
            <a:r>
              <a:rPr lang="zh-CN" altLang="en-US" dirty="0" smtClean="0"/>
              <a:t>＋你想说的话，并</a:t>
            </a:r>
            <a:r>
              <a:rPr lang="en-US" altLang="zh-CN" b="1" dirty="0" smtClean="0"/>
              <a:t>@</a:t>
            </a:r>
            <a:r>
              <a:rPr lang="zh-CN" altLang="en-US" b="1" dirty="0" smtClean="0"/>
              <a:t>半撇私塾</a:t>
            </a:r>
            <a:r>
              <a:rPr dirty="0" smtClean="0"/>
              <a:t>。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500"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500"/>
            </a:pPr>
            <a:r>
              <a:rPr dirty="0" smtClean="0"/>
              <a:t>老师将会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个工作日内对你的作业进行点评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自定义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Gill Sans Light</vt:lpstr>
      <vt:lpstr>Gill Sans SemiBold</vt:lpstr>
      <vt:lpstr>Helvetica Neue</vt:lpstr>
      <vt:lpstr>Microsoft YaHei</vt:lpstr>
      <vt:lpstr>Times New Roman</vt:lpstr>
      <vt:lpstr>Showroom</vt:lpstr>
      <vt:lpstr>PowerPoint 演示文稿</vt:lpstr>
      <vt:lpstr>关于PMF画布作业提交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</cp:revision>
  <dcterms:modified xsi:type="dcterms:W3CDTF">2017-07-25T12:36:47Z</dcterms:modified>
</cp:coreProperties>
</file>