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69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51620" y="1371600"/>
            <a:ext cx="5486400" cy="5486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79195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Microservices Architecture for BQP Assignment Check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34531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Introducing a robust microservices-based web application designed to streamline assignment management and review processes, leveraging cutting-edge technologies for secure and scalable deployment.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67809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68571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661428"/>
            <a:ext cx="268509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VIJENDER KUMAR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8795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Quality Assurance and Future Enhancements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12607"/>
            <a:ext cx="10554414" cy="2637353"/>
          </a:xfrm>
          <a:prstGeom prst="roundRect">
            <a:avLst>
              <a:gd name="adj" fmla="val 379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2045613" y="372022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67783" y="386107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Testing Strategies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6107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Unit and integration tests for each microservice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357330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2267783" y="449818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CI/CD Implementation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498181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GitHub Actions for continuous integration and deployment pipelines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5349835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267783" y="54906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Future Enhancements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490686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Multi-tenancy and license management capabilities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the Lead Software Architect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Background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Over 11 years of experience in software development, specializing in microservices and full-stack solutions.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Skillset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Proficient in React, FastAPI, Docker, and cloud deployment technologies, ensuring efficient and scalable development.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Demonstrate the ability to architect and deploy scalable microservices for educational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80420" y="2286000"/>
            <a:ext cx="3657600" cy="3657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22985" y="311396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Assignment Brief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Design and implement a microservices-based web application for assignment management and review.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752743" y="3113961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Scope Covered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 authentication, content handling, comments management, and notifications.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89171" y="548806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522714"/>
            <a:ext cx="27952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Rapid Development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00313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Developed a robust prototype in just 3 days, showcasing agile development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2448" y="656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Diagram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022985" y="311396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0" name="Picture 19" descr="A diagram of a company&#10;&#10;Description automatically generated">
            <a:extLst>
              <a:ext uri="{FF2B5EF4-FFF2-40B4-BE49-F238E27FC236}">
                <a16:creationId xmlns:a16="http://schemas.microsoft.com/office/drawing/2014/main" id="{88F1EA4F-C7DD-ABAC-DFC9-B0196425F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85" y="2311216"/>
            <a:ext cx="14376779" cy="46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2448" y="656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 Diagram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022985" y="311396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14EA9-7BC2-8EF0-4A39-C5828285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7" y="976901"/>
            <a:ext cx="12323356" cy="72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601272"/>
            <a:ext cx="63251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Architectural Overview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739985"/>
            <a:ext cx="44410" cy="3888224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287631" y="31412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65228" y="291357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55014" y="2955250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290411" y="2962156"/>
            <a:ext cx="28027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Authentication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344257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Manages user logins and token generation using FastAPI and OAuth2.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2521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65228" y="402443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20486" y="4066103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4073009"/>
            <a:ext cx="28598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Profile Management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455342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Handles user data and privacy settings, built with FastAPI and SQLite.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25190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065228" y="5024199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221200" y="5065871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988588" y="5072777"/>
            <a:ext cx="3104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Management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037993" y="5553194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Manages article posting, updating, and retrieval using FastAPI and SQLite.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620" y="2286000"/>
            <a:ext cx="3657600" cy="3657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839039"/>
            <a:ext cx="62207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Microservices in Detail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66668"/>
            <a:ext cx="4542115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720590" y="3096458"/>
            <a:ext cx="339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 Management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57687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Manages comments on articles, leveraging FastAPI and SQLite.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66668"/>
            <a:ext cx="4542115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9484876" y="30964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Notification Service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576876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Sends notifications to users about interactions and updates, using FastAPI and SMTP.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95042"/>
            <a:ext cx="9306401" cy="1295400"/>
          </a:xfrm>
          <a:prstGeom prst="roundRect">
            <a:avLst>
              <a:gd name="adj" fmla="val 7719"/>
            </a:avLst>
          </a:prstGeom>
          <a:noFill/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4720590" y="5324832"/>
            <a:ext cx="38305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and Deployment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805249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Docker containers enable easy scaling and deployment across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Choices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FastAPI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Rapid development and prototyping with Python's asynchronous capabilities.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SQLite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Efficient data storage and management for the microservices.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Docker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Containerization for scalable and consistent deployment across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620" y="2286000"/>
            <a:ext cx="3657600" cy="3657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70523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and Solutions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Tight Timeline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Rapid prototyping and agile development enabled a 3-day turnaround.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Robust Security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Implemented OAuth2 for secure user authentication across the microservices.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33482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Service Communication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Leveraged asynchronous programming in FastAPI to ensure efficient inter-service communication.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350</Words>
  <Application>Microsoft Macintosh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TARINI ENGINEERING WORKS TARINI</cp:lastModifiedBy>
  <cp:revision>2</cp:revision>
  <dcterms:created xsi:type="dcterms:W3CDTF">2024-04-21T20:57:23Z</dcterms:created>
  <dcterms:modified xsi:type="dcterms:W3CDTF">2024-04-21T21:15:08Z</dcterms:modified>
</cp:coreProperties>
</file>