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1" r:id="rId4"/>
    <p:sldId id="262" r:id="rId5"/>
    <p:sldId id="260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43A12-4ECC-4F13-8346-0217D63EE239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D20A-BF39-400B-9F14-86406039D6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145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179388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http://www.lesegefahr.de/2013/11/beispiele-demo-inhalte-user-experience-tekom/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5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714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bc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r="7864" b="38671"/>
          <a:stretch/>
        </p:blipFill>
        <p:spPr>
          <a:xfrm>
            <a:off x="0" y="3881669"/>
            <a:ext cx="8639605" cy="29763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894" y="460721"/>
            <a:ext cx="875647" cy="1010363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009" y="2660916"/>
            <a:ext cx="7825145" cy="385233"/>
          </a:xfrm>
        </p:spPr>
        <p:txBody>
          <a:bodyPr>
            <a:noAutofit/>
          </a:bodyPr>
          <a:lstStyle>
            <a:lvl1pPr marL="0" indent="0">
              <a:buNone/>
              <a:defRPr sz="1867" baseline="0"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Autor, Funktion (Optional), 14pt</a:t>
            </a:r>
            <a:endParaRPr lang="de-CH" dirty="0"/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478841" y="1578968"/>
            <a:ext cx="7825404" cy="644861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itchFamily="50" charset="0"/>
              </a:defRPr>
            </a:lvl1pPr>
          </a:lstStyle>
          <a:p>
            <a:r>
              <a:rPr lang="de-CH" dirty="0" smtClean="0"/>
              <a:t>Folientitel</a:t>
            </a:r>
            <a:endParaRPr lang="de-CH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8841" y="2100210"/>
            <a:ext cx="7825404" cy="667583"/>
          </a:xfrm>
        </p:spPr>
        <p:txBody>
          <a:bodyPr>
            <a:normAutofit/>
          </a:bodyPr>
          <a:lstStyle>
            <a:lvl1pPr marL="0" indent="0" algn="l">
              <a:buNone/>
              <a:defRPr sz="3733" baseline="0">
                <a:solidFill>
                  <a:srgbClr val="009EE3"/>
                </a:solidFill>
                <a:latin typeface="Titillium" pitchFamily="50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8142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Code-Box, ohne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39349" y="318559"/>
            <a:ext cx="11040368" cy="692765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Folientitel 1, 28pt, </a:t>
            </a:r>
            <a:r>
              <a:rPr lang="de-DE" dirty="0" err="1" smtClean="0"/>
              <a:t>semibold</a:t>
            </a:r>
            <a:endParaRPr lang="de-CH" dirty="0"/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4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12624" y="1701800"/>
            <a:ext cx="10343809" cy="4127069"/>
          </a:xfrm>
          <a:solidFill>
            <a:srgbClr val="F1F1F1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None/>
              <a:defRPr sz="1867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9585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219170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828754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438339" indent="0">
              <a:buFont typeface="Arial" panose="020B0604020202020204" pitchFamily="34" charset="0"/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Higlighted</a:t>
            </a:r>
            <a:r>
              <a:rPr lang="de-DE" dirty="0" smtClean="0"/>
              <a:t> </a:t>
            </a:r>
            <a:r>
              <a:rPr lang="de-DE" dirty="0" err="1" smtClean="0"/>
              <a:t>Sourceode</a:t>
            </a:r>
            <a:r>
              <a:rPr lang="de-DE" dirty="0" smtClean="0"/>
              <a:t>&gt; 			(http://highlight.hohli.com)</a:t>
            </a:r>
          </a:p>
        </p:txBody>
      </p:sp>
    </p:spTree>
    <p:extLst>
      <p:ext uri="{BB962C8B-B14F-4D97-AF65-F5344CB8AC3E}">
        <p14:creationId xmlns:p14="http://schemas.microsoft.com/office/powerpoint/2010/main" val="27207612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, Inhalt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39349" y="318559"/>
            <a:ext cx="11040368" cy="692765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Folientitel 1, 28pt, </a:t>
            </a:r>
            <a:r>
              <a:rPr lang="de-DE" dirty="0" err="1" smtClean="0"/>
              <a:t>semibold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1712240"/>
            <a:ext cx="5183717" cy="4309048"/>
          </a:xfrm>
          <a:solidFill>
            <a:srgbClr val="F1F1F1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None/>
              <a:defRPr sz="1867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9585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219170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828754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438339" indent="0">
              <a:buFont typeface="Arial" panose="020B0604020202020204" pitchFamily="34" charset="0"/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Higlighted</a:t>
            </a:r>
            <a:r>
              <a:rPr lang="de-DE" dirty="0" smtClean="0"/>
              <a:t> </a:t>
            </a:r>
            <a:r>
              <a:rPr lang="de-DE" dirty="0" err="1" smtClean="0"/>
              <a:t>Sourceode</a:t>
            </a:r>
            <a:r>
              <a:rPr lang="de-DE" dirty="0" smtClean="0"/>
              <a:t>&gt; (http://highlight.hohli.com)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902133" y="1700808"/>
            <a:ext cx="5035675" cy="4320480"/>
          </a:xfrm>
        </p:spPr>
        <p:txBody>
          <a:bodyPr>
            <a:normAutofit/>
          </a:bodyPr>
          <a:lstStyle>
            <a:lvl1pPr marL="355591" indent="-355591">
              <a:buClr>
                <a:schemeClr val="tx1"/>
              </a:buClr>
              <a:buFont typeface="Wingdings" pitchFamily="2" charset="2"/>
              <a:buChar char="§"/>
              <a:defRPr sz="2667">
                <a:latin typeface="Titillium" pitchFamily="50" charset="0"/>
              </a:defRPr>
            </a:lvl1pPr>
            <a:lvl2pPr marL="954593" indent="-345009">
              <a:buClrTx/>
              <a:buFont typeface="Symbol" pitchFamily="18" charset="2"/>
              <a:buChar char="-"/>
              <a:defRPr sz="2667" baseline="0">
                <a:latin typeface="Titillium" pitchFamily="50" charset="0"/>
              </a:defRPr>
            </a:lvl2pPr>
            <a:lvl3pPr marL="1523962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3pPr>
            <a:lvl4pPr marL="2133547" indent="-304792">
              <a:buClrTx/>
              <a:buFont typeface="TitilliumText25L" pitchFamily="50" charset="0"/>
              <a:buChar char="»"/>
              <a:defRPr sz="2667">
                <a:latin typeface="TitilliumText25L" pitchFamily="50" charset="0"/>
              </a:defRPr>
            </a:lvl4pPr>
            <a:lvl5pPr marL="2743131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49" y="817663"/>
            <a:ext cx="11040368" cy="500872"/>
          </a:xfrm>
        </p:spPr>
        <p:txBody>
          <a:bodyPr>
            <a:noAutofit/>
          </a:bodyPr>
          <a:lstStyle>
            <a:lvl1pPr marL="0" indent="0">
              <a:buNone/>
              <a:defRPr sz="32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91096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, Inhalt und Code-Box, ohne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39349" y="318559"/>
            <a:ext cx="11040368" cy="692765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Folientitel 1, 28pt, </a:t>
            </a:r>
            <a:r>
              <a:rPr lang="de-DE" dirty="0" err="1" smtClean="0"/>
              <a:t>semibold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195" y="1701800"/>
            <a:ext cx="5183717" cy="4330923"/>
          </a:xfrm>
          <a:solidFill>
            <a:srgbClr val="F1F1F1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None/>
              <a:defRPr sz="1867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9585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219170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828754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438339" indent="0">
              <a:buFont typeface="Arial" panose="020B0604020202020204" pitchFamily="34" charset="0"/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Higlighted</a:t>
            </a:r>
            <a:r>
              <a:rPr lang="de-DE" dirty="0" smtClean="0"/>
              <a:t> </a:t>
            </a:r>
            <a:r>
              <a:rPr lang="de-DE" dirty="0" err="1" smtClean="0"/>
              <a:t>Sourceode</a:t>
            </a:r>
            <a:r>
              <a:rPr lang="de-DE" dirty="0" smtClean="0"/>
              <a:t>&gt; (http://highlight.hohli.com)</a:t>
            </a:r>
          </a:p>
        </p:txBody>
      </p:sp>
      <p:sp>
        <p:nvSpPr>
          <p:cNvPr id="23" name="Inhaltsplatzhalter 5"/>
          <p:cNvSpPr>
            <a:spLocks noGrp="1"/>
          </p:cNvSpPr>
          <p:nvPr>
            <p:ph sz="quarter" idx="15"/>
          </p:nvPr>
        </p:nvSpPr>
        <p:spPr>
          <a:xfrm>
            <a:off x="902328" y="1701800"/>
            <a:ext cx="5035675" cy="4319488"/>
          </a:xfrm>
        </p:spPr>
        <p:txBody>
          <a:bodyPr>
            <a:normAutofit/>
          </a:bodyPr>
          <a:lstStyle>
            <a:lvl1pPr marL="355591" indent="-355591">
              <a:buClr>
                <a:schemeClr val="tx1"/>
              </a:buClr>
              <a:buFont typeface="Wingdings" pitchFamily="2" charset="2"/>
              <a:buChar char="§"/>
              <a:defRPr sz="2667">
                <a:latin typeface="Titillium" pitchFamily="50" charset="0"/>
              </a:defRPr>
            </a:lvl1pPr>
            <a:lvl2pPr marL="954593" indent="-345009">
              <a:buClrTx/>
              <a:buFont typeface="Symbol" pitchFamily="18" charset="2"/>
              <a:buChar char="-"/>
              <a:defRPr sz="2667" baseline="0">
                <a:latin typeface="Titillium" pitchFamily="50" charset="0"/>
              </a:defRPr>
            </a:lvl2pPr>
            <a:lvl3pPr marL="1523962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3pPr>
            <a:lvl4pPr marL="2133547" indent="-304792">
              <a:buClrTx/>
              <a:buFont typeface="TitilliumText25L" pitchFamily="50" charset="0"/>
              <a:buChar char="»"/>
              <a:defRPr sz="2667">
                <a:latin typeface="TitilliumText25L" pitchFamily="50" charset="0"/>
              </a:defRPr>
            </a:lvl4pPr>
            <a:lvl5pPr marL="2743131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7458237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, Inhalt und Infosquare,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239350" y="318559"/>
            <a:ext cx="5376597" cy="692765"/>
          </a:xfrm>
        </p:spPr>
        <p:txBody>
          <a:bodyPr>
            <a:noAutofit/>
          </a:bodyPr>
          <a:lstStyle>
            <a:lvl1pPr algn="l">
              <a:defRPr sz="3733" b="1"/>
            </a:lvl1pPr>
          </a:lstStyle>
          <a:p>
            <a:r>
              <a:rPr lang="de-CH" dirty="0" smtClean="0"/>
              <a:t>Folientitel</a:t>
            </a:r>
            <a:endParaRPr lang="de-CH" dirty="0"/>
          </a:p>
        </p:txBody>
      </p:sp>
      <p:sp>
        <p:nvSpPr>
          <p:cNvPr id="4" name="Textplatzhalter 1"/>
          <p:cNvSpPr txBox="1">
            <a:spLocks/>
          </p:cNvSpPr>
          <p:nvPr userDrawn="1"/>
        </p:nvSpPr>
        <p:spPr>
          <a:xfrm>
            <a:off x="6075680" y="-10582"/>
            <a:ext cx="6143837" cy="6945577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912000" tIns="1584000" rIns="24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667" dirty="0">
              <a:solidFill>
                <a:schemeClr val="bg1"/>
              </a:solidFill>
            </a:endParaRPr>
          </a:p>
          <a:p>
            <a:endParaRPr lang="de-CH" sz="2667" dirty="0">
              <a:solidFill>
                <a:schemeClr val="bg1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03709" y="1700809"/>
            <a:ext cx="4712239" cy="4048769"/>
          </a:xfrm>
        </p:spPr>
        <p:txBody>
          <a:bodyPr>
            <a:normAutofit lnSpcReduction="10000"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6960096" y="1700809"/>
            <a:ext cx="4319621" cy="4061255"/>
          </a:xfrm>
        </p:spPr>
        <p:txBody>
          <a:bodyPr/>
          <a:lstStyle>
            <a:lvl1pPr marL="457189" indent="-457189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6173" y="817663"/>
            <a:ext cx="5379775" cy="500872"/>
          </a:xfrm>
        </p:spPr>
        <p:txBody>
          <a:bodyPr>
            <a:noAutofit/>
          </a:bodyPr>
          <a:lstStyle>
            <a:lvl1pPr marL="0" indent="0">
              <a:buNone/>
              <a:defRPr sz="32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2739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, Inhalt und Infosquare,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239350" y="318559"/>
            <a:ext cx="5376597" cy="692765"/>
          </a:xfrm>
        </p:spPr>
        <p:txBody>
          <a:bodyPr>
            <a:noAutofit/>
          </a:bodyPr>
          <a:lstStyle>
            <a:lvl1pPr algn="l">
              <a:defRPr sz="3733" b="1"/>
            </a:lvl1pPr>
          </a:lstStyle>
          <a:p>
            <a:r>
              <a:rPr lang="de-CH" dirty="0" smtClean="0"/>
              <a:t>Folientitel</a:t>
            </a:r>
            <a:endParaRPr lang="de-CH" dirty="0"/>
          </a:p>
        </p:txBody>
      </p:sp>
      <p:sp>
        <p:nvSpPr>
          <p:cNvPr id="4" name="Textplatzhalter 1"/>
          <p:cNvSpPr txBox="1">
            <a:spLocks/>
          </p:cNvSpPr>
          <p:nvPr userDrawn="1"/>
        </p:nvSpPr>
        <p:spPr>
          <a:xfrm>
            <a:off x="6075680" y="-10582"/>
            <a:ext cx="6143837" cy="6945577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912000" tIns="1584000" rIns="24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667" dirty="0">
              <a:solidFill>
                <a:schemeClr val="bg1"/>
              </a:solidFill>
            </a:endParaRPr>
          </a:p>
          <a:p>
            <a:endParaRPr lang="de-CH" sz="2667" dirty="0">
              <a:solidFill>
                <a:schemeClr val="bg1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03709" y="1700809"/>
            <a:ext cx="4712239" cy="4048769"/>
          </a:xfrm>
        </p:spPr>
        <p:txBody>
          <a:bodyPr>
            <a:normAutofit lnSpcReduction="10000"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6960096" y="1700809"/>
            <a:ext cx="4319621" cy="4061255"/>
          </a:xfrm>
        </p:spPr>
        <p:txBody>
          <a:bodyPr/>
          <a:lstStyle>
            <a:lvl1pPr marL="457189" indent="-457189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6173" y="817663"/>
            <a:ext cx="5379775" cy="500872"/>
          </a:xfrm>
        </p:spPr>
        <p:txBody>
          <a:bodyPr>
            <a:noAutofit/>
          </a:bodyPr>
          <a:lstStyle>
            <a:lvl1pPr marL="0" indent="0">
              <a:buNone/>
              <a:defRPr sz="32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60096" y="1337733"/>
            <a:ext cx="4319621" cy="364067"/>
          </a:xfrm>
        </p:spPr>
        <p:txBody>
          <a:bodyPr anchor="ctr">
            <a:no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 smtClean="0"/>
              <a:t>Achtung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24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, Inhalt und Infosquare,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6075680" y="-10582"/>
            <a:ext cx="6143837" cy="6945577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912000" tIns="1584000" rIns="24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667" dirty="0">
              <a:solidFill>
                <a:schemeClr val="bg1"/>
              </a:solidFill>
            </a:endParaRPr>
          </a:p>
          <a:p>
            <a:endParaRPr lang="de-CH" sz="2667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6960096" y="1701801"/>
            <a:ext cx="4319621" cy="4031457"/>
          </a:xfrm>
        </p:spPr>
        <p:txBody>
          <a:bodyPr/>
          <a:lstStyle>
            <a:lvl1pPr marL="457189" indent="-457189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03709" y="1701801"/>
            <a:ext cx="4712239" cy="4031456"/>
          </a:xfrm>
        </p:spPr>
        <p:txBody>
          <a:bodyPr>
            <a:normAutofit lnSpcReduction="10000"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39350" y="318559"/>
            <a:ext cx="5376597" cy="692765"/>
          </a:xfrm>
        </p:spPr>
        <p:txBody>
          <a:bodyPr>
            <a:noAutofit/>
          </a:bodyPr>
          <a:lstStyle>
            <a:lvl1pPr algn="l">
              <a:defRPr sz="3733" b="1"/>
            </a:lvl1pPr>
          </a:lstStyle>
          <a:p>
            <a:r>
              <a:rPr lang="de-CH" dirty="0" smtClean="0"/>
              <a:t>Folientitel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423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"/>
          <p:cNvSpPr txBox="1">
            <a:spLocks/>
          </p:cNvSpPr>
          <p:nvPr userDrawn="1"/>
        </p:nvSpPr>
        <p:spPr>
          <a:xfrm>
            <a:off x="6075680" y="-10582"/>
            <a:ext cx="6143837" cy="6945577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912000" tIns="1584000" rIns="24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667" dirty="0">
              <a:solidFill>
                <a:schemeClr val="bg1"/>
              </a:solidFill>
            </a:endParaRPr>
          </a:p>
          <a:p>
            <a:endParaRPr lang="de-CH" sz="2667" dirty="0">
              <a:solidFill>
                <a:schemeClr val="bg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239350" y="318559"/>
            <a:ext cx="5376597" cy="692765"/>
          </a:xfrm>
        </p:spPr>
        <p:txBody>
          <a:bodyPr>
            <a:noAutofit/>
          </a:bodyPr>
          <a:lstStyle>
            <a:lvl1pPr algn="l">
              <a:defRPr sz="3733" b="1"/>
            </a:lvl1pPr>
          </a:lstStyle>
          <a:p>
            <a:r>
              <a:rPr lang="de-CH" dirty="0" smtClean="0"/>
              <a:t>Folientitel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069" y="-191828"/>
            <a:ext cx="1533408" cy="153340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3911" y="238975"/>
            <a:ext cx="576467" cy="580004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6960096" y="1701801"/>
            <a:ext cx="4319621" cy="4061255"/>
          </a:xfrm>
        </p:spPr>
        <p:txBody>
          <a:bodyPr/>
          <a:lstStyle>
            <a:lvl1pPr marL="457189" indent="-457189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03709" y="1707594"/>
            <a:ext cx="4712239" cy="4048769"/>
          </a:xfrm>
        </p:spPr>
        <p:txBody>
          <a:bodyPr>
            <a:normAutofit lnSpcReduction="10000"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2347" y="818979"/>
            <a:ext cx="5372408" cy="500872"/>
          </a:xfrm>
        </p:spPr>
        <p:txBody>
          <a:bodyPr>
            <a:noAutofit/>
          </a:bodyPr>
          <a:lstStyle>
            <a:lvl1pPr marL="0" indent="0">
              <a:buNone/>
              <a:defRPr sz="32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744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rvorhe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8408" y="1"/>
            <a:ext cx="12217224" cy="5953059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91118" y="932723"/>
            <a:ext cx="10409765" cy="4062651"/>
          </a:xfrm>
        </p:spPr>
        <p:txBody>
          <a:bodyPr wrap="square" anchor="ctr">
            <a:normAutofit/>
          </a:bodyPr>
          <a:lstStyle>
            <a:lvl1pPr algn="ctr">
              <a:defRPr sz="64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 smtClean="0"/>
              <a:t>Text eingeben</a:t>
            </a:r>
            <a:endParaRPr lang="de-CH" dirty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381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4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rvorhe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8568" y="1"/>
            <a:ext cx="12227384" cy="6654099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91118" y="932723"/>
            <a:ext cx="10409765" cy="4062651"/>
          </a:xfrm>
        </p:spPr>
        <p:txBody>
          <a:bodyPr wrap="square" anchor="ctr">
            <a:normAutofit/>
          </a:bodyPr>
          <a:lstStyle>
            <a:lvl1pPr algn="ctr">
              <a:defRPr sz="64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 smtClean="0"/>
              <a:t>Text eingeben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1617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4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square, Text 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3861883" y="-46557"/>
            <a:ext cx="8343732" cy="6932709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25143" y="191932"/>
            <a:ext cx="3648405" cy="3684256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2133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Hier Text eingeben</a:t>
            </a:r>
          </a:p>
          <a:p>
            <a:pPr lvl="0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000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7864" b="38671"/>
          <a:stretch/>
        </p:blipFill>
        <p:spPr>
          <a:xfrm>
            <a:off x="0" y="5061181"/>
            <a:ext cx="5298077" cy="182420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5" y="460721"/>
            <a:ext cx="875647" cy="1010363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7675" y="1974948"/>
            <a:ext cx="5052261" cy="644861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Folientitel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7205" y="3140969"/>
            <a:ext cx="5022731" cy="385233"/>
          </a:xfrm>
        </p:spPr>
        <p:txBody>
          <a:bodyPr>
            <a:noAutofit/>
          </a:bodyPr>
          <a:lstStyle>
            <a:lvl1pPr marL="0" indent="0">
              <a:buNone/>
              <a:defRPr sz="1867" baseline="0"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Autor, Funktion (Optional), 14pt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5830148" y="-20544"/>
            <a:ext cx="6385333" cy="6893291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675" y="2496190"/>
            <a:ext cx="5052261" cy="667583"/>
          </a:xfrm>
        </p:spPr>
        <p:txBody>
          <a:bodyPr>
            <a:normAutofit/>
          </a:bodyPr>
          <a:lstStyle>
            <a:lvl1pPr marL="0" indent="0" algn="l">
              <a:buNone/>
              <a:defRPr sz="3733" baseline="0">
                <a:solidFill>
                  <a:srgbClr val="009EE3"/>
                </a:solidFill>
                <a:latin typeface="Titillium" pitchFamily="50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85303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ldsquare, Text 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33919" y="-52274"/>
            <a:ext cx="12263800" cy="5823689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850" h="4367767">
                <a:moveTo>
                  <a:pt x="6837" y="3858926"/>
                </a:moveTo>
                <a:lnTo>
                  <a:pt x="0" y="0"/>
                </a:lnTo>
                <a:lnTo>
                  <a:pt x="9197648" y="11760"/>
                </a:lnTo>
                <a:cubicBezTo>
                  <a:pt x="9200266" y="1283450"/>
                  <a:pt x="9176537" y="2755117"/>
                  <a:pt x="9179155" y="4026807"/>
                </a:cubicBezTo>
                <a:lnTo>
                  <a:pt x="1002683" y="4367767"/>
                </a:lnTo>
                <a:lnTo>
                  <a:pt x="6837" y="3858926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304246" y="5925277"/>
            <a:ext cx="3648405" cy="693539"/>
          </a:xfrm>
        </p:spPr>
        <p:txBody>
          <a:bodyPr lIns="108000" tIns="0" rIns="108000"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2133" baseline="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Hier Text eingeben</a:t>
            </a:r>
          </a:p>
        </p:txBody>
      </p:sp>
    </p:spTree>
    <p:extLst>
      <p:ext uri="{BB962C8B-B14F-4D97-AF65-F5344CB8AC3E}">
        <p14:creationId xmlns:p14="http://schemas.microsoft.com/office/powerpoint/2010/main" val="59350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3552" y="0"/>
            <a:ext cx="12192000" cy="6858000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1977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 smtClean="0"/>
              <a:t>Mediaclip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3030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11431829" y="356659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200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247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5276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itat mit Bild/ Kapitelüberschrif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0075" y="1986788"/>
            <a:ext cx="5052261" cy="1295400"/>
          </a:xfrm>
        </p:spPr>
        <p:txBody>
          <a:bodyPr anchor="t">
            <a:noAutofit/>
          </a:bodyPr>
          <a:lstStyle>
            <a:lvl1pPr algn="l">
              <a:defRPr sz="2667" b="1" baseline="0">
                <a:latin typeface="Titillium" pitchFamily="50" charset="0"/>
              </a:defRPr>
            </a:lvl1pPr>
          </a:lstStyle>
          <a:p>
            <a:r>
              <a:rPr lang="de-CH" dirty="0" smtClean="0"/>
              <a:t>Titel/Zitat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6134948" y="-25451"/>
            <a:ext cx="6080533" cy="6898197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20075" y="3279291"/>
            <a:ext cx="5052261" cy="482952"/>
          </a:xfrm>
        </p:spPr>
        <p:txBody>
          <a:bodyPr>
            <a:normAutofit/>
          </a:bodyPr>
          <a:lstStyle>
            <a:lvl1pPr marL="0" indent="0" algn="l">
              <a:buNone/>
              <a:defRPr sz="2667" baseline="0">
                <a:solidFill>
                  <a:srgbClr val="009EE3"/>
                </a:solidFill>
                <a:latin typeface="Titillium" pitchFamily="50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Untertitel/Autor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12037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ld mit Zitat/Kapitelüberschrift Text 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56107" y="5726149"/>
            <a:ext cx="4896544" cy="536291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933" b="1" dirty="0" smtClean="0"/>
              <a:t>Titel/Zitat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056107" y="6142525"/>
            <a:ext cx="4895851" cy="57784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 smtClean="0"/>
              <a:t>Untertitel/Autor</a:t>
            </a:r>
            <a:endParaRPr lang="de-CH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200779" cy="5961468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584" h="4471101">
                <a:moveTo>
                  <a:pt x="0" y="0"/>
                </a:moveTo>
                <a:lnTo>
                  <a:pt x="9144000" y="0"/>
                </a:lnTo>
                <a:cubicBezTo>
                  <a:pt x="9141898" y="1182148"/>
                  <a:pt x="9152407" y="2515644"/>
                  <a:pt x="9150305" y="3697792"/>
                </a:cubicBezTo>
                <a:lnTo>
                  <a:pt x="920706" y="4471101"/>
                </a:lnTo>
                <a:lnTo>
                  <a:pt x="0" y="362842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31305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894" y="460721"/>
            <a:ext cx="875647" cy="1010363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489281" y="1579247"/>
            <a:ext cx="8376356" cy="6667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3733" b="1" dirty="0" smtClean="0">
                <a:latin typeface="Titillium" panose="00000500000000000000" pitchFamily="50" charset="0"/>
              </a:rPr>
              <a:t>Vielen</a:t>
            </a:r>
            <a:r>
              <a:rPr lang="de-CH" sz="3733" b="1" baseline="0" dirty="0" smtClean="0">
                <a:latin typeface="Titillium" panose="00000500000000000000" pitchFamily="50" charset="0"/>
              </a:rPr>
              <a:t> Dank für Ihre Aufmerksamkeit </a:t>
            </a:r>
            <a:endParaRPr lang="de-CH" sz="3733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681" y="2084851"/>
            <a:ext cx="9624496" cy="1323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667" b="0" dirty="0" smtClean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667" b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667" b="0" baseline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667" b="0" baseline="0" dirty="0" smtClean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667" b="0" baseline="0" dirty="0" smtClean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667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r="7864" b="38671"/>
          <a:stretch/>
        </p:blipFill>
        <p:spPr>
          <a:xfrm>
            <a:off x="0" y="3881669"/>
            <a:ext cx="8639605" cy="297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527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, Texsquare mittel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6" name="Textplatzhalter 17">
            <a:hlinkClick r:id="" action="ppaction://noaction" highlightClick="1"/>
          </p:cNvPr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23792" y="4728957"/>
            <a:ext cx="7017920" cy="2174387"/>
          </a:xfrm>
          <a:custGeom>
            <a:avLst/>
            <a:gdLst>
              <a:gd name="connsiteX0" fmla="*/ 0 w 5422106"/>
              <a:gd name="connsiteY0" fmla="*/ 0 h 4320540"/>
              <a:gd name="connsiteX1" fmla="*/ 5422106 w 5422106"/>
              <a:gd name="connsiteY1" fmla="*/ 0 h 4320540"/>
              <a:gd name="connsiteX2" fmla="*/ 5422106 w 5422106"/>
              <a:gd name="connsiteY2" fmla="*/ 4320540 h 4320540"/>
              <a:gd name="connsiteX3" fmla="*/ 0 w 5422106"/>
              <a:gd name="connsiteY3" fmla="*/ 4320540 h 4320540"/>
              <a:gd name="connsiteX4" fmla="*/ 0 w 5422106"/>
              <a:gd name="connsiteY4" fmla="*/ 0 h 4320540"/>
              <a:gd name="connsiteX0" fmla="*/ 0 w 5422106"/>
              <a:gd name="connsiteY0" fmla="*/ 0 h 4320540"/>
              <a:gd name="connsiteX1" fmla="*/ 3659981 w 5422106"/>
              <a:gd name="connsiteY1" fmla="*/ 1200150 h 4320540"/>
              <a:gd name="connsiteX2" fmla="*/ 5422106 w 5422106"/>
              <a:gd name="connsiteY2" fmla="*/ 4320540 h 4320540"/>
              <a:gd name="connsiteX3" fmla="*/ 0 w 5422106"/>
              <a:gd name="connsiteY3" fmla="*/ 4320540 h 4320540"/>
              <a:gd name="connsiteX4" fmla="*/ 0 w 5422106"/>
              <a:gd name="connsiteY4" fmla="*/ 0 h 4320540"/>
              <a:gd name="connsiteX0" fmla="*/ 0 w 5422106"/>
              <a:gd name="connsiteY0" fmla="*/ 9525 h 4330065"/>
              <a:gd name="connsiteX1" fmla="*/ 3574256 w 5422106"/>
              <a:gd name="connsiteY1" fmla="*/ 0 h 4330065"/>
              <a:gd name="connsiteX2" fmla="*/ 5422106 w 5422106"/>
              <a:gd name="connsiteY2" fmla="*/ 4330065 h 4330065"/>
              <a:gd name="connsiteX3" fmla="*/ 0 w 5422106"/>
              <a:gd name="connsiteY3" fmla="*/ 4330065 h 4330065"/>
              <a:gd name="connsiteX4" fmla="*/ 0 w 5422106"/>
              <a:gd name="connsiteY4" fmla="*/ 9525 h 4330065"/>
              <a:gd name="connsiteX0" fmla="*/ 0 w 5441156"/>
              <a:gd name="connsiteY0" fmla="*/ 1666875 h 4330065"/>
              <a:gd name="connsiteX1" fmla="*/ 3593306 w 5441156"/>
              <a:gd name="connsiteY1" fmla="*/ 0 h 4330065"/>
              <a:gd name="connsiteX2" fmla="*/ 5441156 w 5441156"/>
              <a:gd name="connsiteY2" fmla="*/ 4330065 h 4330065"/>
              <a:gd name="connsiteX3" fmla="*/ 19050 w 5441156"/>
              <a:gd name="connsiteY3" fmla="*/ 4330065 h 4330065"/>
              <a:gd name="connsiteX4" fmla="*/ 0 w 5441156"/>
              <a:gd name="connsiteY4" fmla="*/ 1666875 h 4330065"/>
              <a:gd name="connsiteX0" fmla="*/ 66675 w 5422106"/>
              <a:gd name="connsiteY0" fmla="*/ 561975 h 4330065"/>
              <a:gd name="connsiteX1" fmla="*/ 3574256 w 5422106"/>
              <a:gd name="connsiteY1" fmla="*/ 0 h 4330065"/>
              <a:gd name="connsiteX2" fmla="*/ 5422106 w 5422106"/>
              <a:gd name="connsiteY2" fmla="*/ 4330065 h 4330065"/>
              <a:gd name="connsiteX3" fmla="*/ 0 w 5422106"/>
              <a:gd name="connsiteY3" fmla="*/ 4330065 h 4330065"/>
              <a:gd name="connsiteX4" fmla="*/ 66675 w 5422106"/>
              <a:gd name="connsiteY4" fmla="*/ 561975 h 4330065"/>
              <a:gd name="connsiteX0" fmla="*/ 161925 w 5517356"/>
              <a:gd name="connsiteY0" fmla="*/ 561975 h 4330065"/>
              <a:gd name="connsiteX1" fmla="*/ 3669506 w 5517356"/>
              <a:gd name="connsiteY1" fmla="*/ 0 h 4330065"/>
              <a:gd name="connsiteX2" fmla="*/ 5517356 w 5517356"/>
              <a:gd name="connsiteY2" fmla="*/ 4330065 h 4330065"/>
              <a:gd name="connsiteX3" fmla="*/ 0 w 5517356"/>
              <a:gd name="connsiteY3" fmla="*/ 2320290 h 4330065"/>
              <a:gd name="connsiteX4" fmla="*/ 161925 w 5517356"/>
              <a:gd name="connsiteY4" fmla="*/ 561975 h 4330065"/>
              <a:gd name="connsiteX0" fmla="*/ 0 w 5355431"/>
              <a:gd name="connsiteY0" fmla="*/ 561975 h 4330065"/>
              <a:gd name="connsiteX1" fmla="*/ 3507581 w 5355431"/>
              <a:gd name="connsiteY1" fmla="*/ 0 h 4330065"/>
              <a:gd name="connsiteX2" fmla="*/ 5355431 w 5355431"/>
              <a:gd name="connsiteY2" fmla="*/ 4330065 h 4330065"/>
              <a:gd name="connsiteX3" fmla="*/ 66675 w 5355431"/>
              <a:gd name="connsiteY3" fmla="*/ 2815590 h 4330065"/>
              <a:gd name="connsiteX4" fmla="*/ 0 w 5355431"/>
              <a:gd name="connsiteY4" fmla="*/ 561975 h 4330065"/>
              <a:gd name="connsiteX0" fmla="*/ 0 w 3507581"/>
              <a:gd name="connsiteY0" fmla="*/ 561975 h 2815590"/>
              <a:gd name="connsiteX1" fmla="*/ 3507581 w 3507581"/>
              <a:gd name="connsiteY1" fmla="*/ 0 h 2815590"/>
              <a:gd name="connsiteX2" fmla="*/ 3231356 w 3507581"/>
              <a:gd name="connsiteY2" fmla="*/ 2653665 h 2815590"/>
              <a:gd name="connsiteX3" fmla="*/ 66675 w 3507581"/>
              <a:gd name="connsiteY3" fmla="*/ 2815590 h 2815590"/>
              <a:gd name="connsiteX4" fmla="*/ 0 w 3507581"/>
              <a:gd name="connsiteY4" fmla="*/ 561975 h 2815590"/>
              <a:gd name="connsiteX0" fmla="*/ 0 w 4783931"/>
              <a:gd name="connsiteY0" fmla="*/ 561975 h 2920365"/>
              <a:gd name="connsiteX1" fmla="*/ 3507581 w 4783931"/>
              <a:gd name="connsiteY1" fmla="*/ 0 h 2920365"/>
              <a:gd name="connsiteX2" fmla="*/ 4783931 w 4783931"/>
              <a:gd name="connsiteY2" fmla="*/ 2920365 h 2920365"/>
              <a:gd name="connsiteX3" fmla="*/ 66675 w 4783931"/>
              <a:gd name="connsiteY3" fmla="*/ 2815590 h 2920365"/>
              <a:gd name="connsiteX4" fmla="*/ 0 w 4783931"/>
              <a:gd name="connsiteY4" fmla="*/ 561975 h 2920365"/>
              <a:gd name="connsiteX0" fmla="*/ 0 w 4783931"/>
              <a:gd name="connsiteY0" fmla="*/ 1333500 h 3691890"/>
              <a:gd name="connsiteX1" fmla="*/ 3147370 w 4783931"/>
              <a:gd name="connsiteY1" fmla="*/ 0 h 3691890"/>
              <a:gd name="connsiteX2" fmla="*/ 4783931 w 4783931"/>
              <a:gd name="connsiteY2" fmla="*/ 3691890 h 3691890"/>
              <a:gd name="connsiteX3" fmla="*/ 66675 w 4783931"/>
              <a:gd name="connsiteY3" fmla="*/ 3587115 h 3691890"/>
              <a:gd name="connsiteX4" fmla="*/ 0 w 4783931"/>
              <a:gd name="connsiteY4" fmla="*/ 1333500 h 3691890"/>
              <a:gd name="connsiteX0" fmla="*/ 0 w 4774196"/>
              <a:gd name="connsiteY0" fmla="*/ 1428750 h 3691890"/>
              <a:gd name="connsiteX1" fmla="*/ 3137635 w 4774196"/>
              <a:gd name="connsiteY1" fmla="*/ 0 h 3691890"/>
              <a:gd name="connsiteX2" fmla="*/ 4774196 w 4774196"/>
              <a:gd name="connsiteY2" fmla="*/ 3691890 h 3691890"/>
              <a:gd name="connsiteX3" fmla="*/ 56940 w 4774196"/>
              <a:gd name="connsiteY3" fmla="*/ 3587115 h 3691890"/>
              <a:gd name="connsiteX4" fmla="*/ 0 w 4774196"/>
              <a:gd name="connsiteY4" fmla="*/ 1428750 h 3691890"/>
              <a:gd name="connsiteX0" fmla="*/ 0 w 5095466"/>
              <a:gd name="connsiteY0" fmla="*/ 1428750 h 3587115"/>
              <a:gd name="connsiteX1" fmla="*/ 3137635 w 5095466"/>
              <a:gd name="connsiteY1" fmla="*/ 0 h 3587115"/>
              <a:gd name="connsiteX2" fmla="*/ 5095466 w 5095466"/>
              <a:gd name="connsiteY2" fmla="*/ 2225040 h 3587115"/>
              <a:gd name="connsiteX3" fmla="*/ 56940 w 5095466"/>
              <a:gd name="connsiteY3" fmla="*/ 3587115 h 3587115"/>
              <a:gd name="connsiteX4" fmla="*/ 0 w 5095466"/>
              <a:gd name="connsiteY4" fmla="*/ 1428750 h 3587115"/>
              <a:gd name="connsiteX0" fmla="*/ 0 w 5095466"/>
              <a:gd name="connsiteY0" fmla="*/ 1428750 h 2225040"/>
              <a:gd name="connsiteX1" fmla="*/ 3137635 w 5095466"/>
              <a:gd name="connsiteY1" fmla="*/ 0 h 2225040"/>
              <a:gd name="connsiteX2" fmla="*/ 5095466 w 5095466"/>
              <a:gd name="connsiteY2" fmla="*/ 2225040 h 2225040"/>
              <a:gd name="connsiteX3" fmla="*/ 8263 w 5095466"/>
              <a:gd name="connsiteY3" fmla="*/ 2120265 h 2225040"/>
              <a:gd name="connsiteX4" fmla="*/ 0 w 5095466"/>
              <a:gd name="connsiteY4" fmla="*/ 1428750 h 2225040"/>
              <a:gd name="connsiteX0" fmla="*/ 0 w 5095466"/>
              <a:gd name="connsiteY0" fmla="*/ 1428750 h 2225040"/>
              <a:gd name="connsiteX1" fmla="*/ 3137635 w 5095466"/>
              <a:gd name="connsiteY1" fmla="*/ 0 h 2225040"/>
              <a:gd name="connsiteX2" fmla="*/ 5095466 w 5095466"/>
              <a:gd name="connsiteY2" fmla="*/ 2225040 h 2225040"/>
              <a:gd name="connsiteX3" fmla="*/ 27734 w 5095466"/>
              <a:gd name="connsiteY3" fmla="*/ 2148840 h 2225040"/>
              <a:gd name="connsiteX4" fmla="*/ 0 w 5095466"/>
              <a:gd name="connsiteY4" fmla="*/ 1428750 h 2225040"/>
              <a:gd name="connsiteX0" fmla="*/ 0 w 5095466"/>
              <a:gd name="connsiteY0" fmla="*/ 647700 h 1443990"/>
              <a:gd name="connsiteX1" fmla="*/ 3673085 w 5095466"/>
              <a:gd name="connsiteY1" fmla="*/ 0 h 1443990"/>
              <a:gd name="connsiteX2" fmla="*/ 5095466 w 5095466"/>
              <a:gd name="connsiteY2" fmla="*/ 1443990 h 1443990"/>
              <a:gd name="connsiteX3" fmla="*/ 27734 w 5095466"/>
              <a:gd name="connsiteY3" fmla="*/ 1367790 h 1443990"/>
              <a:gd name="connsiteX4" fmla="*/ 0 w 5095466"/>
              <a:gd name="connsiteY4" fmla="*/ 647700 h 1443990"/>
              <a:gd name="connsiteX0" fmla="*/ 0 w 5095466"/>
              <a:gd name="connsiteY0" fmla="*/ 647700 h 3377565"/>
              <a:gd name="connsiteX1" fmla="*/ 3673085 w 5095466"/>
              <a:gd name="connsiteY1" fmla="*/ 0 h 3377565"/>
              <a:gd name="connsiteX2" fmla="*/ 5095466 w 5095466"/>
              <a:gd name="connsiteY2" fmla="*/ 1443990 h 3377565"/>
              <a:gd name="connsiteX3" fmla="*/ 2481066 w 5095466"/>
              <a:gd name="connsiteY3" fmla="*/ 3377565 h 3377565"/>
              <a:gd name="connsiteX4" fmla="*/ 0 w 5095466"/>
              <a:gd name="connsiteY4" fmla="*/ 647700 h 3377565"/>
              <a:gd name="connsiteX0" fmla="*/ 0 w 6672608"/>
              <a:gd name="connsiteY0" fmla="*/ 1381125 h 3377565"/>
              <a:gd name="connsiteX1" fmla="*/ 5250227 w 6672608"/>
              <a:gd name="connsiteY1" fmla="*/ 0 h 3377565"/>
              <a:gd name="connsiteX2" fmla="*/ 6672608 w 6672608"/>
              <a:gd name="connsiteY2" fmla="*/ 1443990 h 3377565"/>
              <a:gd name="connsiteX3" fmla="*/ 4058208 w 6672608"/>
              <a:gd name="connsiteY3" fmla="*/ 3377565 h 3377565"/>
              <a:gd name="connsiteX4" fmla="*/ 0 w 6672608"/>
              <a:gd name="connsiteY4" fmla="*/ 1381125 h 3377565"/>
              <a:gd name="connsiteX0" fmla="*/ 0 w 8152396"/>
              <a:gd name="connsiteY0" fmla="*/ 1381125 h 3377565"/>
              <a:gd name="connsiteX1" fmla="*/ 5250227 w 8152396"/>
              <a:gd name="connsiteY1" fmla="*/ 0 h 3377565"/>
              <a:gd name="connsiteX2" fmla="*/ 8152396 w 8152396"/>
              <a:gd name="connsiteY2" fmla="*/ 1967865 h 3377565"/>
              <a:gd name="connsiteX3" fmla="*/ 4058208 w 8152396"/>
              <a:gd name="connsiteY3" fmla="*/ 3377565 h 3377565"/>
              <a:gd name="connsiteX4" fmla="*/ 0 w 8152396"/>
              <a:gd name="connsiteY4" fmla="*/ 1381125 h 3377565"/>
              <a:gd name="connsiteX0" fmla="*/ 0 w 8152396"/>
              <a:gd name="connsiteY0" fmla="*/ 1381125 h 3377565"/>
              <a:gd name="connsiteX1" fmla="*/ 5250227 w 8152396"/>
              <a:gd name="connsiteY1" fmla="*/ 0 h 3377565"/>
              <a:gd name="connsiteX2" fmla="*/ 8152396 w 8152396"/>
              <a:gd name="connsiteY2" fmla="*/ 1967865 h 3377565"/>
              <a:gd name="connsiteX3" fmla="*/ 4058208 w 8152396"/>
              <a:gd name="connsiteY3" fmla="*/ 3377565 h 3377565"/>
              <a:gd name="connsiteX4" fmla="*/ 0 w 8152396"/>
              <a:gd name="connsiteY4" fmla="*/ 1381125 h 3377565"/>
              <a:gd name="connsiteX0" fmla="*/ 0 w 8152396"/>
              <a:gd name="connsiteY0" fmla="*/ 1381125 h 3387090"/>
              <a:gd name="connsiteX1" fmla="*/ 5250227 w 8152396"/>
              <a:gd name="connsiteY1" fmla="*/ 0 h 3387090"/>
              <a:gd name="connsiteX2" fmla="*/ 8152396 w 8152396"/>
              <a:gd name="connsiteY2" fmla="*/ 1967865 h 3387090"/>
              <a:gd name="connsiteX3" fmla="*/ 4009531 w 8152396"/>
              <a:gd name="connsiteY3" fmla="*/ 3387090 h 3387090"/>
              <a:gd name="connsiteX4" fmla="*/ 0 w 8152396"/>
              <a:gd name="connsiteY4" fmla="*/ 1381125 h 3387090"/>
              <a:gd name="connsiteX0" fmla="*/ 0 w 8152396"/>
              <a:gd name="connsiteY0" fmla="*/ 1381125 h 3387090"/>
              <a:gd name="connsiteX1" fmla="*/ 5250227 w 8152396"/>
              <a:gd name="connsiteY1" fmla="*/ 0 h 3387090"/>
              <a:gd name="connsiteX2" fmla="*/ 8152396 w 8152396"/>
              <a:gd name="connsiteY2" fmla="*/ 1967865 h 3387090"/>
              <a:gd name="connsiteX3" fmla="*/ 4009531 w 8152396"/>
              <a:gd name="connsiteY3" fmla="*/ 3387090 h 3387090"/>
              <a:gd name="connsiteX4" fmla="*/ 0 w 8152396"/>
              <a:gd name="connsiteY4" fmla="*/ 1381125 h 3387090"/>
              <a:gd name="connsiteX0" fmla="*/ 0 w 8152396"/>
              <a:gd name="connsiteY0" fmla="*/ 1381125 h 3387090"/>
              <a:gd name="connsiteX1" fmla="*/ 5250227 w 8152396"/>
              <a:gd name="connsiteY1" fmla="*/ 0 h 3387090"/>
              <a:gd name="connsiteX2" fmla="*/ 6932001 w 8152396"/>
              <a:gd name="connsiteY2" fmla="*/ 1155575 h 3387090"/>
              <a:gd name="connsiteX3" fmla="*/ 8152396 w 8152396"/>
              <a:gd name="connsiteY3" fmla="*/ 1967865 h 3387090"/>
              <a:gd name="connsiteX4" fmla="*/ 4009531 w 8152396"/>
              <a:gd name="connsiteY4" fmla="*/ 3387090 h 3387090"/>
              <a:gd name="connsiteX5" fmla="*/ 0 w 8152396"/>
              <a:gd name="connsiteY5" fmla="*/ 1381125 h 3387090"/>
              <a:gd name="connsiteX0" fmla="*/ 0 w 6932001"/>
              <a:gd name="connsiteY0" fmla="*/ 1381125 h 3387090"/>
              <a:gd name="connsiteX1" fmla="*/ 5250227 w 6932001"/>
              <a:gd name="connsiteY1" fmla="*/ 0 h 3387090"/>
              <a:gd name="connsiteX2" fmla="*/ 6932001 w 6932001"/>
              <a:gd name="connsiteY2" fmla="*/ 1155575 h 3387090"/>
              <a:gd name="connsiteX3" fmla="*/ 4009531 w 6932001"/>
              <a:gd name="connsiteY3" fmla="*/ 3387090 h 3387090"/>
              <a:gd name="connsiteX4" fmla="*/ 0 w 6932001"/>
              <a:gd name="connsiteY4" fmla="*/ 1381125 h 3387090"/>
              <a:gd name="connsiteX0" fmla="*/ 95390 w 7027391"/>
              <a:gd name="connsiteY0" fmla="*/ 1381125 h 3415426"/>
              <a:gd name="connsiteX1" fmla="*/ 5345617 w 7027391"/>
              <a:gd name="connsiteY1" fmla="*/ 0 h 3415426"/>
              <a:gd name="connsiteX2" fmla="*/ 7027391 w 7027391"/>
              <a:gd name="connsiteY2" fmla="*/ 1155575 h 3415426"/>
              <a:gd name="connsiteX3" fmla="*/ 4104921 w 7027391"/>
              <a:gd name="connsiteY3" fmla="*/ 3387090 h 3415426"/>
              <a:gd name="connsiteX4" fmla="*/ 2113634 w 7027391"/>
              <a:gd name="connsiteY4" fmla="*/ 2349375 h 3415426"/>
              <a:gd name="connsiteX5" fmla="*/ 95390 w 7027391"/>
              <a:gd name="connsiteY5" fmla="*/ 1381125 h 3415426"/>
              <a:gd name="connsiteX0" fmla="*/ 95390 w 7029444"/>
              <a:gd name="connsiteY0" fmla="*/ 1381125 h 2545940"/>
              <a:gd name="connsiteX1" fmla="*/ 5345617 w 7029444"/>
              <a:gd name="connsiteY1" fmla="*/ 0 h 2545940"/>
              <a:gd name="connsiteX2" fmla="*/ 7027391 w 7029444"/>
              <a:gd name="connsiteY2" fmla="*/ 1155575 h 2545940"/>
              <a:gd name="connsiteX3" fmla="*/ 7029444 w 7029444"/>
              <a:gd name="connsiteY3" fmla="*/ 2332990 h 2545940"/>
              <a:gd name="connsiteX4" fmla="*/ 2113634 w 7029444"/>
              <a:gd name="connsiteY4" fmla="*/ 2349375 h 2545940"/>
              <a:gd name="connsiteX5" fmla="*/ 95390 w 7029444"/>
              <a:gd name="connsiteY5" fmla="*/ 1381125 h 2545940"/>
              <a:gd name="connsiteX0" fmla="*/ 95390 w 7029444"/>
              <a:gd name="connsiteY0" fmla="*/ 1381125 h 2505716"/>
              <a:gd name="connsiteX1" fmla="*/ 5345617 w 7029444"/>
              <a:gd name="connsiteY1" fmla="*/ 0 h 2505716"/>
              <a:gd name="connsiteX2" fmla="*/ 7027391 w 7029444"/>
              <a:gd name="connsiteY2" fmla="*/ 1155575 h 2505716"/>
              <a:gd name="connsiteX3" fmla="*/ 7029444 w 7029444"/>
              <a:gd name="connsiteY3" fmla="*/ 2332990 h 2505716"/>
              <a:gd name="connsiteX4" fmla="*/ 2113634 w 7029444"/>
              <a:gd name="connsiteY4" fmla="*/ 2349375 h 2505716"/>
              <a:gd name="connsiteX5" fmla="*/ 95390 w 7029444"/>
              <a:gd name="connsiteY5" fmla="*/ 1381125 h 2505716"/>
              <a:gd name="connsiteX0" fmla="*/ 75379 w 7009433"/>
              <a:gd name="connsiteY0" fmla="*/ 1381125 h 2505716"/>
              <a:gd name="connsiteX1" fmla="*/ 5325606 w 7009433"/>
              <a:gd name="connsiteY1" fmla="*/ 0 h 2505716"/>
              <a:gd name="connsiteX2" fmla="*/ 7007380 w 7009433"/>
              <a:gd name="connsiteY2" fmla="*/ 1155575 h 2505716"/>
              <a:gd name="connsiteX3" fmla="*/ 7009433 w 7009433"/>
              <a:gd name="connsiteY3" fmla="*/ 2332990 h 2505716"/>
              <a:gd name="connsiteX4" fmla="*/ 2093623 w 7009433"/>
              <a:gd name="connsiteY4" fmla="*/ 2349375 h 2505716"/>
              <a:gd name="connsiteX5" fmla="*/ 75379 w 7009433"/>
              <a:gd name="connsiteY5" fmla="*/ 1381125 h 2505716"/>
              <a:gd name="connsiteX0" fmla="*/ 75379 w 7009433"/>
              <a:gd name="connsiteY0" fmla="*/ 1381125 h 2365088"/>
              <a:gd name="connsiteX1" fmla="*/ 5325606 w 7009433"/>
              <a:gd name="connsiteY1" fmla="*/ 0 h 2365088"/>
              <a:gd name="connsiteX2" fmla="*/ 7007380 w 7009433"/>
              <a:gd name="connsiteY2" fmla="*/ 1155575 h 2365088"/>
              <a:gd name="connsiteX3" fmla="*/ 7009433 w 7009433"/>
              <a:gd name="connsiteY3" fmla="*/ 2332990 h 2365088"/>
              <a:gd name="connsiteX4" fmla="*/ 2093623 w 7009433"/>
              <a:gd name="connsiteY4" fmla="*/ 2349375 h 2365088"/>
              <a:gd name="connsiteX5" fmla="*/ 75379 w 7009433"/>
              <a:gd name="connsiteY5" fmla="*/ 1381125 h 2365088"/>
              <a:gd name="connsiteX0" fmla="*/ 0 w 6934054"/>
              <a:gd name="connsiteY0" fmla="*/ 1381125 h 2365088"/>
              <a:gd name="connsiteX1" fmla="*/ 5250227 w 6934054"/>
              <a:gd name="connsiteY1" fmla="*/ 0 h 2365088"/>
              <a:gd name="connsiteX2" fmla="*/ 6932001 w 6934054"/>
              <a:gd name="connsiteY2" fmla="*/ 1155575 h 2365088"/>
              <a:gd name="connsiteX3" fmla="*/ 6934054 w 6934054"/>
              <a:gd name="connsiteY3" fmla="*/ 2332990 h 2365088"/>
              <a:gd name="connsiteX4" fmla="*/ 2018244 w 6934054"/>
              <a:gd name="connsiteY4" fmla="*/ 2349375 h 2365088"/>
              <a:gd name="connsiteX5" fmla="*/ 0 w 6934054"/>
              <a:gd name="connsiteY5" fmla="*/ 1381125 h 2365088"/>
              <a:gd name="connsiteX0" fmla="*/ 0 w 6932026"/>
              <a:gd name="connsiteY0" fmla="*/ 1381125 h 2386743"/>
              <a:gd name="connsiteX1" fmla="*/ 5250227 w 6932026"/>
              <a:gd name="connsiteY1" fmla="*/ 0 h 2386743"/>
              <a:gd name="connsiteX2" fmla="*/ 6932001 w 6932026"/>
              <a:gd name="connsiteY2" fmla="*/ 1155575 h 2386743"/>
              <a:gd name="connsiteX3" fmla="*/ 6920094 w 6932026"/>
              <a:gd name="connsiteY3" fmla="*/ 2364740 h 2386743"/>
              <a:gd name="connsiteX4" fmla="*/ 2018244 w 6932026"/>
              <a:gd name="connsiteY4" fmla="*/ 2349375 h 2386743"/>
              <a:gd name="connsiteX5" fmla="*/ 0 w 6932026"/>
              <a:gd name="connsiteY5" fmla="*/ 1381125 h 2386743"/>
              <a:gd name="connsiteX0" fmla="*/ 0 w 6932026"/>
              <a:gd name="connsiteY0" fmla="*/ 1381125 h 2394209"/>
              <a:gd name="connsiteX1" fmla="*/ 5250227 w 6932026"/>
              <a:gd name="connsiteY1" fmla="*/ 0 h 2394209"/>
              <a:gd name="connsiteX2" fmla="*/ 6932001 w 6932026"/>
              <a:gd name="connsiteY2" fmla="*/ 1155575 h 2394209"/>
              <a:gd name="connsiteX3" fmla="*/ 6920094 w 6932026"/>
              <a:gd name="connsiteY3" fmla="*/ 2364740 h 2394209"/>
              <a:gd name="connsiteX4" fmla="*/ 2046164 w 6932026"/>
              <a:gd name="connsiteY4" fmla="*/ 2374775 h 2394209"/>
              <a:gd name="connsiteX5" fmla="*/ 0 w 6932026"/>
              <a:gd name="connsiteY5" fmla="*/ 1381125 h 2394209"/>
              <a:gd name="connsiteX0" fmla="*/ 0 w 5969724"/>
              <a:gd name="connsiteY0" fmla="*/ 1183005 h 2394209"/>
              <a:gd name="connsiteX1" fmla="*/ 4287925 w 5969724"/>
              <a:gd name="connsiteY1" fmla="*/ 0 h 2394209"/>
              <a:gd name="connsiteX2" fmla="*/ 5969699 w 5969724"/>
              <a:gd name="connsiteY2" fmla="*/ 1155575 h 2394209"/>
              <a:gd name="connsiteX3" fmla="*/ 5957792 w 5969724"/>
              <a:gd name="connsiteY3" fmla="*/ 2364740 h 2394209"/>
              <a:gd name="connsiteX4" fmla="*/ 1083862 w 5969724"/>
              <a:gd name="connsiteY4" fmla="*/ 2374775 h 2394209"/>
              <a:gd name="connsiteX5" fmla="*/ 0 w 5969724"/>
              <a:gd name="connsiteY5" fmla="*/ 1183005 h 2394209"/>
              <a:gd name="connsiteX0" fmla="*/ 0 w 5969724"/>
              <a:gd name="connsiteY0" fmla="*/ 1183005 h 2391524"/>
              <a:gd name="connsiteX1" fmla="*/ 4287925 w 5969724"/>
              <a:gd name="connsiteY1" fmla="*/ 0 h 2391524"/>
              <a:gd name="connsiteX2" fmla="*/ 5969699 w 5969724"/>
              <a:gd name="connsiteY2" fmla="*/ 1155575 h 2391524"/>
              <a:gd name="connsiteX3" fmla="*/ 5957792 w 5969724"/>
              <a:gd name="connsiteY3" fmla="*/ 2364740 h 2391524"/>
              <a:gd name="connsiteX4" fmla="*/ 855118 w 5969724"/>
              <a:gd name="connsiteY4" fmla="*/ 2367155 h 2391524"/>
              <a:gd name="connsiteX5" fmla="*/ 0 w 5969724"/>
              <a:gd name="connsiteY5" fmla="*/ 1183005 h 2391524"/>
              <a:gd name="connsiteX0" fmla="*/ 0 w 5969724"/>
              <a:gd name="connsiteY0" fmla="*/ 1183005 h 2391524"/>
              <a:gd name="connsiteX1" fmla="*/ 4287925 w 5969724"/>
              <a:gd name="connsiteY1" fmla="*/ 0 h 2391524"/>
              <a:gd name="connsiteX2" fmla="*/ 5969699 w 5969724"/>
              <a:gd name="connsiteY2" fmla="*/ 1155575 h 2391524"/>
              <a:gd name="connsiteX3" fmla="*/ 5957792 w 5969724"/>
              <a:gd name="connsiteY3" fmla="*/ 2364740 h 2391524"/>
              <a:gd name="connsiteX4" fmla="*/ 855118 w 5969724"/>
              <a:gd name="connsiteY4" fmla="*/ 2367155 h 2391524"/>
              <a:gd name="connsiteX5" fmla="*/ 0 w 5969724"/>
              <a:gd name="connsiteY5" fmla="*/ 1183005 h 2391524"/>
              <a:gd name="connsiteX0" fmla="*/ 304377 w 6274101"/>
              <a:gd name="connsiteY0" fmla="*/ 1183005 h 2387324"/>
              <a:gd name="connsiteX1" fmla="*/ 4592302 w 6274101"/>
              <a:gd name="connsiteY1" fmla="*/ 0 h 2387324"/>
              <a:gd name="connsiteX2" fmla="*/ 6274076 w 6274101"/>
              <a:gd name="connsiteY2" fmla="*/ 1155575 h 2387324"/>
              <a:gd name="connsiteX3" fmla="*/ 6262169 w 6274101"/>
              <a:gd name="connsiteY3" fmla="*/ 2364740 h 2387324"/>
              <a:gd name="connsiteX4" fmla="*/ 0 w 6274101"/>
              <a:gd name="connsiteY4" fmla="*/ 2351915 h 2387324"/>
              <a:gd name="connsiteX5" fmla="*/ 304377 w 6274101"/>
              <a:gd name="connsiteY5" fmla="*/ 1183005 h 2387324"/>
              <a:gd name="connsiteX0" fmla="*/ 0 w 5969724"/>
              <a:gd name="connsiteY0" fmla="*/ 1183005 h 2384222"/>
              <a:gd name="connsiteX1" fmla="*/ 4287925 w 5969724"/>
              <a:gd name="connsiteY1" fmla="*/ 0 h 2384222"/>
              <a:gd name="connsiteX2" fmla="*/ 5969699 w 5969724"/>
              <a:gd name="connsiteY2" fmla="*/ 1155575 h 2384222"/>
              <a:gd name="connsiteX3" fmla="*/ 5957792 w 5969724"/>
              <a:gd name="connsiteY3" fmla="*/ 2364740 h 2384222"/>
              <a:gd name="connsiteX4" fmla="*/ 279314 w 5969724"/>
              <a:gd name="connsiteY4" fmla="*/ 2336675 h 2384222"/>
              <a:gd name="connsiteX5" fmla="*/ 0 w 5969724"/>
              <a:gd name="connsiteY5" fmla="*/ 1183005 h 2384222"/>
              <a:gd name="connsiteX0" fmla="*/ 0 w 5969724"/>
              <a:gd name="connsiteY0" fmla="*/ 1183005 h 2367815"/>
              <a:gd name="connsiteX1" fmla="*/ 4287925 w 5969724"/>
              <a:gd name="connsiteY1" fmla="*/ 0 h 2367815"/>
              <a:gd name="connsiteX2" fmla="*/ 5969699 w 5969724"/>
              <a:gd name="connsiteY2" fmla="*/ 1155575 h 2367815"/>
              <a:gd name="connsiteX3" fmla="*/ 5957792 w 5969724"/>
              <a:gd name="connsiteY3" fmla="*/ 2364740 h 2367815"/>
              <a:gd name="connsiteX4" fmla="*/ 105784 w 5969724"/>
              <a:gd name="connsiteY4" fmla="*/ 1759927 h 2367815"/>
              <a:gd name="connsiteX5" fmla="*/ 0 w 5969724"/>
              <a:gd name="connsiteY5" fmla="*/ 1183005 h 2367815"/>
              <a:gd name="connsiteX0" fmla="*/ 0 w 5969703"/>
              <a:gd name="connsiteY0" fmla="*/ 1183005 h 1795682"/>
              <a:gd name="connsiteX1" fmla="*/ 4287925 w 5969703"/>
              <a:gd name="connsiteY1" fmla="*/ 0 h 1795682"/>
              <a:gd name="connsiteX2" fmla="*/ 5969699 w 5969703"/>
              <a:gd name="connsiteY2" fmla="*/ 1155575 h 1795682"/>
              <a:gd name="connsiteX3" fmla="*/ 5894690 w 5969703"/>
              <a:gd name="connsiteY3" fmla="*/ 1773203 h 1795682"/>
              <a:gd name="connsiteX4" fmla="*/ 105784 w 5969703"/>
              <a:gd name="connsiteY4" fmla="*/ 1759927 h 1795682"/>
              <a:gd name="connsiteX5" fmla="*/ 0 w 5969703"/>
              <a:gd name="connsiteY5" fmla="*/ 1183005 h 1795682"/>
              <a:gd name="connsiteX0" fmla="*/ 0 w 5969699"/>
              <a:gd name="connsiteY0" fmla="*/ 1183005 h 1795682"/>
              <a:gd name="connsiteX1" fmla="*/ 4287925 w 5969699"/>
              <a:gd name="connsiteY1" fmla="*/ 0 h 1795682"/>
              <a:gd name="connsiteX2" fmla="*/ 5969699 w 5969699"/>
              <a:gd name="connsiteY2" fmla="*/ 1155575 h 1795682"/>
              <a:gd name="connsiteX3" fmla="*/ 5894690 w 5969699"/>
              <a:gd name="connsiteY3" fmla="*/ 1773203 h 1795682"/>
              <a:gd name="connsiteX4" fmla="*/ 105784 w 5969699"/>
              <a:gd name="connsiteY4" fmla="*/ 1759927 h 1795682"/>
              <a:gd name="connsiteX5" fmla="*/ 0 w 5969699"/>
              <a:gd name="connsiteY5" fmla="*/ 1183005 h 1795682"/>
              <a:gd name="connsiteX0" fmla="*/ 0 w 5894690"/>
              <a:gd name="connsiteY0" fmla="*/ 1183005 h 1795682"/>
              <a:gd name="connsiteX1" fmla="*/ 4287925 w 5894690"/>
              <a:gd name="connsiteY1" fmla="*/ 0 h 1795682"/>
              <a:gd name="connsiteX2" fmla="*/ 5882934 w 5894690"/>
              <a:gd name="connsiteY2" fmla="*/ 1155575 h 1795682"/>
              <a:gd name="connsiteX3" fmla="*/ 5894690 w 5894690"/>
              <a:gd name="connsiteY3" fmla="*/ 1773203 h 1795682"/>
              <a:gd name="connsiteX4" fmla="*/ 105784 w 5894690"/>
              <a:gd name="connsiteY4" fmla="*/ 1759927 h 1795682"/>
              <a:gd name="connsiteX5" fmla="*/ 0 w 5894690"/>
              <a:gd name="connsiteY5" fmla="*/ 1183005 h 1795682"/>
              <a:gd name="connsiteX0" fmla="*/ 0 w 5894690"/>
              <a:gd name="connsiteY0" fmla="*/ 1397437 h 2010114"/>
              <a:gd name="connsiteX1" fmla="*/ 5029371 w 5894690"/>
              <a:gd name="connsiteY1" fmla="*/ 0 h 2010114"/>
              <a:gd name="connsiteX2" fmla="*/ 5882934 w 5894690"/>
              <a:gd name="connsiteY2" fmla="*/ 1370007 h 2010114"/>
              <a:gd name="connsiteX3" fmla="*/ 5894690 w 5894690"/>
              <a:gd name="connsiteY3" fmla="*/ 1987635 h 2010114"/>
              <a:gd name="connsiteX4" fmla="*/ 105784 w 5894690"/>
              <a:gd name="connsiteY4" fmla="*/ 1974359 h 2010114"/>
              <a:gd name="connsiteX5" fmla="*/ 0 w 5894690"/>
              <a:gd name="connsiteY5" fmla="*/ 1397437 h 2010114"/>
              <a:gd name="connsiteX0" fmla="*/ 0 w 5894690"/>
              <a:gd name="connsiteY0" fmla="*/ 1397437 h 2010114"/>
              <a:gd name="connsiteX1" fmla="*/ 5029371 w 5894690"/>
              <a:gd name="connsiteY1" fmla="*/ 0 h 2010114"/>
              <a:gd name="connsiteX2" fmla="*/ 5894690 w 5894690"/>
              <a:gd name="connsiteY2" fmla="*/ 1987635 h 2010114"/>
              <a:gd name="connsiteX3" fmla="*/ 105784 w 5894690"/>
              <a:gd name="connsiteY3" fmla="*/ 1974359 h 2010114"/>
              <a:gd name="connsiteX4" fmla="*/ 0 w 5894690"/>
              <a:gd name="connsiteY4" fmla="*/ 1397437 h 2010114"/>
              <a:gd name="connsiteX0" fmla="*/ 0 w 5029371"/>
              <a:gd name="connsiteY0" fmla="*/ 1397437 h 1976021"/>
              <a:gd name="connsiteX1" fmla="*/ 5029371 w 5029371"/>
              <a:gd name="connsiteY1" fmla="*/ 0 h 1976021"/>
              <a:gd name="connsiteX2" fmla="*/ 4869287 w 5029371"/>
              <a:gd name="connsiteY2" fmla="*/ 1891511 h 1976021"/>
              <a:gd name="connsiteX3" fmla="*/ 105784 w 5029371"/>
              <a:gd name="connsiteY3" fmla="*/ 1974359 h 1976021"/>
              <a:gd name="connsiteX4" fmla="*/ 0 w 5029371"/>
              <a:gd name="connsiteY4" fmla="*/ 1397437 h 1976021"/>
              <a:gd name="connsiteX0" fmla="*/ 0 w 5034930"/>
              <a:gd name="connsiteY0" fmla="*/ 1397437 h 1990119"/>
              <a:gd name="connsiteX1" fmla="*/ 5029371 w 5034930"/>
              <a:gd name="connsiteY1" fmla="*/ 0 h 1990119"/>
              <a:gd name="connsiteX2" fmla="*/ 5034930 w 5034930"/>
              <a:gd name="connsiteY2" fmla="*/ 1958059 h 1990119"/>
              <a:gd name="connsiteX3" fmla="*/ 105784 w 5034930"/>
              <a:gd name="connsiteY3" fmla="*/ 1974359 h 1990119"/>
              <a:gd name="connsiteX4" fmla="*/ 0 w 5034930"/>
              <a:gd name="connsiteY4" fmla="*/ 1397437 h 1990119"/>
              <a:gd name="connsiteX0" fmla="*/ 0 w 5034930"/>
              <a:gd name="connsiteY0" fmla="*/ 1397437 h 1974359"/>
              <a:gd name="connsiteX1" fmla="*/ 5029371 w 5034930"/>
              <a:gd name="connsiteY1" fmla="*/ 0 h 1974359"/>
              <a:gd name="connsiteX2" fmla="*/ 5034930 w 5034930"/>
              <a:gd name="connsiteY2" fmla="*/ 1958059 h 1974359"/>
              <a:gd name="connsiteX3" fmla="*/ 105784 w 5034930"/>
              <a:gd name="connsiteY3" fmla="*/ 1974359 h 1974359"/>
              <a:gd name="connsiteX4" fmla="*/ 0 w 5034930"/>
              <a:gd name="connsiteY4" fmla="*/ 1397437 h 1974359"/>
              <a:gd name="connsiteX0" fmla="*/ 0 w 5042818"/>
              <a:gd name="connsiteY0" fmla="*/ 1012939 h 1974359"/>
              <a:gd name="connsiteX1" fmla="*/ 5037259 w 5042818"/>
              <a:gd name="connsiteY1" fmla="*/ 0 h 1974359"/>
              <a:gd name="connsiteX2" fmla="*/ 5042818 w 5042818"/>
              <a:gd name="connsiteY2" fmla="*/ 1958059 h 1974359"/>
              <a:gd name="connsiteX3" fmla="*/ 113672 w 5042818"/>
              <a:gd name="connsiteY3" fmla="*/ 1974359 h 1974359"/>
              <a:gd name="connsiteX4" fmla="*/ 0 w 5042818"/>
              <a:gd name="connsiteY4" fmla="*/ 1012939 h 1974359"/>
              <a:gd name="connsiteX0" fmla="*/ 0 w 5176909"/>
              <a:gd name="connsiteY0" fmla="*/ 1072093 h 1974359"/>
              <a:gd name="connsiteX1" fmla="*/ 5171350 w 5176909"/>
              <a:gd name="connsiteY1" fmla="*/ 0 h 1974359"/>
              <a:gd name="connsiteX2" fmla="*/ 5176909 w 5176909"/>
              <a:gd name="connsiteY2" fmla="*/ 1958059 h 1974359"/>
              <a:gd name="connsiteX3" fmla="*/ 247763 w 5176909"/>
              <a:gd name="connsiteY3" fmla="*/ 1974359 h 1974359"/>
              <a:gd name="connsiteX4" fmla="*/ 0 w 5176909"/>
              <a:gd name="connsiteY4" fmla="*/ 1072093 h 1974359"/>
              <a:gd name="connsiteX0" fmla="*/ 0 w 5176909"/>
              <a:gd name="connsiteY0" fmla="*/ 680200 h 1582466"/>
              <a:gd name="connsiteX1" fmla="*/ 5163855 w 5176909"/>
              <a:gd name="connsiteY1" fmla="*/ 0 h 1582466"/>
              <a:gd name="connsiteX2" fmla="*/ 5176909 w 5176909"/>
              <a:gd name="connsiteY2" fmla="*/ 1566166 h 1582466"/>
              <a:gd name="connsiteX3" fmla="*/ 247763 w 5176909"/>
              <a:gd name="connsiteY3" fmla="*/ 1582466 h 1582466"/>
              <a:gd name="connsiteX4" fmla="*/ 0 w 5176909"/>
              <a:gd name="connsiteY4" fmla="*/ 680200 h 158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6909" h="1582466">
                <a:moveTo>
                  <a:pt x="0" y="680200"/>
                </a:moveTo>
                <a:lnTo>
                  <a:pt x="5163855" y="0"/>
                </a:lnTo>
                <a:lnTo>
                  <a:pt x="5176909" y="1566166"/>
                </a:lnTo>
                <a:lnTo>
                  <a:pt x="247763" y="1582466"/>
                </a:lnTo>
                <a:lnTo>
                  <a:pt x="0" y="680200"/>
                </a:lnTo>
                <a:close/>
              </a:path>
            </a:pathLst>
          </a:custGeom>
          <a:solidFill>
            <a:srgbClr val="006AB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lIns="360000" tIns="720000" rIns="360000" bIns="360000" anchor="ctr" anchorCtr="0"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de-DE" dirty="0" smtClean="0"/>
              <a:t>Es empfiehlt sich in dieses Textfeld 2 Zeilen Text zu schreiben.</a:t>
            </a:r>
          </a:p>
        </p:txBody>
      </p:sp>
    </p:spTree>
    <p:extLst>
      <p:ext uri="{BB962C8B-B14F-4D97-AF65-F5344CB8AC3E}">
        <p14:creationId xmlns:p14="http://schemas.microsoft.com/office/powerpoint/2010/main" val="767152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354411" y="318559"/>
            <a:ext cx="10972800" cy="692765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Text25L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/>
          </p:nvPr>
        </p:nvSpPr>
        <p:spPr>
          <a:xfrm>
            <a:off x="912625" y="1636075"/>
            <a:ext cx="10414585" cy="500872"/>
          </a:xfrm>
        </p:spPr>
        <p:txBody>
          <a:bodyPr>
            <a:noAutofit/>
          </a:bodyPr>
          <a:lstStyle>
            <a:lvl1pPr marL="0" indent="0">
              <a:buNone/>
              <a:defRPr sz="2667" b="1" baseline="0">
                <a:latin typeface="Titillium" pitchFamily="50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/>
          </p:nvPr>
        </p:nvSpPr>
        <p:spPr>
          <a:xfrm>
            <a:off x="911623" y="2137965"/>
            <a:ext cx="10415587" cy="3960284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baseline="0"/>
            </a:lvl1pPr>
            <a:lvl2pPr>
              <a:defRPr/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638032" y="382059"/>
            <a:ext cx="288032" cy="0"/>
          </a:xfrm>
          <a:prstGeom prst="line">
            <a:avLst/>
          </a:prstGeom>
          <a:ln>
            <a:solidFill>
              <a:srgbClr val="C0C0C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iennummernplatzhalter 5"/>
          <p:cNvSpPr txBox="1">
            <a:spLocks/>
          </p:cNvSpPr>
          <p:nvPr userDrawn="1"/>
        </p:nvSpPr>
        <p:spPr>
          <a:xfrm>
            <a:off x="11431829" y="356659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latin typeface="Titillium" pitchFamily="50" charset="0"/>
              </a:rPr>
              <a:pPr/>
              <a:t>‹Nr.›</a:t>
            </a:fld>
            <a:endParaRPr lang="de-CH" sz="1200" dirty="0">
              <a:latin typeface="Titillium" pitchFamily="50" charset="0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6738000"/>
            <a:ext cx="12192000" cy="12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22000">
                <a:schemeClr val="accent1"/>
              </a:gs>
              <a:gs pos="49000">
                <a:schemeClr val="accent5"/>
              </a:gs>
              <a:gs pos="72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</p:spTree>
    <p:extLst>
      <p:ext uri="{BB962C8B-B14F-4D97-AF65-F5344CB8AC3E}">
        <p14:creationId xmlns:p14="http://schemas.microsoft.com/office/powerpoint/2010/main" val="40815435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9349" y="315267"/>
            <a:ext cx="11040368" cy="692765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Folientitel 1, 28pt, </a:t>
            </a:r>
            <a:r>
              <a:rPr lang="de-DE" dirty="0" err="1" smtClean="0"/>
              <a:t>semibold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1973" y="820219"/>
            <a:ext cx="11037745" cy="500872"/>
          </a:xfrm>
        </p:spPr>
        <p:txBody>
          <a:bodyPr>
            <a:noAutofit/>
          </a:bodyPr>
          <a:lstStyle>
            <a:lvl1pPr marL="0" indent="0">
              <a:buNone/>
              <a:defRPr sz="32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891117" y="1700809"/>
            <a:ext cx="10388600" cy="4222751"/>
          </a:xfrm>
        </p:spPr>
        <p:txBody>
          <a:bodyPr/>
          <a:lstStyle>
            <a:lvl1pPr marL="361942" indent="-361942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11577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147">
          <p15:clr>
            <a:srgbClr val="FBAE40"/>
          </p15:clr>
        </p15:guide>
        <p15:guide id="2" pos="113">
          <p15:clr>
            <a:srgbClr val="FBAE40"/>
          </p15:clr>
        </p15:guide>
        <p15:guide id="3" pos="421">
          <p15:clr>
            <a:srgbClr val="FBAE40"/>
          </p15:clr>
        </p15:guide>
        <p15:guide id="4" pos="476">
          <p15:clr>
            <a:srgbClr val="FBAE40"/>
          </p15:clr>
        </p15:guide>
        <p15:guide id="5" orient="horz" pos="22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, Textsquare gross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8" name="Textplatzhalter 17">
            <a:hlinkClick r:id="" action="ppaction://noaction" highlightClick="1"/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57714" y="3140968"/>
            <a:ext cx="6077515" cy="3754120"/>
          </a:xfrm>
          <a:custGeom>
            <a:avLst/>
            <a:gdLst>
              <a:gd name="connsiteX0" fmla="*/ 0 w 5422106"/>
              <a:gd name="connsiteY0" fmla="*/ 0 h 4320540"/>
              <a:gd name="connsiteX1" fmla="*/ 5422106 w 5422106"/>
              <a:gd name="connsiteY1" fmla="*/ 0 h 4320540"/>
              <a:gd name="connsiteX2" fmla="*/ 5422106 w 5422106"/>
              <a:gd name="connsiteY2" fmla="*/ 4320540 h 4320540"/>
              <a:gd name="connsiteX3" fmla="*/ 0 w 5422106"/>
              <a:gd name="connsiteY3" fmla="*/ 4320540 h 4320540"/>
              <a:gd name="connsiteX4" fmla="*/ 0 w 5422106"/>
              <a:gd name="connsiteY4" fmla="*/ 0 h 4320540"/>
              <a:gd name="connsiteX0" fmla="*/ 0 w 5422106"/>
              <a:gd name="connsiteY0" fmla="*/ 0 h 4320540"/>
              <a:gd name="connsiteX1" fmla="*/ 3659981 w 5422106"/>
              <a:gd name="connsiteY1" fmla="*/ 1200150 h 4320540"/>
              <a:gd name="connsiteX2" fmla="*/ 5422106 w 5422106"/>
              <a:gd name="connsiteY2" fmla="*/ 4320540 h 4320540"/>
              <a:gd name="connsiteX3" fmla="*/ 0 w 5422106"/>
              <a:gd name="connsiteY3" fmla="*/ 4320540 h 4320540"/>
              <a:gd name="connsiteX4" fmla="*/ 0 w 5422106"/>
              <a:gd name="connsiteY4" fmla="*/ 0 h 4320540"/>
              <a:gd name="connsiteX0" fmla="*/ 0 w 5422106"/>
              <a:gd name="connsiteY0" fmla="*/ 9525 h 4330065"/>
              <a:gd name="connsiteX1" fmla="*/ 3574256 w 5422106"/>
              <a:gd name="connsiteY1" fmla="*/ 0 h 4330065"/>
              <a:gd name="connsiteX2" fmla="*/ 5422106 w 5422106"/>
              <a:gd name="connsiteY2" fmla="*/ 4330065 h 4330065"/>
              <a:gd name="connsiteX3" fmla="*/ 0 w 5422106"/>
              <a:gd name="connsiteY3" fmla="*/ 4330065 h 4330065"/>
              <a:gd name="connsiteX4" fmla="*/ 0 w 5422106"/>
              <a:gd name="connsiteY4" fmla="*/ 9525 h 4330065"/>
              <a:gd name="connsiteX0" fmla="*/ 0 w 5441156"/>
              <a:gd name="connsiteY0" fmla="*/ 1666875 h 4330065"/>
              <a:gd name="connsiteX1" fmla="*/ 3593306 w 5441156"/>
              <a:gd name="connsiteY1" fmla="*/ 0 h 4330065"/>
              <a:gd name="connsiteX2" fmla="*/ 5441156 w 5441156"/>
              <a:gd name="connsiteY2" fmla="*/ 4330065 h 4330065"/>
              <a:gd name="connsiteX3" fmla="*/ 19050 w 5441156"/>
              <a:gd name="connsiteY3" fmla="*/ 4330065 h 4330065"/>
              <a:gd name="connsiteX4" fmla="*/ 0 w 5441156"/>
              <a:gd name="connsiteY4" fmla="*/ 1666875 h 4330065"/>
              <a:gd name="connsiteX0" fmla="*/ 66675 w 5422106"/>
              <a:gd name="connsiteY0" fmla="*/ 561975 h 4330065"/>
              <a:gd name="connsiteX1" fmla="*/ 3574256 w 5422106"/>
              <a:gd name="connsiteY1" fmla="*/ 0 h 4330065"/>
              <a:gd name="connsiteX2" fmla="*/ 5422106 w 5422106"/>
              <a:gd name="connsiteY2" fmla="*/ 4330065 h 4330065"/>
              <a:gd name="connsiteX3" fmla="*/ 0 w 5422106"/>
              <a:gd name="connsiteY3" fmla="*/ 4330065 h 4330065"/>
              <a:gd name="connsiteX4" fmla="*/ 66675 w 5422106"/>
              <a:gd name="connsiteY4" fmla="*/ 561975 h 4330065"/>
              <a:gd name="connsiteX0" fmla="*/ 161925 w 5517356"/>
              <a:gd name="connsiteY0" fmla="*/ 561975 h 4330065"/>
              <a:gd name="connsiteX1" fmla="*/ 3669506 w 5517356"/>
              <a:gd name="connsiteY1" fmla="*/ 0 h 4330065"/>
              <a:gd name="connsiteX2" fmla="*/ 5517356 w 5517356"/>
              <a:gd name="connsiteY2" fmla="*/ 4330065 h 4330065"/>
              <a:gd name="connsiteX3" fmla="*/ 0 w 5517356"/>
              <a:gd name="connsiteY3" fmla="*/ 2320290 h 4330065"/>
              <a:gd name="connsiteX4" fmla="*/ 161925 w 5517356"/>
              <a:gd name="connsiteY4" fmla="*/ 561975 h 4330065"/>
              <a:gd name="connsiteX0" fmla="*/ 0 w 5355431"/>
              <a:gd name="connsiteY0" fmla="*/ 561975 h 4330065"/>
              <a:gd name="connsiteX1" fmla="*/ 3507581 w 5355431"/>
              <a:gd name="connsiteY1" fmla="*/ 0 h 4330065"/>
              <a:gd name="connsiteX2" fmla="*/ 5355431 w 5355431"/>
              <a:gd name="connsiteY2" fmla="*/ 4330065 h 4330065"/>
              <a:gd name="connsiteX3" fmla="*/ 66675 w 5355431"/>
              <a:gd name="connsiteY3" fmla="*/ 2815590 h 4330065"/>
              <a:gd name="connsiteX4" fmla="*/ 0 w 5355431"/>
              <a:gd name="connsiteY4" fmla="*/ 561975 h 4330065"/>
              <a:gd name="connsiteX0" fmla="*/ 0 w 3507581"/>
              <a:gd name="connsiteY0" fmla="*/ 561975 h 2815590"/>
              <a:gd name="connsiteX1" fmla="*/ 3507581 w 3507581"/>
              <a:gd name="connsiteY1" fmla="*/ 0 h 2815590"/>
              <a:gd name="connsiteX2" fmla="*/ 3231356 w 3507581"/>
              <a:gd name="connsiteY2" fmla="*/ 2653665 h 2815590"/>
              <a:gd name="connsiteX3" fmla="*/ 66675 w 3507581"/>
              <a:gd name="connsiteY3" fmla="*/ 2815590 h 2815590"/>
              <a:gd name="connsiteX4" fmla="*/ 0 w 3507581"/>
              <a:gd name="connsiteY4" fmla="*/ 561975 h 2815590"/>
              <a:gd name="connsiteX0" fmla="*/ 0 w 4783931"/>
              <a:gd name="connsiteY0" fmla="*/ 561975 h 2920365"/>
              <a:gd name="connsiteX1" fmla="*/ 3507581 w 4783931"/>
              <a:gd name="connsiteY1" fmla="*/ 0 h 2920365"/>
              <a:gd name="connsiteX2" fmla="*/ 4783931 w 4783931"/>
              <a:gd name="connsiteY2" fmla="*/ 2920365 h 2920365"/>
              <a:gd name="connsiteX3" fmla="*/ 66675 w 4783931"/>
              <a:gd name="connsiteY3" fmla="*/ 2815590 h 2920365"/>
              <a:gd name="connsiteX4" fmla="*/ 0 w 4783931"/>
              <a:gd name="connsiteY4" fmla="*/ 561975 h 2920365"/>
              <a:gd name="connsiteX0" fmla="*/ 17699 w 4717256"/>
              <a:gd name="connsiteY0" fmla="*/ 542925 h 2920365"/>
              <a:gd name="connsiteX1" fmla="*/ 3440906 w 4717256"/>
              <a:gd name="connsiteY1" fmla="*/ 0 h 2920365"/>
              <a:gd name="connsiteX2" fmla="*/ 4717256 w 4717256"/>
              <a:gd name="connsiteY2" fmla="*/ 2920365 h 2920365"/>
              <a:gd name="connsiteX3" fmla="*/ 0 w 4717256"/>
              <a:gd name="connsiteY3" fmla="*/ 2815590 h 2920365"/>
              <a:gd name="connsiteX4" fmla="*/ 17699 w 4717256"/>
              <a:gd name="connsiteY4" fmla="*/ 542925 h 2920365"/>
              <a:gd name="connsiteX0" fmla="*/ 17699 w 4658843"/>
              <a:gd name="connsiteY0" fmla="*/ 542925 h 2815590"/>
              <a:gd name="connsiteX1" fmla="*/ 3440906 w 4658843"/>
              <a:gd name="connsiteY1" fmla="*/ 0 h 2815590"/>
              <a:gd name="connsiteX2" fmla="*/ 4658843 w 4658843"/>
              <a:gd name="connsiteY2" fmla="*/ 2796540 h 2815590"/>
              <a:gd name="connsiteX3" fmla="*/ 0 w 4658843"/>
              <a:gd name="connsiteY3" fmla="*/ 2815590 h 2815590"/>
              <a:gd name="connsiteX4" fmla="*/ 17699 w 4658843"/>
              <a:gd name="connsiteY4" fmla="*/ 542925 h 2815590"/>
              <a:gd name="connsiteX0" fmla="*/ 37169 w 4658843"/>
              <a:gd name="connsiteY0" fmla="*/ 547687 h 2815590"/>
              <a:gd name="connsiteX1" fmla="*/ 3440906 w 4658843"/>
              <a:gd name="connsiteY1" fmla="*/ 0 h 2815590"/>
              <a:gd name="connsiteX2" fmla="*/ 4658843 w 4658843"/>
              <a:gd name="connsiteY2" fmla="*/ 2796540 h 2815590"/>
              <a:gd name="connsiteX3" fmla="*/ 0 w 4658843"/>
              <a:gd name="connsiteY3" fmla="*/ 2815590 h 2815590"/>
              <a:gd name="connsiteX4" fmla="*/ 37169 w 4658843"/>
              <a:gd name="connsiteY4" fmla="*/ 547687 h 281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843" h="2815590">
                <a:moveTo>
                  <a:pt x="37169" y="547687"/>
                </a:moveTo>
                <a:lnTo>
                  <a:pt x="3440906" y="0"/>
                </a:lnTo>
                <a:lnTo>
                  <a:pt x="4658843" y="2796540"/>
                </a:lnTo>
                <a:lnTo>
                  <a:pt x="0" y="2815590"/>
                </a:lnTo>
                <a:lnTo>
                  <a:pt x="37169" y="5476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540000" tIns="1800000" rIns="1080000" bIns="1620000" anchor="ctr" anchorCtr="0">
            <a:noAutofit/>
          </a:bodyPr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de-DE" dirty="0" smtClean="0"/>
              <a:t>In dieses Feld sollten nicht mehr als 4 bis 5 Zeilen Text geschrieben werden.</a:t>
            </a:r>
          </a:p>
        </p:txBody>
      </p:sp>
    </p:spTree>
    <p:extLst>
      <p:ext uri="{BB962C8B-B14F-4D97-AF65-F5344CB8AC3E}">
        <p14:creationId xmlns:p14="http://schemas.microsoft.com/office/powerpoint/2010/main" val="3889752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58318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07730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3175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519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74160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597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3060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4632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4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,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39349" y="318559"/>
            <a:ext cx="11040369" cy="692765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Folientitel 1, 28pt, </a:t>
            </a:r>
            <a:r>
              <a:rPr lang="de-DE" dirty="0" err="1" smtClean="0"/>
              <a:t>semibold</a:t>
            </a:r>
            <a:endParaRPr lang="de-CH" dirty="0"/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4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3"/>
          <p:cNvSpPr>
            <a:spLocks noGrp="1"/>
          </p:cNvSpPr>
          <p:nvPr>
            <p:ph sz="quarter" idx="16"/>
          </p:nvPr>
        </p:nvSpPr>
        <p:spPr>
          <a:xfrm>
            <a:off x="891117" y="1700809"/>
            <a:ext cx="10388600" cy="4222751"/>
          </a:xfrm>
        </p:spPr>
        <p:txBody>
          <a:bodyPr/>
          <a:lstStyle>
            <a:lvl1pPr marL="361942" indent="-361942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53663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97214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D3FA-6188-44E5-919A-6C25A712D2AF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2A5-0D44-4694-B293-570CF6C6CB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68370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91229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01291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66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08611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5064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73460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92120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24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91117" y="2276872"/>
            <a:ext cx="10388600" cy="16321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5867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 smtClean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51714" y="3621021"/>
            <a:ext cx="5088565" cy="653024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 smtClean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952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16557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96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874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, Untertitel und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39349" y="318559"/>
            <a:ext cx="6048672" cy="692765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Folientitel</a:t>
            </a:r>
            <a:endParaRPr lang="de-CH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11431829" y="356659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200" dirty="0">
              <a:latin typeface="Titillium" pitchFamily="50" charset="0"/>
            </a:endParaRPr>
          </a:p>
        </p:txBody>
      </p:sp>
      <p:sp>
        <p:nvSpPr>
          <p:cNvPr id="13" name="Inhaltsplatzhalter 5"/>
          <p:cNvSpPr>
            <a:spLocks noGrp="1"/>
          </p:cNvSpPr>
          <p:nvPr>
            <p:ph sz="quarter" idx="15"/>
          </p:nvPr>
        </p:nvSpPr>
        <p:spPr>
          <a:xfrm>
            <a:off x="912625" y="1700809"/>
            <a:ext cx="5375395" cy="3960284"/>
          </a:xfrm>
        </p:spPr>
        <p:txBody>
          <a:bodyPr>
            <a:normAutofit/>
          </a:bodyPr>
          <a:lstStyle>
            <a:lvl1pPr marL="355591" indent="-355591">
              <a:buClr>
                <a:schemeClr val="tx1"/>
              </a:buClr>
              <a:buFont typeface="Wingdings" pitchFamily="2" charset="2"/>
              <a:buChar char="§"/>
              <a:defRPr sz="2667">
                <a:latin typeface="Titillium" pitchFamily="50" charset="0"/>
              </a:defRPr>
            </a:lvl1pPr>
            <a:lvl2pPr marL="954593" indent="-355591">
              <a:buClrTx/>
              <a:buFont typeface="Symbol" pitchFamily="18" charset="2"/>
              <a:buChar char="-"/>
              <a:defRPr sz="2667" baseline="0">
                <a:latin typeface="Titillium" pitchFamily="50" charset="0"/>
              </a:defRPr>
            </a:lvl2pPr>
            <a:lvl3pPr marL="1523962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3pPr>
            <a:lvl4pPr marL="2133547" indent="-304792">
              <a:buClrTx/>
              <a:buFont typeface="TitilliumText25L" pitchFamily="50" charset="0"/>
              <a:buChar char="»"/>
              <a:defRPr sz="2667">
                <a:latin typeface="TitilliumText25L" pitchFamily="50" charset="0"/>
              </a:defRPr>
            </a:lvl4pPr>
            <a:lvl5pPr marL="2743131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6727525" y="1"/>
            <a:ext cx="5481971" cy="6876364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49" y="817663"/>
            <a:ext cx="6048672" cy="500872"/>
          </a:xfrm>
        </p:spPr>
        <p:txBody>
          <a:bodyPr>
            <a:noAutofit/>
          </a:bodyPr>
          <a:lstStyle>
            <a:lvl1pPr marL="0" indent="0">
              <a:buNone/>
              <a:defRPr sz="32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46467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Split-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41219" y="311151"/>
            <a:ext cx="11038499" cy="692765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Folientitel 1, 28pt, </a:t>
            </a:r>
            <a:r>
              <a:rPr lang="de-DE" dirty="0" err="1" smtClean="0"/>
              <a:t>semibold</a:t>
            </a:r>
            <a:endParaRPr lang="de-CH" dirty="0"/>
          </a:p>
        </p:txBody>
      </p:sp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6173" y="817663"/>
            <a:ext cx="11043545" cy="500872"/>
          </a:xfrm>
        </p:spPr>
        <p:txBody>
          <a:bodyPr>
            <a:noAutofit/>
          </a:bodyPr>
          <a:lstStyle>
            <a:lvl1pPr marL="0" indent="0">
              <a:buNone/>
              <a:defRPr sz="32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12" name="Inhaltsplatzhalter 5"/>
          <p:cNvSpPr>
            <a:spLocks noGrp="1"/>
          </p:cNvSpPr>
          <p:nvPr>
            <p:ph sz="quarter" idx="16"/>
          </p:nvPr>
        </p:nvSpPr>
        <p:spPr>
          <a:xfrm>
            <a:off x="912625" y="1701800"/>
            <a:ext cx="5035675" cy="4216632"/>
          </a:xfrm>
        </p:spPr>
        <p:txBody>
          <a:bodyPr>
            <a:normAutofit/>
          </a:bodyPr>
          <a:lstStyle>
            <a:lvl1pPr marL="355591" indent="-355591">
              <a:buClr>
                <a:schemeClr val="tx1"/>
              </a:buClr>
              <a:buFont typeface="Wingdings" pitchFamily="2" charset="2"/>
              <a:buChar char="§"/>
              <a:defRPr sz="2667">
                <a:latin typeface="Titillium" pitchFamily="50" charset="0"/>
              </a:defRPr>
            </a:lvl1pPr>
            <a:lvl2pPr marL="954593" indent="-355591">
              <a:buClrTx/>
              <a:buFont typeface="Symbol" pitchFamily="18" charset="2"/>
              <a:buChar char="-"/>
              <a:defRPr sz="2667" baseline="0">
                <a:latin typeface="Titillium" pitchFamily="50" charset="0"/>
              </a:defRPr>
            </a:lvl2pPr>
            <a:lvl3pPr marL="1523962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3pPr>
            <a:lvl4pPr marL="2133547" indent="-304792">
              <a:buClrTx/>
              <a:buFont typeface="TitilliumText25L" pitchFamily="50" charset="0"/>
              <a:buChar char="»"/>
              <a:defRPr sz="2667">
                <a:latin typeface="TitilliumText25L" pitchFamily="50" charset="0"/>
              </a:defRPr>
            </a:lvl4pPr>
            <a:lvl5pPr marL="2743131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7"/>
          </p:nvPr>
        </p:nvSpPr>
        <p:spPr>
          <a:xfrm>
            <a:off x="6244901" y="1701800"/>
            <a:ext cx="5035675" cy="4216632"/>
          </a:xfrm>
        </p:spPr>
        <p:txBody>
          <a:bodyPr>
            <a:normAutofit/>
          </a:bodyPr>
          <a:lstStyle>
            <a:lvl1pPr marL="355591" indent="-355591">
              <a:buClr>
                <a:schemeClr val="tx1"/>
              </a:buClr>
              <a:buFont typeface="Wingdings" pitchFamily="2" charset="2"/>
              <a:buChar char="§"/>
              <a:defRPr sz="2667">
                <a:latin typeface="Titillium" pitchFamily="50" charset="0"/>
              </a:defRPr>
            </a:lvl1pPr>
            <a:lvl2pPr marL="954593" indent="-355591">
              <a:buClrTx/>
              <a:buFont typeface="Symbol" pitchFamily="18" charset="2"/>
              <a:buChar char="-"/>
              <a:defRPr sz="2667" baseline="0">
                <a:latin typeface="Titillium" pitchFamily="50" charset="0"/>
              </a:defRPr>
            </a:lvl2pPr>
            <a:lvl3pPr marL="1523962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3pPr>
            <a:lvl4pPr marL="2133547" indent="-304792">
              <a:buClrTx/>
              <a:buFont typeface="TitilliumText25L" pitchFamily="50" charset="0"/>
              <a:buChar char="»"/>
              <a:defRPr sz="2667">
                <a:latin typeface="TitilliumText25L" pitchFamily="50" charset="0"/>
              </a:defRPr>
            </a:lvl4pPr>
            <a:lvl5pPr marL="2743131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0087229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49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Split-Inhalte, 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39184" y="315023"/>
            <a:ext cx="11041393" cy="692765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Folientitel 1, 28pt, </a:t>
            </a:r>
            <a:r>
              <a:rPr lang="de-DE" dirty="0" err="1" smtClean="0"/>
              <a:t>semibold</a:t>
            </a:r>
            <a:endParaRPr lang="de-CH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912625" y="1701800"/>
            <a:ext cx="5035675" cy="4216632"/>
          </a:xfrm>
        </p:spPr>
        <p:txBody>
          <a:bodyPr>
            <a:normAutofit/>
          </a:bodyPr>
          <a:lstStyle>
            <a:lvl1pPr marL="355591" indent="-355591">
              <a:buClr>
                <a:schemeClr val="tx1"/>
              </a:buClr>
              <a:buFont typeface="Wingdings" pitchFamily="2" charset="2"/>
              <a:buChar char="§"/>
              <a:defRPr sz="2667">
                <a:latin typeface="Titillium" pitchFamily="50" charset="0"/>
              </a:defRPr>
            </a:lvl1pPr>
            <a:lvl2pPr marL="954593" indent="-355591">
              <a:buClrTx/>
              <a:buFont typeface="Symbol" pitchFamily="18" charset="2"/>
              <a:buChar char="-"/>
              <a:defRPr sz="2667" baseline="0">
                <a:latin typeface="Titillium" pitchFamily="50" charset="0"/>
              </a:defRPr>
            </a:lvl2pPr>
            <a:lvl3pPr marL="1523962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3pPr>
            <a:lvl4pPr marL="2133547" indent="-304792">
              <a:buClrTx/>
              <a:buFont typeface="TitilliumText25L" pitchFamily="50" charset="0"/>
              <a:buChar char="»"/>
              <a:defRPr sz="2667">
                <a:latin typeface="TitilliumText25L" pitchFamily="50" charset="0"/>
              </a:defRPr>
            </a:lvl4pPr>
            <a:lvl5pPr marL="2743131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Inhaltsplatzhalter 5"/>
          <p:cNvSpPr>
            <a:spLocks noGrp="1"/>
          </p:cNvSpPr>
          <p:nvPr>
            <p:ph sz="quarter" idx="17"/>
          </p:nvPr>
        </p:nvSpPr>
        <p:spPr>
          <a:xfrm>
            <a:off x="6244901" y="1701800"/>
            <a:ext cx="5035675" cy="4216632"/>
          </a:xfrm>
        </p:spPr>
        <p:txBody>
          <a:bodyPr>
            <a:normAutofit/>
          </a:bodyPr>
          <a:lstStyle>
            <a:lvl1pPr marL="355591" indent="-355591">
              <a:buClr>
                <a:schemeClr val="tx1"/>
              </a:buClr>
              <a:buFont typeface="Wingdings" pitchFamily="2" charset="2"/>
              <a:buChar char="§"/>
              <a:defRPr sz="2667">
                <a:latin typeface="Titillium" pitchFamily="50" charset="0"/>
              </a:defRPr>
            </a:lvl1pPr>
            <a:lvl2pPr marL="954593" indent="-355591">
              <a:buClrTx/>
              <a:buFont typeface="Symbol" pitchFamily="18" charset="2"/>
              <a:buChar char="-"/>
              <a:defRPr sz="2667" baseline="0">
                <a:latin typeface="Titillium" pitchFamily="50" charset="0"/>
              </a:defRPr>
            </a:lvl2pPr>
            <a:lvl3pPr marL="1523962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3pPr>
            <a:lvl4pPr marL="2133547" indent="-304792">
              <a:buClrTx/>
              <a:buFont typeface="TitilliumText25L" pitchFamily="50" charset="0"/>
              <a:buChar char="»"/>
              <a:defRPr sz="2667">
                <a:latin typeface="TitilliumText25L" pitchFamily="50" charset="0"/>
              </a:defRPr>
            </a:lvl4pPr>
            <a:lvl5pPr marL="2743131" indent="-304792">
              <a:buClrTx/>
              <a:buFont typeface="Symbol" pitchFamily="18" charset="2"/>
              <a:buChar char="-"/>
              <a:defRPr sz="2667">
                <a:latin typeface="TitilliumText25L" pitchFamily="50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5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996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39349" y="318559"/>
            <a:ext cx="11040369" cy="692765"/>
          </a:xfrm>
        </p:spPr>
        <p:txBody>
          <a:bodyPr anchor="t">
            <a:noAutofit/>
          </a:bodyPr>
          <a:lstStyle>
            <a:lvl1pPr algn="l">
              <a:defRPr sz="3733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Folientitel 1, 28pt, </a:t>
            </a:r>
            <a:r>
              <a:rPr lang="de-DE" dirty="0" err="1" smtClean="0"/>
              <a:t>bold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12624" y="1701800"/>
            <a:ext cx="10343809" cy="4127467"/>
          </a:xfrm>
          <a:solidFill>
            <a:srgbClr val="F1F1F1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None/>
              <a:defRPr sz="1867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9585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219170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828754" indent="0"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438339" indent="0">
              <a:buFont typeface="Arial" panose="020B0604020202020204" pitchFamily="34" charset="0"/>
              <a:buNone/>
              <a:defRPr sz="1867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Higlighted</a:t>
            </a:r>
            <a:r>
              <a:rPr lang="de-DE" dirty="0" smtClean="0"/>
              <a:t> </a:t>
            </a:r>
            <a:r>
              <a:rPr lang="de-DE" dirty="0" err="1" smtClean="0"/>
              <a:t>Sourceode</a:t>
            </a:r>
            <a:r>
              <a:rPr lang="de-DE" dirty="0" smtClean="0"/>
              <a:t>&gt; 			(http://highlight.hohli.com)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11353405" y="6405331"/>
            <a:ext cx="622763" cy="2880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12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12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11607800" y="6430731"/>
            <a:ext cx="23984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49" y="817663"/>
            <a:ext cx="11040369" cy="500872"/>
          </a:xfrm>
        </p:spPr>
        <p:txBody>
          <a:bodyPr>
            <a:noAutofit/>
          </a:bodyPr>
          <a:lstStyle>
            <a:lvl1pPr marL="0" indent="0">
              <a:buNone/>
              <a:defRPr sz="32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509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11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4A4A-938F-4E00-9416-13E72C1E35D3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EB22-783B-4098-8693-4E0F0ADE19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85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649" r:id="rId42"/>
    <p:sldLayoutId id="2147483650" r:id="rId43"/>
    <p:sldLayoutId id="2147483651" r:id="rId44"/>
    <p:sldLayoutId id="2147483652" r:id="rId45"/>
    <p:sldLayoutId id="2147483653" r:id="rId46"/>
    <p:sldLayoutId id="2147483654" r:id="rId47"/>
    <p:sldLayoutId id="2147483655" r:id="rId48"/>
    <p:sldLayoutId id="2147483656" r:id="rId49"/>
    <p:sldLayoutId id="2147483657" r:id="rId50"/>
    <p:sldLayoutId id="2147483658" r:id="rId51"/>
    <p:sldLayoutId id="2147483659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smtClean="0"/>
              <a:t>Benjamin Raison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Resonance</a:t>
            </a:r>
            <a:r>
              <a:rPr lang="de-CH" dirty="0" smtClean="0"/>
              <a:t> Web</a:t>
            </a:r>
            <a:endParaRPr lang="de-CH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Webentwicklungsprojekt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4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</a:p>
          <a:p>
            <a:r>
              <a:rPr lang="de-CH" dirty="0" smtClean="0"/>
              <a:t>Testkonzept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Code </a:t>
            </a:r>
            <a:r>
              <a:rPr lang="de-CH" dirty="0" err="1" smtClean="0"/>
              <a:t>review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48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04937"/>
              </p:ext>
            </p:extLst>
          </p:nvPr>
        </p:nvGraphicFramePr>
        <p:xfrm>
          <a:off x="239349" y="1573427"/>
          <a:ext cx="11384240" cy="492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635">
                  <a:extLst>
                    <a:ext uri="{9D8B030D-6E8A-4147-A177-3AD203B41FA5}">
                      <a16:colId xmlns:a16="http://schemas.microsoft.com/office/drawing/2014/main" val="179072172"/>
                    </a:ext>
                  </a:extLst>
                </a:gridCol>
                <a:gridCol w="782139">
                  <a:extLst>
                    <a:ext uri="{9D8B030D-6E8A-4147-A177-3AD203B41FA5}">
                      <a16:colId xmlns:a16="http://schemas.microsoft.com/office/drawing/2014/main" val="3667743635"/>
                    </a:ext>
                  </a:extLst>
                </a:gridCol>
                <a:gridCol w="647579">
                  <a:extLst>
                    <a:ext uri="{9D8B030D-6E8A-4147-A177-3AD203B41FA5}">
                      <a16:colId xmlns:a16="http://schemas.microsoft.com/office/drawing/2014/main" val="457777941"/>
                    </a:ext>
                  </a:extLst>
                </a:gridCol>
                <a:gridCol w="3578887">
                  <a:extLst>
                    <a:ext uri="{9D8B030D-6E8A-4147-A177-3AD203B41FA5}">
                      <a16:colId xmlns:a16="http://schemas.microsoft.com/office/drawing/2014/main" val="3275079318"/>
                    </a:ext>
                  </a:extLst>
                </a:gridCol>
              </a:tblGrid>
              <a:tr h="703224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Ziel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Art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?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Kommentar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422864"/>
                  </a:ext>
                </a:extLst>
              </a:tr>
              <a:tr h="703224">
                <a:tc>
                  <a:txBody>
                    <a:bodyPr/>
                    <a:lstStyle/>
                    <a:p>
                      <a:r>
                        <a:rPr lang="de-CH" dirty="0" smtClean="0"/>
                        <a:t>Startseite,</a:t>
                      </a:r>
                      <a:r>
                        <a:rPr lang="de-CH" baseline="0" dirty="0" smtClean="0"/>
                        <a:t> Kontakt, </a:t>
                      </a:r>
                      <a:r>
                        <a:rPr lang="de-CH" baseline="0" dirty="0" err="1" smtClean="0"/>
                        <a:t>About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Muss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71411"/>
                  </a:ext>
                </a:extLst>
              </a:tr>
              <a:tr h="703224">
                <a:tc>
                  <a:txBody>
                    <a:bodyPr/>
                    <a:lstStyle/>
                    <a:p>
                      <a:r>
                        <a:rPr lang="de-CH" dirty="0" smtClean="0"/>
                        <a:t>Hauptseite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Muss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375780"/>
                  </a:ext>
                </a:extLst>
              </a:tr>
              <a:tr h="703224">
                <a:tc>
                  <a:txBody>
                    <a:bodyPr/>
                    <a:lstStyle/>
                    <a:p>
                      <a:r>
                        <a:rPr lang="de-CH" dirty="0" smtClean="0"/>
                        <a:t>Benutzerfunktionen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Muss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de-CH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Nicht implementiert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131406"/>
                  </a:ext>
                </a:extLst>
              </a:tr>
              <a:tr h="703224">
                <a:tc>
                  <a:txBody>
                    <a:bodyPr/>
                    <a:lstStyle/>
                    <a:p>
                      <a:r>
                        <a:rPr lang="de-CH" dirty="0" smtClean="0"/>
                        <a:t>Nach</a:t>
                      </a:r>
                      <a:r>
                        <a:rPr lang="de-CH" baseline="0" dirty="0" smtClean="0"/>
                        <a:t> Sprachen filtern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Muss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Nicht implementiert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12304"/>
                  </a:ext>
                </a:extLst>
              </a:tr>
              <a:tr h="703224">
                <a:tc>
                  <a:txBody>
                    <a:bodyPr/>
                    <a:lstStyle/>
                    <a:p>
                      <a:r>
                        <a:rPr lang="de-CH" dirty="0" smtClean="0"/>
                        <a:t>Nach Quelle filtern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Kann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Nicht implementiert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815577"/>
                  </a:ext>
                </a:extLst>
              </a:tr>
              <a:tr h="703224">
                <a:tc>
                  <a:txBody>
                    <a:bodyPr/>
                    <a:lstStyle/>
                    <a:p>
                      <a:r>
                        <a:rPr lang="de-CH" dirty="0" smtClean="0"/>
                        <a:t>I18n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Kann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Nicht implementiert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91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04210"/>
              </p:ext>
            </p:extLst>
          </p:nvPr>
        </p:nvGraphicFramePr>
        <p:xfrm>
          <a:off x="239349" y="1512984"/>
          <a:ext cx="11040368" cy="48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4">
                  <a:extLst>
                    <a:ext uri="{9D8B030D-6E8A-4147-A177-3AD203B41FA5}">
                      <a16:colId xmlns:a16="http://schemas.microsoft.com/office/drawing/2014/main" val="1448815097"/>
                    </a:ext>
                  </a:extLst>
                </a:gridCol>
                <a:gridCol w="564451">
                  <a:extLst>
                    <a:ext uri="{9D8B030D-6E8A-4147-A177-3AD203B41FA5}">
                      <a16:colId xmlns:a16="http://schemas.microsoft.com/office/drawing/2014/main" val="1800396574"/>
                    </a:ext>
                  </a:extLst>
                </a:gridCol>
                <a:gridCol w="3680123">
                  <a:extLst>
                    <a:ext uri="{9D8B030D-6E8A-4147-A177-3AD203B41FA5}">
                      <a16:colId xmlns:a16="http://schemas.microsoft.com/office/drawing/2014/main" val="1295415427"/>
                    </a:ext>
                  </a:extLst>
                </a:gridCol>
              </a:tblGrid>
              <a:tr h="609947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Test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?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Kommentar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681279"/>
                  </a:ext>
                </a:extLst>
              </a:tr>
              <a:tr h="609947">
                <a:tc>
                  <a:txBody>
                    <a:bodyPr/>
                    <a:lstStyle/>
                    <a:p>
                      <a:r>
                        <a:rPr lang="de-CH" dirty="0" smtClean="0"/>
                        <a:t>Startseite anzeigen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147810"/>
                  </a:ext>
                </a:extLst>
              </a:tr>
              <a:tr h="609947">
                <a:tc>
                  <a:txBody>
                    <a:bodyPr/>
                    <a:lstStyle/>
                    <a:p>
                      <a:r>
                        <a:rPr lang="de-CH" dirty="0" smtClean="0"/>
                        <a:t>Zufällige</a:t>
                      </a:r>
                      <a:r>
                        <a:rPr lang="de-CH" baseline="0" dirty="0" smtClean="0"/>
                        <a:t> Zeitungsartikel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Nur SRF wird inline angezeigt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876103"/>
                  </a:ext>
                </a:extLst>
              </a:tr>
              <a:tr h="609947">
                <a:tc>
                  <a:txBody>
                    <a:bodyPr/>
                    <a:lstStyle/>
                    <a:p>
                      <a:r>
                        <a:rPr lang="de-CH" dirty="0" smtClean="0"/>
                        <a:t>Kontaktformular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28935"/>
                  </a:ext>
                </a:extLst>
              </a:tr>
              <a:tr h="609947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About</a:t>
                      </a:r>
                      <a:r>
                        <a:rPr lang="de-CH" dirty="0" smtClean="0"/>
                        <a:t>-Seite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668889"/>
                  </a:ext>
                </a:extLst>
              </a:tr>
              <a:tr h="609947">
                <a:tc>
                  <a:txBody>
                    <a:bodyPr/>
                    <a:lstStyle/>
                    <a:p>
                      <a:r>
                        <a:rPr lang="de-CH" dirty="0" smtClean="0"/>
                        <a:t>Registration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de-CH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Nicht implementiert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29411"/>
                  </a:ext>
                </a:extLst>
              </a:tr>
              <a:tr h="609947">
                <a:tc>
                  <a:txBody>
                    <a:bodyPr/>
                    <a:lstStyle/>
                    <a:p>
                      <a:r>
                        <a:rPr lang="de-CH" dirty="0" smtClean="0"/>
                        <a:t>Falsche Anmeldung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Nicht</a:t>
                      </a:r>
                      <a:r>
                        <a:rPr lang="de-CH" baseline="0" dirty="0" smtClean="0"/>
                        <a:t> implementiert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67405"/>
                  </a:ext>
                </a:extLst>
              </a:tr>
              <a:tr h="609947">
                <a:tc>
                  <a:txBody>
                    <a:bodyPr/>
                    <a:lstStyle/>
                    <a:p>
                      <a:r>
                        <a:rPr lang="de-CH" dirty="0" smtClean="0"/>
                        <a:t>Hauptseite</a:t>
                      </a:r>
                      <a:r>
                        <a:rPr lang="de-CH" baseline="0" dirty="0" smtClean="0"/>
                        <a:t> ohne Datenbank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Es wird nur</a:t>
                      </a:r>
                      <a:r>
                        <a:rPr lang="de-CH" baseline="0" dirty="0" smtClean="0"/>
                        <a:t> der Header angezeigt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8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31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r="182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0" y="5033434"/>
            <a:ext cx="6544733" cy="1883833"/>
          </a:xfrm>
        </p:spPr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7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535827" y="2183027"/>
            <a:ext cx="848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solidFill>
                  <a:srgbClr val="FF0000"/>
                </a:solidFill>
                <a:latin typeface="Harlow Solid Italic" panose="04030604020F02020D02" pitchFamily="82" charset="0"/>
              </a:rPr>
              <a:t>wirklich</a:t>
            </a:r>
            <a:endParaRPr lang="de-CH" sz="1600" dirty="0">
              <a:solidFill>
                <a:srgbClr val="FF0000"/>
              </a:solidFill>
              <a:latin typeface="Harlow Solid Italic" panose="04030604020F02020D02" pitchFamily="82" charset="0"/>
            </a:endParaRPr>
          </a:p>
        </p:txBody>
      </p:sp>
      <p:cxnSp>
        <p:nvCxnSpPr>
          <p:cNvPr id="4" name="Gekrümmter Verbinder 3"/>
          <p:cNvCxnSpPr>
            <a:stCxn id="2" idx="1"/>
          </p:cNvCxnSpPr>
          <p:nvPr/>
        </p:nvCxnSpPr>
        <p:spPr>
          <a:xfrm rot="10800000" flipV="1">
            <a:off x="5371071" y="2352304"/>
            <a:ext cx="164757" cy="29204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517170" y="2956013"/>
            <a:ext cx="4456670" cy="461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517170" y="3048000"/>
            <a:ext cx="367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solidFill>
                  <a:schemeClr val="accent1"/>
                </a:solidFill>
              </a:rPr>
              <a:t>resonance.li</a:t>
            </a:r>
            <a:endParaRPr lang="de-CH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62</Paragraphs>
  <Slides>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Harlow Solid Italic</vt:lpstr>
      <vt:lpstr>Symbol</vt:lpstr>
      <vt:lpstr>Titillium</vt:lpstr>
      <vt:lpstr>TitilliumText25L</vt:lpstr>
      <vt:lpstr>Wingdings</vt:lpstr>
      <vt:lpstr>Office</vt:lpstr>
      <vt:lpstr>Resonance Web</vt:lpstr>
      <vt:lpstr>Inhalt</vt:lpstr>
      <vt:lpstr>Ziele</vt:lpstr>
      <vt:lpstr>Tests</vt:lpstr>
      <vt:lpstr>PowerPoint-Präsentation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Raison Benjamin</dc:creator>
  <cp:lastModifiedBy>Raison Benjamin</cp:lastModifiedBy>
  <cp:revision>13</cp:revision>
  <dcterms:created xsi:type="dcterms:W3CDTF">2017-04-07T06:49:00Z</dcterms:created>
  <dcterms:modified xsi:type="dcterms:W3CDTF">2017-04-07T08:11:44Z</dcterms:modified>
</cp:coreProperties>
</file>