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7" r:id="rId3"/>
    <p:sldId id="274" r:id="rId4"/>
    <p:sldId id="288" r:id="rId5"/>
    <p:sldId id="276" r:id="rId6"/>
    <p:sldId id="260" r:id="rId7"/>
    <p:sldId id="269" r:id="rId8"/>
    <p:sldId id="270" r:id="rId9"/>
    <p:sldId id="277" r:id="rId10"/>
    <p:sldId id="289" r:id="rId11"/>
    <p:sldId id="278" r:id="rId12"/>
    <p:sldId id="279" r:id="rId13"/>
    <p:sldId id="281" r:id="rId14"/>
    <p:sldId id="265" r:id="rId15"/>
    <p:sldId id="285" r:id="rId16"/>
    <p:sldId id="272" r:id="rId17"/>
    <p:sldId id="28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CDDD3-88E9-48D9-85B8-9CC2296ED2CB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93A37-0249-4A84-AA69-09896A16B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7FA2F6-14F9-48C4-B413-F6563C7A19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8A5A3-645E-4602-928A-DE3AABCF879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11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9011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9012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9012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4872152-C352-4E43-9C91-7652F0A6616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01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A9FE5-DED4-42AB-8040-B2C498CF0C9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EB5F-7036-4CA1-8C60-A7167EDF06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69A5E-4ED9-4BA2-A927-65D95600EE5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92BC1-8066-4E13-8FE6-D0EF05EC9F4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118BA-18CC-457A-9DB0-F38F639B0D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3D8E3-1B8A-44E2-9CB6-44C2E4E51E1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5D6E4-4E63-4424-B0C2-754F93C8E60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DF10D-4931-4442-A927-593508D7564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4C296-991E-453C-978F-F775E467B7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DF57-83AC-420C-9895-7AD6158911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8909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8909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09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09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909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09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909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r>
              <a:rPr lang="en-US" altLang="zh-CN" smtClean="0"/>
              <a:t>2005-11-11</a:t>
            </a:r>
            <a:endParaRPr lang="en-US" altLang="zh-CN"/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91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fld id="{55CA826E-11F4-44EF-93D5-AA8CA266AAF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00C3205-18EE-4AA2-ADE3-F697F2263C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07" name="AutoShape 11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8458200" cy="1905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Very- Long Instruction Word (VLIW)</a:t>
            </a:r>
            <a:r>
              <a:rPr lang="en-US" altLang="zh-CN" sz="3200">
                <a:ea typeface="宋体" pitchFamily="2" charset="-122"/>
              </a:rPr>
              <a:t/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Computer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A5E-4ED9-4BA2-A927-65D95600EE51}" type="slidenum">
              <a:rPr lang="zh-CN" altLang="en-US" smtClean="0"/>
              <a:pPr/>
              <a:t>10</a:t>
            </a:fld>
            <a:endParaRPr lang="en-US" altLang="zh-CN"/>
          </a:p>
        </p:txBody>
      </p:sp>
      <p:pic>
        <p:nvPicPr>
          <p:cNvPr id="1126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982D-C0F0-4E05-8B94-466ACF384AC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VLIW principles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1.The compiler analyzes dependence of all instructions among sequential code, tries to extract as much parallelism as possible.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2.Based on the analysis, the compiler re-codes the piece of sequential code in VLIW instruction words.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3.Finally, the work left with VLIW hardware is only fetch the VLIWs from cache, decode them, and then dispatch the independent primitive instructions to corresponding function units and execute.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E706-B5FE-4000-AF24-D14EF62DEEE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To get commercial success, Itanium was invented instead of general purpose VLIW processor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A hypothetical VLIW processor architecture was invented Instead of particular implementation </a:t>
            </a:r>
          </a:p>
          <a:p>
            <a:pPr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1079-6D50-4C73-AB29-F5AFDA24D0E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924800" cy="6858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Generating of VLIW instruction words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ph idx="1"/>
          </p:nvPr>
        </p:nvGraphicFramePr>
        <p:xfrm>
          <a:off x="0" y="762000"/>
          <a:ext cx="8458200" cy="5105400"/>
        </p:xfrm>
        <a:graphic>
          <a:graphicData uri="http://schemas.openxmlformats.org/presentationml/2006/ole">
            <p:oleObj spid="_x0000_s103427" name="PBrush" r:id="rId3" imgW="5657143" imgH="3400900" progId="PBrush">
              <p:embed/>
            </p:oleObj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752600" y="59436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A hypothetical VLIW processor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614-D068-42DA-AFB8-370CFFFE5AE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pitchFamily="2" charset="-122"/>
              </a:rPr>
              <a:t>One VLIW instruction word contains maximum 8 primitive instructions.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pitchFamily="2" charset="-122"/>
              </a:rPr>
              <a:t>Each time, one VLIW instruction word is fetched from cache and decoded.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pitchFamily="2" charset="-122"/>
              </a:rPr>
              <a:t>After decoding, all primitive instructions in this VLIW word are issued to functional units in parallel for execution.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pitchFamily="2" charset="-122"/>
              </a:rPr>
              <a:t>These primitive instructions are from the same VLIW word, so they are guaranteed to be independent.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BB51-DCBB-4725-B75B-05340005A61C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924800" cy="1295400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SOFTWARE INSTEAD OF HARDWARE: IMPLEMENTATION ADVANTAGES OF VLIW</a:t>
            </a:r>
            <a:r>
              <a:rPr lang="en-US" altLang="zh-CN" sz="2400" b="0">
                <a:ea typeface="宋体" pitchFamily="2" charset="-122"/>
              </a:rPr>
              <a:t/>
            </a:r>
            <a:br>
              <a:rPr lang="en-US" altLang="zh-CN" sz="2400" b="0">
                <a:ea typeface="宋体" pitchFamily="2" charset="-122"/>
              </a:rPr>
            </a:b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VLIW instructions explicitly specify several independent operations— decode the instruction and dispatch hardware that tries to reconstruct parallelism from a serial instruction stream. The processor does not need to consider whether or not the instructions are parallel. 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EAA6-F90D-4A36-8BD9-ABE183BBB3E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Conclusion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1. The highly parallel implementation is much simpler and cheaper than its counterparts.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2. The encoding of VLIW words implies parallelism among their primitive instructions, which results in reduced hardware complexity.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3. The complier must assemble multiple primitive instructions into a single VLIW, to make sure that multiple function units are kept busy.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2285-BC46-499D-BA88-8201FA81FDE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Conclusion( cont.)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4. The compiler optimizes software pipeline; by re-ordering tries to find the most parallelism in the sequential code.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5. The microprocessor performance is  dependent on how the compiler produces VLIW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A5E-4ED9-4BA2-A927-65D95600EE51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110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64020"/>
            <a:ext cx="7693025" cy="180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908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FCDE-7195-4695-BCB7-86EBF8ACF23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001000" cy="12192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RISC Characteristics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693025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Other RISC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A5E-4ED9-4BA2-A927-65D95600EE51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1116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194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3B08-3ED0-40F2-ABBC-0E46416CDD5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VLIW was invented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3505200" y="990600"/>
            <a:ext cx="5638800" cy="4419600"/>
          </a:xfrm>
          <a:prstGeom prst="roundRect">
            <a:avLst>
              <a:gd name="adj" fmla="val 21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The idea of VLIW has been considered the work on trace scheduling, a method of compiling programs written in conventional languages for wide-word machines, done by Josh Fisher in 1979 at Yale laid down the foundation for VLIW technology. Now John Fisher leads HP’s VLIW compiler project</a:t>
            </a:r>
            <a:r>
              <a:rPr lang="en-US" altLang="zh-CN" sz="2800" b="1" dirty="0">
                <a:solidFill>
                  <a:schemeClr val="tx2"/>
                </a:solidFill>
                <a:ea typeface="宋体" pitchFamily="2" charset="-122"/>
              </a:rPr>
              <a:t>.</a:t>
            </a:r>
          </a:p>
        </p:txBody>
      </p:sp>
      <p:pic>
        <p:nvPicPr>
          <p:cNvPr id="96260" name="Picture 4" descr="josh_fish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3325813" cy="4724400"/>
          </a:xfrm>
          <a:prstGeom prst="rect">
            <a:avLst/>
          </a:prstGeom>
          <a:noFill/>
        </p:spPr>
      </p:pic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914400" y="5715000"/>
            <a:ext cx="78486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VLIW Pioneer: HP Senior Fellow Josh Fisher beside his MultiFlow    Trace VLIW machine, on display at Computer History Museum.</a:t>
            </a:r>
            <a:r>
              <a:rPr lang="en-US" altLang="zh-CN" sz="3600" b="1">
                <a:solidFill>
                  <a:schemeClr val="tx2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21C-A607-49DB-8BA6-B889EC63712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Why VLIW  ?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To overcome the difficulty of finding parallelism in machine-level object code.</a:t>
            </a:r>
          </a:p>
          <a:p>
            <a:r>
              <a:rPr lang="en-US" altLang="zh-CN" sz="2400">
                <a:ea typeface="宋体" pitchFamily="2" charset="-122"/>
              </a:rPr>
              <a:t>In a VLIW processor, multiple instructions are packed together and issued in parallel to an equal number of execution units.</a:t>
            </a:r>
          </a:p>
          <a:p>
            <a:r>
              <a:rPr lang="en-US" altLang="zh-CN" sz="2400">
                <a:ea typeface="宋体" pitchFamily="2" charset="-122"/>
              </a:rPr>
              <a:t>The compiler (not the processor) checks that there are only independent instructions executed in parallel.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EA1-7027-4C9A-861E-AAF075D1708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7924800" cy="762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Comparison of VLIW, CISC,RISC</a:t>
            </a:r>
          </a:p>
        </p:txBody>
      </p:sp>
      <p:pic>
        <p:nvPicPr>
          <p:cNvPr id="706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752600"/>
            <a:ext cx="8077200" cy="447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7537-F1B5-4EC8-A9F8-A41568426B4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VLIW  characteristics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VLIW contains multiple primitive instructions that can be executed in parallel by functional units of a processor.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compiler packs a number of primitive, non-interdependent instructions into a very long instruction word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Since multiple instructions are packed in one instruction word, the instruction words are much larger than CISC and RISC’s.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1EAD-6DBB-49BE-8CDA-AE54B0066A0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VLIW compiler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compiler specifies the primitive instructions per VLIW instruction word.</a:t>
            </a:r>
          </a:p>
          <a:p>
            <a:r>
              <a:rPr lang="en-US" altLang="zh-CN">
                <a:ea typeface="宋体" pitchFamily="2" charset="-122"/>
              </a:rPr>
              <a:t>The compiler must guarantee that the multiple primitive instructions which group together are independent so they can be executable in parallel.</a:t>
            </a:r>
          </a:p>
          <a:p>
            <a:r>
              <a:rPr lang="en-US" altLang="zh-CN">
                <a:ea typeface="宋体" pitchFamily="2" charset="-122"/>
              </a:rPr>
              <a:t>Only the sequence of different VLIW words affects the outputs (e.g., blue, red, green).</a:t>
            </a: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600</TotalTime>
  <Words>605</Words>
  <Application>Microsoft PowerPoint</Application>
  <PresentationFormat>On-screen Show (4:3)</PresentationFormat>
  <Paragraphs>64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Capsules</vt:lpstr>
      <vt:lpstr>PBrush</vt:lpstr>
      <vt:lpstr>Very- Long Instruction Word (VLIW)  Computer Architecture</vt:lpstr>
      <vt:lpstr>CISC Characteristics</vt:lpstr>
      <vt:lpstr>RISC Characteristics</vt:lpstr>
      <vt:lpstr>Other RISC Characteristics</vt:lpstr>
      <vt:lpstr>VLIW was invented</vt:lpstr>
      <vt:lpstr>Why VLIW  ? </vt:lpstr>
      <vt:lpstr>Comparison of VLIW, CISC,RISC</vt:lpstr>
      <vt:lpstr>VLIW  characteristics</vt:lpstr>
      <vt:lpstr>The VLIW compiler</vt:lpstr>
      <vt:lpstr>Example</vt:lpstr>
      <vt:lpstr>VLIW principles</vt:lpstr>
      <vt:lpstr>Implementation</vt:lpstr>
      <vt:lpstr>Generating of VLIW instruction words</vt:lpstr>
      <vt:lpstr>Slide 14</vt:lpstr>
      <vt:lpstr>SOFTWARE INSTEAD OF HARDWARE: IMPLEMENTATION ADVANTAGES OF VLIW </vt:lpstr>
      <vt:lpstr>Conclusion</vt:lpstr>
      <vt:lpstr>Conclusion( 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</dc:creator>
  <cp:lastModifiedBy>Dhiraj</cp:lastModifiedBy>
  <cp:revision>28</cp:revision>
  <cp:lastPrinted>1601-01-01T00:00:00Z</cp:lastPrinted>
  <dcterms:created xsi:type="dcterms:W3CDTF">1601-01-01T00:00:00Z</dcterms:created>
  <dcterms:modified xsi:type="dcterms:W3CDTF">2017-05-03T09:47:51Z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