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Roboto Medium"/>
      <p:regular r:id="rId25"/>
      <p:bold r:id="rId26"/>
      <p:italic r:id="rId27"/>
      <p:boldItalic r:id="rId28"/>
    </p:embeddedFont>
    <p:embeddedFont>
      <p:font typeface="Noto Sans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ixKup2zKaxMHhyihPSQSJxamD+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edium-bold.fntdata"/><Relationship Id="rId25" Type="http://schemas.openxmlformats.org/officeDocument/2006/relationships/font" Target="fonts/RobotoMedium-regular.fntdata"/><Relationship Id="rId28" Type="http://schemas.openxmlformats.org/officeDocument/2006/relationships/font" Target="fonts/RobotoMedium-boldItalic.fntdata"/><Relationship Id="rId27" Type="http://schemas.openxmlformats.org/officeDocument/2006/relationships/font" Target="fonts/Roboto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oto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NotoSans-italic.fntdata"/><Relationship Id="rId30" Type="http://schemas.openxmlformats.org/officeDocument/2006/relationships/font" Target="fonts/NotoSans-bold.fntdata"/><Relationship Id="rId11" Type="http://schemas.openxmlformats.org/officeDocument/2006/relationships/slide" Target="slides/slide7.xml"/><Relationship Id="rId33" Type="http://schemas.openxmlformats.org/officeDocument/2006/relationships/font" Target="fonts/OpenSans-regular.fntdata"/><Relationship Id="rId10" Type="http://schemas.openxmlformats.org/officeDocument/2006/relationships/slide" Target="slides/slide6.xml"/><Relationship Id="rId32" Type="http://schemas.openxmlformats.org/officeDocument/2006/relationships/font" Target="fonts/NotoSans-boldItalic.fntdata"/><Relationship Id="rId13" Type="http://schemas.openxmlformats.org/officeDocument/2006/relationships/slide" Target="slides/slide9.xml"/><Relationship Id="rId35" Type="http://schemas.openxmlformats.org/officeDocument/2006/relationships/font" Target="fonts/OpenSans-italic.fntdata"/><Relationship Id="rId12" Type="http://schemas.openxmlformats.org/officeDocument/2006/relationships/slide" Target="slides/slide8.xml"/><Relationship Id="rId34" Type="http://schemas.openxmlformats.org/officeDocument/2006/relationships/font" Target="fonts/OpenSans-bold.fntdata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1592977144455595E-2"/>
          <c:y val="1.9938756711131326E-2"/>
          <c:w val="0.94953237974698634"/>
          <c:h val="0.89679648265415834"/>
        </c:manualLayout>
      </c:layout>
      <c:area3D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 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</c:v>
                </c:pt>
                <c:pt idx="1">
                  <c:v>1.1000000000000001</c:v>
                </c:pt>
                <c:pt idx="2">
                  <c:v>2.5</c:v>
                </c:pt>
                <c:pt idx="3">
                  <c:v>2.2999999999999998</c:v>
                </c:pt>
                <c:pt idx="4">
                  <c:v>1.9</c:v>
                </c:pt>
                <c:pt idx="5">
                  <c:v>3.9</c:v>
                </c:pt>
                <c:pt idx="6">
                  <c:v>4.3</c:v>
                </c:pt>
                <c:pt idx="7">
                  <c:v>5.5</c:v>
                </c:pt>
                <c:pt idx="8">
                  <c:v>4.0999999999999996</c:v>
                </c:pt>
                <c:pt idx="9">
                  <c:v>7.3</c:v>
                </c:pt>
                <c:pt idx="10">
                  <c:v>6.5</c:v>
                </c:pt>
                <c:pt idx="11">
                  <c:v>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B0-4B75-9E85-635F8B5A15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 B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2">
                  <c:v>1.8</c:v>
                </c:pt>
                <c:pt idx="3">
                  <c:v>2.8</c:v>
                </c:pt>
                <c:pt idx="4">
                  <c:v>5.5</c:v>
                </c:pt>
                <c:pt idx="5">
                  <c:v>3.5</c:v>
                </c:pt>
                <c:pt idx="6">
                  <c:v>2.1</c:v>
                </c:pt>
                <c:pt idx="7">
                  <c:v>1.9</c:v>
                </c:pt>
                <c:pt idx="8">
                  <c:v>2.9</c:v>
                </c:pt>
                <c:pt idx="9">
                  <c:v>2.2999999999999998</c:v>
                </c:pt>
                <c:pt idx="10">
                  <c:v>2.5</c:v>
                </c:pt>
                <c:pt idx="1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B0-4B75-9E85-635F8B5A15B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Product 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5.5</c:v>
                </c:pt>
                <c:pt idx="1">
                  <c:v>5.3</c:v>
                </c:pt>
                <c:pt idx="2">
                  <c:v>3</c:v>
                </c:pt>
                <c:pt idx="3">
                  <c:v>3.7</c:v>
                </c:pt>
                <c:pt idx="4">
                  <c:v>3.5</c:v>
                </c:pt>
                <c:pt idx="5">
                  <c:v>4.5</c:v>
                </c:pt>
                <c:pt idx="6">
                  <c:v>3.5</c:v>
                </c:pt>
                <c:pt idx="7">
                  <c:v>2.7</c:v>
                </c:pt>
                <c:pt idx="8">
                  <c:v>1.7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B0-4B75-9E85-635F8B5A15B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894400159"/>
        <c:axId val="894402655"/>
        <c:axId val="0"/>
      </c:area3DChart>
      <c:catAx>
        <c:axId val="89440015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4402655"/>
        <c:crosses val="autoZero"/>
        <c:auto val="1"/>
        <c:lblAlgn val="ctr"/>
        <c:lblOffset val="100"/>
        <c:noMultiLvlLbl val="0"/>
      </c:catAx>
      <c:valAx>
        <c:axId val="894402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  <a:alpha val="34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440015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9685759500802723E-2"/>
          <c:y val="0.84298491306199408"/>
          <c:w val="0.44388940479400413"/>
          <c:h val="6.9151150286945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15bf1e2983_1_6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15bf1e2983_1_6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g215bf1e2983_1_6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15bf1e2983_2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15bf1e2983_2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215bf1e2983_2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15bf1e2983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15bf1e2983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215bf1e2983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15bf1e2983_2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15bf1e2983_2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g215bf1e2983_2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15bf1e2983_2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15bf1e2983_2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g215bf1e2983_2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15bf1e2983_2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15bf1e2983_2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g215bf1e2983_2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15bf1e2983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215bf1e2983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7" name="Google Shape;57;p18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18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18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8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8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8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8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8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8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18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8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8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18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8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8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18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8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18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8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8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18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8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8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8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8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8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8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18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8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8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8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8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8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18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18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8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8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18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18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18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8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8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18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18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18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8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5" name="Google Shape;115;p18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7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EBEDEE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3" name="Google Shape;173;p2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9" name="Google Shape;179;p2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5" name="Google Shape;185;p29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6" name="Google Shape;186;p2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2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29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4" name="Google Shape;194;p3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31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31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2" name="Google Shape;202;p31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3" name="Google Shape;203;p31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4" name="Google Shape;204;p31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5" name="Google Shape;205;p3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1" name="Google Shape;211;p32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BEDEE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2" name="Google Shape;212;p32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3" name="Google Shape;213;p32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4" name="Google Shape;214;p32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BEDEE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5" name="Google Shape;215;p32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6" name="Google Shape;216;p32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7" name="Google Shape;217;p32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BEDEE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8" name="Google Shape;218;p32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9" name="Google Shape;219;p3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5" name="Google Shape;225;p3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1" name="Google Shape;231;p3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0" name="Google Shape;140;p22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2" name="Google Shape;142;p22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9" name="Google Shape;159;p2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EBEDEE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6" name="Google Shape;166;p2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17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17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17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7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17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17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17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7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7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17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17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17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7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" name="Google Shape;24;p17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" name="Google Shape;25;p17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17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7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17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17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7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7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17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17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7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7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17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17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17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17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17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17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17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17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7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7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7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17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17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17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17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3" name="Google Shape;53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4" name="Google Shape;54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/>
          <p:nvPr>
            <p:ph type="ctrTitle"/>
          </p:nvPr>
        </p:nvSpPr>
        <p:spPr>
          <a:xfrm>
            <a:off x="2218559" y="1241817"/>
            <a:ext cx="9988198" cy="10902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2F5F7"/>
              </a:buClr>
              <a:buSzPct val="100000"/>
              <a:buFont typeface="Noto Sans"/>
              <a:buNone/>
            </a:pPr>
            <a:r>
              <a:rPr b="1" lang="en-US" sz="3600" u="none" strike="noStrike">
                <a:solidFill>
                  <a:srgbClr val="D2F5F7"/>
                </a:solidFill>
                <a:latin typeface="Noto Sans"/>
                <a:ea typeface="Noto Sans"/>
                <a:cs typeface="Noto Sans"/>
                <a:sym typeface="Noto Sans"/>
              </a:rPr>
              <a:t>FROM TWEETS TO TRADES: SENTIMENT ANALYSER FOR DIGITAL CURRENCIES USING FINE-TUNED GPT-3</a:t>
            </a:r>
            <a:br>
              <a:rPr b="0" lang="en-US" sz="1400"/>
            </a:br>
            <a:br>
              <a:rPr lang="en-US" sz="1400"/>
            </a:br>
            <a:endParaRPr b="1" sz="40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9" name="Google Shape;239;p1"/>
          <p:cNvSpPr/>
          <p:nvPr/>
        </p:nvSpPr>
        <p:spPr>
          <a:xfrm>
            <a:off x="1562235" y="2201360"/>
            <a:ext cx="3387552" cy="4362611"/>
          </a:xfrm>
          <a:custGeom>
            <a:rect b="b" l="l" r="r" t="t"/>
            <a:pathLst>
              <a:path extrusionOk="0" h="1818" w="1411">
                <a:moveTo>
                  <a:pt x="1406" y="919"/>
                </a:moveTo>
                <a:cubicBezTo>
                  <a:pt x="1395" y="894"/>
                  <a:pt x="1390" y="868"/>
                  <a:pt x="1378" y="845"/>
                </a:cubicBezTo>
                <a:cubicBezTo>
                  <a:pt x="1350" y="792"/>
                  <a:pt x="1319" y="738"/>
                  <a:pt x="1291" y="682"/>
                </a:cubicBezTo>
                <a:cubicBezTo>
                  <a:pt x="1276" y="654"/>
                  <a:pt x="1263" y="626"/>
                  <a:pt x="1263" y="591"/>
                </a:cubicBezTo>
                <a:cubicBezTo>
                  <a:pt x="1260" y="550"/>
                  <a:pt x="1255" y="507"/>
                  <a:pt x="1248" y="466"/>
                </a:cubicBezTo>
                <a:cubicBezTo>
                  <a:pt x="1238" y="407"/>
                  <a:pt x="1220" y="351"/>
                  <a:pt x="1192" y="298"/>
                </a:cubicBezTo>
                <a:cubicBezTo>
                  <a:pt x="1161" y="234"/>
                  <a:pt x="1118" y="181"/>
                  <a:pt x="1064" y="135"/>
                </a:cubicBezTo>
                <a:cubicBezTo>
                  <a:pt x="973" y="59"/>
                  <a:pt x="866" y="23"/>
                  <a:pt x="749" y="10"/>
                </a:cubicBezTo>
                <a:cubicBezTo>
                  <a:pt x="690" y="3"/>
                  <a:pt x="632" y="0"/>
                  <a:pt x="573" y="8"/>
                </a:cubicBezTo>
                <a:cubicBezTo>
                  <a:pt x="527" y="13"/>
                  <a:pt x="484" y="15"/>
                  <a:pt x="441" y="25"/>
                </a:cubicBezTo>
                <a:cubicBezTo>
                  <a:pt x="395" y="36"/>
                  <a:pt x="354" y="51"/>
                  <a:pt x="311" y="69"/>
                </a:cubicBezTo>
                <a:cubicBezTo>
                  <a:pt x="255" y="89"/>
                  <a:pt x="207" y="122"/>
                  <a:pt x="163" y="160"/>
                </a:cubicBezTo>
                <a:cubicBezTo>
                  <a:pt x="105" y="214"/>
                  <a:pt x="64" y="278"/>
                  <a:pt x="39" y="351"/>
                </a:cubicBezTo>
                <a:cubicBezTo>
                  <a:pt x="18" y="405"/>
                  <a:pt x="8" y="461"/>
                  <a:pt x="5" y="514"/>
                </a:cubicBezTo>
                <a:cubicBezTo>
                  <a:pt x="0" y="593"/>
                  <a:pt x="5" y="672"/>
                  <a:pt x="23" y="749"/>
                </a:cubicBezTo>
                <a:cubicBezTo>
                  <a:pt x="33" y="800"/>
                  <a:pt x="51" y="850"/>
                  <a:pt x="72" y="899"/>
                </a:cubicBezTo>
                <a:cubicBezTo>
                  <a:pt x="102" y="973"/>
                  <a:pt x="143" y="1044"/>
                  <a:pt x="194" y="1108"/>
                </a:cubicBezTo>
                <a:cubicBezTo>
                  <a:pt x="199" y="1110"/>
                  <a:pt x="201" y="1118"/>
                  <a:pt x="201" y="1123"/>
                </a:cubicBezTo>
                <a:cubicBezTo>
                  <a:pt x="204" y="1153"/>
                  <a:pt x="204" y="1184"/>
                  <a:pt x="204" y="1215"/>
                </a:cubicBezTo>
                <a:cubicBezTo>
                  <a:pt x="204" y="1301"/>
                  <a:pt x="201" y="1388"/>
                  <a:pt x="199" y="1474"/>
                </a:cubicBezTo>
                <a:cubicBezTo>
                  <a:pt x="199" y="1484"/>
                  <a:pt x="199" y="1490"/>
                  <a:pt x="209" y="1492"/>
                </a:cubicBezTo>
                <a:cubicBezTo>
                  <a:pt x="250" y="1512"/>
                  <a:pt x="293" y="1530"/>
                  <a:pt x="334" y="1551"/>
                </a:cubicBezTo>
                <a:cubicBezTo>
                  <a:pt x="364" y="1563"/>
                  <a:pt x="392" y="1581"/>
                  <a:pt x="423" y="1594"/>
                </a:cubicBezTo>
                <a:cubicBezTo>
                  <a:pt x="466" y="1617"/>
                  <a:pt x="509" y="1637"/>
                  <a:pt x="553" y="1658"/>
                </a:cubicBezTo>
                <a:cubicBezTo>
                  <a:pt x="596" y="1678"/>
                  <a:pt x="637" y="1698"/>
                  <a:pt x="680" y="1719"/>
                </a:cubicBezTo>
                <a:cubicBezTo>
                  <a:pt x="731" y="1742"/>
                  <a:pt x="782" y="1767"/>
                  <a:pt x="833" y="1790"/>
                </a:cubicBezTo>
                <a:cubicBezTo>
                  <a:pt x="851" y="1800"/>
                  <a:pt x="868" y="1808"/>
                  <a:pt x="889" y="1818"/>
                </a:cubicBezTo>
                <a:cubicBezTo>
                  <a:pt x="912" y="1688"/>
                  <a:pt x="935" y="1561"/>
                  <a:pt x="955" y="1431"/>
                </a:cubicBezTo>
                <a:cubicBezTo>
                  <a:pt x="960" y="1431"/>
                  <a:pt x="963" y="1431"/>
                  <a:pt x="965" y="1434"/>
                </a:cubicBezTo>
                <a:cubicBezTo>
                  <a:pt x="1003" y="1439"/>
                  <a:pt x="1042" y="1444"/>
                  <a:pt x="1080" y="1446"/>
                </a:cubicBezTo>
                <a:cubicBezTo>
                  <a:pt x="1133" y="1451"/>
                  <a:pt x="1187" y="1451"/>
                  <a:pt x="1240" y="1439"/>
                </a:cubicBezTo>
                <a:cubicBezTo>
                  <a:pt x="1250" y="1436"/>
                  <a:pt x="1258" y="1434"/>
                  <a:pt x="1266" y="1426"/>
                </a:cubicBezTo>
                <a:cubicBezTo>
                  <a:pt x="1286" y="1408"/>
                  <a:pt x="1291" y="1383"/>
                  <a:pt x="1283" y="1357"/>
                </a:cubicBezTo>
                <a:cubicBezTo>
                  <a:pt x="1278" y="1329"/>
                  <a:pt x="1266" y="1301"/>
                  <a:pt x="1255" y="1273"/>
                </a:cubicBezTo>
                <a:cubicBezTo>
                  <a:pt x="1255" y="1268"/>
                  <a:pt x="1255" y="1263"/>
                  <a:pt x="1255" y="1260"/>
                </a:cubicBezTo>
                <a:cubicBezTo>
                  <a:pt x="1263" y="1235"/>
                  <a:pt x="1271" y="1209"/>
                  <a:pt x="1281" y="1187"/>
                </a:cubicBezTo>
                <a:cubicBezTo>
                  <a:pt x="1283" y="1179"/>
                  <a:pt x="1281" y="1174"/>
                  <a:pt x="1276" y="1169"/>
                </a:cubicBezTo>
                <a:cubicBezTo>
                  <a:pt x="1263" y="1156"/>
                  <a:pt x="1248" y="1143"/>
                  <a:pt x="1235" y="1131"/>
                </a:cubicBezTo>
                <a:cubicBezTo>
                  <a:pt x="1238" y="1125"/>
                  <a:pt x="1240" y="1125"/>
                  <a:pt x="1240" y="1123"/>
                </a:cubicBezTo>
                <a:cubicBezTo>
                  <a:pt x="1258" y="1113"/>
                  <a:pt x="1273" y="1100"/>
                  <a:pt x="1291" y="1090"/>
                </a:cubicBezTo>
                <a:cubicBezTo>
                  <a:pt x="1294" y="1087"/>
                  <a:pt x="1296" y="1082"/>
                  <a:pt x="1296" y="1077"/>
                </a:cubicBezTo>
                <a:cubicBezTo>
                  <a:pt x="1296" y="1064"/>
                  <a:pt x="1294" y="1052"/>
                  <a:pt x="1291" y="1039"/>
                </a:cubicBezTo>
                <a:cubicBezTo>
                  <a:pt x="1288" y="1018"/>
                  <a:pt x="1286" y="998"/>
                  <a:pt x="1283" y="980"/>
                </a:cubicBezTo>
                <a:cubicBezTo>
                  <a:pt x="1314" y="975"/>
                  <a:pt x="1342" y="973"/>
                  <a:pt x="1370" y="970"/>
                </a:cubicBezTo>
                <a:cubicBezTo>
                  <a:pt x="1400" y="965"/>
                  <a:pt x="1411" y="950"/>
                  <a:pt x="1406" y="919"/>
                </a:cubicBezTo>
                <a:close/>
              </a:path>
            </a:pathLst>
          </a:custGeom>
          <a:noFill/>
          <a:ln cap="flat" cmpd="sng" w="57150">
            <a:solidFill>
              <a:srgbClr val="7CE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D2F5F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Google Shape;240;p1"/>
          <p:cNvGrpSpPr/>
          <p:nvPr/>
        </p:nvGrpSpPr>
        <p:grpSpPr>
          <a:xfrm>
            <a:off x="7458675" y="2201360"/>
            <a:ext cx="4643678" cy="4263986"/>
            <a:chOff x="6268975" y="1629754"/>
            <a:chExt cx="5138785" cy="4199007"/>
          </a:xfrm>
        </p:grpSpPr>
        <p:sp>
          <p:nvSpPr>
            <p:cNvPr id="241" name="Google Shape;241;p1"/>
            <p:cNvSpPr/>
            <p:nvPr/>
          </p:nvSpPr>
          <p:spPr>
            <a:xfrm>
              <a:off x="8738392" y="2399573"/>
              <a:ext cx="2055514" cy="2831330"/>
            </a:xfrm>
            <a:custGeom>
              <a:rect b="b" l="l" r="r" t="t"/>
              <a:pathLst>
                <a:path extrusionOk="0" h="706" w="513">
                  <a:moveTo>
                    <a:pt x="353" y="643"/>
                  </a:moveTo>
                  <a:cubicBezTo>
                    <a:pt x="336" y="639"/>
                    <a:pt x="319" y="636"/>
                    <a:pt x="302" y="633"/>
                  </a:cubicBezTo>
                  <a:cubicBezTo>
                    <a:pt x="300" y="633"/>
                    <a:pt x="298" y="632"/>
                    <a:pt x="296" y="632"/>
                  </a:cubicBezTo>
                  <a:cubicBezTo>
                    <a:pt x="306" y="608"/>
                    <a:pt x="316" y="584"/>
                    <a:pt x="327" y="561"/>
                  </a:cubicBezTo>
                  <a:cubicBezTo>
                    <a:pt x="336" y="539"/>
                    <a:pt x="345" y="518"/>
                    <a:pt x="354" y="497"/>
                  </a:cubicBezTo>
                  <a:cubicBezTo>
                    <a:pt x="354" y="496"/>
                    <a:pt x="354" y="495"/>
                    <a:pt x="355" y="495"/>
                  </a:cubicBezTo>
                  <a:cubicBezTo>
                    <a:pt x="352" y="494"/>
                    <a:pt x="349" y="492"/>
                    <a:pt x="346" y="491"/>
                  </a:cubicBezTo>
                  <a:cubicBezTo>
                    <a:pt x="346" y="491"/>
                    <a:pt x="346" y="491"/>
                    <a:pt x="346" y="491"/>
                  </a:cubicBezTo>
                  <a:cubicBezTo>
                    <a:pt x="339" y="506"/>
                    <a:pt x="333" y="521"/>
                    <a:pt x="327" y="536"/>
                  </a:cubicBezTo>
                  <a:cubicBezTo>
                    <a:pt x="317" y="558"/>
                    <a:pt x="308" y="580"/>
                    <a:pt x="299" y="602"/>
                  </a:cubicBezTo>
                  <a:cubicBezTo>
                    <a:pt x="295" y="610"/>
                    <a:pt x="286" y="630"/>
                    <a:pt x="286" y="630"/>
                  </a:cubicBezTo>
                  <a:cubicBezTo>
                    <a:pt x="286" y="630"/>
                    <a:pt x="278" y="628"/>
                    <a:pt x="275" y="628"/>
                  </a:cubicBezTo>
                  <a:cubicBezTo>
                    <a:pt x="278" y="618"/>
                    <a:pt x="280" y="609"/>
                    <a:pt x="282" y="599"/>
                  </a:cubicBezTo>
                  <a:cubicBezTo>
                    <a:pt x="287" y="581"/>
                    <a:pt x="291" y="563"/>
                    <a:pt x="296" y="544"/>
                  </a:cubicBezTo>
                  <a:cubicBezTo>
                    <a:pt x="299" y="535"/>
                    <a:pt x="311" y="491"/>
                    <a:pt x="311" y="491"/>
                  </a:cubicBezTo>
                  <a:cubicBezTo>
                    <a:pt x="311" y="491"/>
                    <a:pt x="332" y="480"/>
                    <a:pt x="335" y="480"/>
                  </a:cubicBezTo>
                  <a:cubicBezTo>
                    <a:pt x="333" y="477"/>
                    <a:pt x="331" y="473"/>
                    <a:pt x="330" y="470"/>
                  </a:cubicBezTo>
                  <a:cubicBezTo>
                    <a:pt x="325" y="472"/>
                    <a:pt x="320" y="474"/>
                    <a:pt x="314" y="477"/>
                  </a:cubicBezTo>
                  <a:cubicBezTo>
                    <a:pt x="316" y="467"/>
                    <a:pt x="318" y="459"/>
                    <a:pt x="320" y="450"/>
                  </a:cubicBezTo>
                  <a:cubicBezTo>
                    <a:pt x="324" y="451"/>
                    <a:pt x="326" y="452"/>
                    <a:pt x="329" y="453"/>
                  </a:cubicBezTo>
                  <a:cubicBezTo>
                    <a:pt x="329" y="453"/>
                    <a:pt x="329" y="453"/>
                    <a:pt x="330" y="453"/>
                  </a:cubicBezTo>
                  <a:cubicBezTo>
                    <a:pt x="330" y="450"/>
                    <a:pt x="331" y="447"/>
                    <a:pt x="333" y="444"/>
                  </a:cubicBezTo>
                  <a:cubicBezTo>
                    <a:pt x="332" y="444"/>
                    <a:pt x="331" y="444"/>
                    <a:pt x="330" y="443"/>
                  </a:cubicBezTo>
                  <a:cubicBezTo>
                    <a:pt x="328" y="442"/>
                    <a:pt x="326" y="441"/>
                    <a:pt x="323" y="440"/>
                  </a:cubicBezTo>
                  <a:cubicBezTo>
                    <a:pt x="325" y="433"/>
                    <a:pt x="327" y="425"/>
                    <a:pt x="328" y="418"/>
                  </a:cubicBezTo>
                  <a:cubicBezTo>
                    <a:pt x="335" y="393"/>
                    <a:pt x="341" y="367"/>
                    <a:pt x="348" y="342"/>
                  </a:cubicBezTo>
                  <a:cubicBezTo>
                    <a:pt x="348" y="341"/>
                    <a:pt x="349" y="340"/>
                    <a:pt x="349" y="340"/>
                  </a:cubicBezTo>
                  <a:cubicBezTo>
                    <a:pt x="346" y="339"/>
                    <a:pt x="342" y="338"/>
                    <a:pt x="339" y="337"/>
                  </a:cubicBezTo>
                  <a:cubicBezTo>
                    <a:pt x="339" y="338"/>
                    <a:pt x="339" y="339"/>
                    <a:pt x="339" y="340"/>
                  </a:cubicBezTo>
                  <a:cubicBezTo>
                    <a:pt x="334" y="357"/>
                    <a:pt x="330" y="375"/>
                    <a:pt x="325" y="392"/>
                  </a:cubicBezTo>
                  <a:cubicBezTo>
                    <a:pt x="322" y="406"/>
                    <a:pt x="318" y="420"/>
                    <a:pt x="315" y="434"/>
                  </a:cubicBezTo>
                  <a:cubicBezTo>
                    <a:pt x="314" y="435"/>
                    <a:pt x="314" y="436"/>
                    <a:pt x="313" y="437"/>
                  </a:cubicBezTo>
                  <a:cubicBezTo>
                    <a:pt x="305" y="434"/>
                    <a:pt x="296" y="431"/>
                    <a:pt x="288" y="428"/>
                  </a:cubicBezTo>
                  <a:cubicBezTo>
                    <a:pt x="269" y="422"/>
                    <a:pt x="250" y="415"/>
                    <a:pt x="231" y="409"/>
                  </a:cubicBezTo>
                  <a:cubicBezTo>
                    <a:pt x="215" y="403"/>
                    <a:pt x="199" y="397"/>
                    <a:pt x="183" y="391"/>
                  </a:cubicBezTo>
                  <a:cubicBezTo>
                    <a:pt x="182" y="391"/>
                    <a:pt x="181" y="389"/>
                    <a:pt x="181" y="388"/>
                  </a:cubicBezTo>
                  <a:cubicBezTo>
                    <a:pt x="181" y="375"/>
                    <a:pt x="182" y="363"/>
                    <a:pt x="183" y="350"/>
                  </a:cubicBezTo>
                  <a:cubicBezTo>
                    <a:pt x="183" y="349"/>
                    <a:pt x="184" y="347"/>
                    <a:pt x="186" y="347"/>
                  </a:cubicBezTo>
                  <a:cubicBezTo>
                    <a:pt x="196" y="344"/>
                    <a:pt x="206" y="342"/>
                    <a:pt x="216" y="340"/>
                  </a:cubicBezTo>
                  <a:cubicBezTo>
                    <a:pt x="227" y="338"/>
                    <a:pt x="239" y="335"/>
                    <a:pt x="250" y="333"/>
                  </a:cubicBezTo>
                  <a:cubicBezTo>
                    <a:pt x="267" y="329"/>
                    <a:pt x="284" y="325"/>
                    <a:pt x="302" y="321"/>
                  </a:cubicBezTo>
                  <a:cubicBezTo>
                    <a:pt x="308" y="320"/>
                    <a:pt x="314" y="319"/>
                    <a:pt x="320" y="317"/>
                  </a:cubicBezTo>
                  <a:cubicBezTo>
                    <a:pt x="319" y="314"/>
                    <a:pt x="318" y="311"/>
                    <a:pt x="317" y="308"/>
                  </a:cubicBezTo>
                  <a:cubicBezTo>
                    <a:pt x="273" y="318"/>
                    <a:pt x="228" y="328"/>
                    <a:pt x="184" y="337"/>
                  </a:cubicBezTo>
                  <a:cubicBezTo>
                    <a:pt x="184" y="329"/>
                    <a:pt x="184" y="320"/>
                    <a:pt x="184" y="312"/>
                  </a:cubicBezTo>
                  <a:cubicBezTo>
                    <a:pt x="185" y="296"/>
                    <a:pt x="186" y="280"/>
                    <a:pt x="187" y="264"/>
                  </a:cubicBezTo>
                  <a:cubicBezTo>
                    <a:pt x="187" y="260"/>
                    <a:pt x="188" y="257"/>
                    <a:pt x="190" y="254"/>
                  </a:cubicBezTo>
                  <a:cubicBezTo>
                    <a:pt x="211" y="230"/>
                    <a:pt x="232" y="206"/>
                    <a:pt x="253" y="182"/>
                  </a:cubicBezTo>
                  <a:cubicBezTo>
                    <a:pt x="254" y="182"/>
                    <a:pt x="254" y="181"/>
                    <a:pt x="255" y="180"/>
                  </a:cubicBezTo>
                  <a:cubicBezTo>
                    <a:pt x="265" y="194"/>
                    <a:pt x="318" y="266"/>
                    <a:pt x="327" y="279"/>
                  </a:cubicBezTo>
                  <a:cubicBezTo>
                    <a:pt x="327" y="279"/>
                    <a:pt x="327" y="279"/>
                    <a:pt x="327" y="279"/>
                  </a:cubicBezTo>
                  <a:cubicBezTo>
                    <a:pt x="330" y="277"/>
                    <a:pt x="332" y="275"/>
                    <a:pt x="335" y="273"/>
                  </a:cubicBezTo>
                  <a:cubicBezTo>
                    <a:pt x="322" y="256"/>
                    <a:pt x="286" y="205"/>
                    <a:pt x="279" y="197"/>
                  </a:cubicBezTo>
                  <a:cubicBezTo>
                    <a:pt x="273" y="189"/>
                    <a:pt x="268" y="181"/>
                    <a:pt x="262" y="173"/>
                  </a:cubicBezTo>
                  <a:cubicBezTo>
                    <a:pt x="270" y="163"/>
                    <a:pt x="279" y="153"/>
                    <a:pt x="287" y="143"/>
                  </a:cubicBezTo>
                  <a:cubicBezTo>
                    <a:pt x="296" y="134"/>
                    <a:pt x="304" y="124"/>
                    <a:pt x="313" y="115"/>
                  </a:cubicBezTo>
                  <a:cubicBezTo>
                    <a:pt x="314" y="113"/>
                    <a:pt x="317" y="112"/>
                    <a:pt x="318" y="112"/>
                  </a:cubicBezTo>
                  <a:cubicBezTo>
                    <a:pt x="328" y="114"/>
                    <a:pt x="338" y="116"/>
                    <a:pt x="347" y="117"/>
                  </a:cubicBezTo>
                  <a:cubicBezTo>
                    <a:pt x="359" y="119"/>
                    <a:pt x="389" y="125"/>
                    <a:pt x="389" y="125"/>
                  </a:cubicBezTo>
                  <a:cubicBezTo>
                    <a:pt x="389" y="125"/>
                    <a:pt x="377" y="178"/>
                    <a:pt x="375" y="187"/>
                  </a:cubicBezTo>
                  <a:cubicBezTo>
                    <a:pt x="369" y="210"/>
                    <a:pt x="364" y="233"/>
                    <a:pt x="359" y="256"/>
                  </a:cubicBezTo>
                  <a:cubicBezTo>
                    <a:pt x="358" y="260"/>
                    <a:pt x="357" y="264"/>
                    <a:pt x="356" y="268"/>
                  </a:cubicBezTo>
                  <a:cubicBezTo>
                    <a:pt x="359" y="269"/>
                    <a:pt x="362" y="269"/>
                    <a:pt x="365" y="270"/>
                  </a:cubicBezTo>
                  <a:cubicBezTo>
                    <a:pt x="366" y="269"/>
                    <a:pt x="366" y="268"/>
                    <a:pt x="366" y="265"/>
                  </a:cubicBezTo>
                  <a:cubicBezTo>
                    <a:pt x="372" y="241"/>
                    <a:pt x="377" y="217"/>
                    <a:pt x="383" y="193"/>
                  </a:cubicBezTo>
                  <a:cubicBezTo>
                    <a:pt x="384" y="187"/>
                    <a:pt x="386" y="180"/>
                    <a:pt x="387" y="174"/>
                  </a:cubicBezTo>
                  <a:cubicBezTo>
                    <a:pt x="388" y="172"/>
                    <a:pt x="398" y="127"/>
                    <a:pt x="398" y="127"/>
                  </a:cubicBezTo>
                  <a:cubicBezTo>
                    <a:pt x="404" y="128"/>
                    <a:pt x="431" y="132"/>
                    <a:pt x="436" y="133"/>
                  </a:cubicBezTo>
                  <a:cubicBezTo>
                    <a:pt x="457" y="137"/>
                    <a:pt x="478" y="140"/>
                    <a:pt x="499" y="144"/>
                  </a:cubicBezTo>
                  <a:cubicBezTo>
                    <a:pt x="503" y="145"/>
                    <a:pt x="508" y="146"/>
                    <a:pt x="512" y="147"/>
                  </a:cubicBezTo>
                  <a:cubicBezTo>
                    <a:pt x="512" y="144"/>
                    <a:pt x="512" y="140"/>
                    <a:pt x="513" y="137"/>
                  </a:cubicBezTo>
                  <a:cubicBezTo>
                    <a:pt x="489" y="133"/>
                    <a:pt x="401" y="117"/>
                    <a:pt x="401" y="117"/>
                  </a:cubicBezTo>
                  <a:cubicBezTo>
                    <a:pt x="401" y="117"/>
                    <a:pt x="407" y="88"/>
                    <a:pt x="410" y="75"/>
                  </a:cubicBezTo>
                  <a:cubicBezTo>
                    <a:pt x="415" y="55"/>
                    <a:pt x="419" y="34"/>
                    <a:pt x="424" y="13"/>
                  </a:cubicBezTo>
                  <a:cubicBezTo>
                    <a:pt x="424" y="13"/>
                    <a:pt x="424" y="13"/>
                    <a:pt x="424" y="12"/>
                  </a:cubicBezTo>
                  <a:cubicBezTo>
                    <a:pt x="421" y="12"/>
                    <a:pt x="418" y="11"/>
                    <a:pt x="415" y="10"/>
                  </a:cubicBezTo>
                  <a:cubicBezTo>
                    <a:pt x="415" y="11"/>
                    <a:pt x="415" y="11"/>
                    <a:pt x="415" y="11"/>
                  </a:cubicBezTo>
                  <a:cubicBezTo>
                    <a:pt x="408" y="38"/>
                    <a:pt x="403" y="65"/>
                    <a:pt x="396" y="92"/>
                  </a:cubicBezTo>
                  <a:cubicBezTo>
                    <a:pt x="395" y="100"/>
                    <a:pt x="393" y="107"/>
                    <a:pt x="391" y="115"/>
                  </a:cubicBezTo>
                  <a:cubicBezTo>
                    <a:pt x="369" y="111"/>
                    <a:pt x="346" y="107"/>
                    <a:pt x="323" y="103"/>
                  </a:cubicBezTo>
                  <a:cubicBezTo>
                    <a:pt x="328" y="97"/>
                    <a:pt x="332" y="92"/>
                    <a:pt x="337" y="87"/>
                  </a:cubicBezTo>
                  <a:cubicBezTo>
                    <a:pt x="360" y="60"/>
                    <a:pt x="383" y="34"/>
                    <a:pt x="407" y="7"/>
                  </a:cubicBezTo>
                  <a:cubicBezTo>
                    <a:pt x="407" y="7"/>
                    <a:pt x="407" y="7"/>
                    <a:pt x="408" y="7"/>
                  </a:cubicBezTo>
                  <a:cubicBezTo>
                    <a:pt x="405" y="5"/>
                    <a:pt x="403" y="3"/>
                    <a:pt x="400" y="0"/>
                  </a:cubicBezTo>
                  <a:cubicBezTo>
                    <a:pt x="388" y="15"/>
                    <a:pt x="375" y="30"/>
                    <a:pt x="361" y="45"/>
                  </a:cubicBezTo>
                  <a:cubicBezTo>
                    <a:pt x="346" y="62"/>
                    <a:pt x="331" y="80"/>
                    <a:pt x="315" y="97"/>
                  </a:cubicBezTo>
                  <a:cubicBezTo>
                    <a:pt x="313" y="100"/>
                    <a:pt x="310" y="101"/>
                    <a:pt x="307" y="101"/>
                  </a:cubicBezTo>
                  <a:cubicBezTo>
                    <a:pt x="293" y="98"/>
                    <a:pt x="280" y="95"/>
                    <a:pt x="266" y="93"/>
                  </a:cubicBezTo>
                  <a:cubicBezTo>
                    <a:pt x="253" y="91"/>
                    <a:pt x="241" y="89"/>
                    <a:pt x="228" y="86"/>
                  </a:cubicBezTo>
                  <a:cubicBezTo>
                    <a:pt x="228" y="86"/>
                    <a:pt x="228" y="86"/>
                    <a:pt x="228" y="86"/>
                  </a:cubicBezTo>
                  <a:cubicBezTo>
                    <a:pt x="227" y="89"/>
                    <a:pt x="227" y="92"/>
                    <a:pt x="226" y="95"/>
                  </a:cubicBezTo>
                  <a:cubicBezTo>
                    <a:pt x="227" y="95"/>
                    <a:pt x="228" y="96"/>
                    <a:pt x="229" y="96"/>
                  </a:cubicBezTo>
                  <a:cubicBezTo>
                    <a:pt x="249" y="100"/>
                    <a:pt x="269" y="103"/>
                    <a:pt x="289" y="107"/>
                  </a:cubicBezTo>
                  <a:cubicBezTo>
                    <a:pt x="294" y="108"/>
                    <a:pt x="299" y="109"/>
                    <a:pt x="304" y="110"/>
                  </a:cubicBezTo>
                  <a:cubicBezTo>
                    <a:pt x="288" y="128"/>
                    <a:pt x="272" y="146"/>
                    <a:pt x="256" y="165"/>
                  </a:cubicBezTo>
                  <a:cubicBezTo>
                    <a:pt x="251" y="158"/>
                    <a:pt x="246" y="152"/>
                    <a:pt x="242" y="146"/>
                  </a:cubicBezTo>
                  <a:cubicBezTo>
                    <a:pt x="233" y="134"/>
                    <a:pt x="225" y="123"/>
                    <a:pt x="217" y="112"/>
                  </a:cubicBezTo>
                  <a:cubicBezTo>
                    <a:pt x="216" y="111"/>
                    <a:pt x="216" y="111"/>
                    <a:pt x="216" y="110"/>
                  </a:cubicBezTo>
                  <a:cubicBezTo>
                    <a:pt x="213" y="112"/>
                    <a:pt x="210" y="114"/>
                    <a:pt x="207" y="116"/>
                  </a:cubicBezTo>
                  <a:cubicBezTo>
                    <a:pt x="209" y="116"/>
                    <a:pt x="210" y="118"/>
                    <a:pt x="212" y="121"/>
                  </a:cubicBezTo>
                  <a:cubicBezTo>
                    <a:pt x="225" y="138"/>
                    <a:pt x="237" y="155"/>
                    <a:pt x="249" y="172"/>
                  </a:cubicBezTo>
                  <a:cubicBezTo>
                    <a:pt x="229" y="195"/>
                    <a:pt x="209" y="218"/>
                    <a:pt x="188" y="242"/>
                  </a:cubicBezTo>
                  <a:cubicBezTo>
                    <a:pt x="189" y="227"/>
                    <a:pt x="189" y="213"/>
                    <a:pt x="190" y="199"/>
                  </a:cubicBezTo>
                  <a:cubicBezTo>
                    <a:pt x="191" y="187"/>
                    <a:pt x="191" y="175"/>
                    <a:pt x="192" y="163"/>
                  </a:cubicBezTo>
                  <a:cubicBezTo>
                    <a:pt x="193" y="149"/>
                    <a:pt x="194" y="136"/>
                    <a:pt x="194" y="122"/>
                  </a:cubicBezTo>
                  <a:cubicBezTo>
                    <a:pt x="194" y="121"/>
                    <a:pt x="194" y="120"/>
                    <a:pt x="195" y="119"/>
                  </a:cubicBezTo>
                  <a:cubicBezTo>
                    <a:pt x="194" y="119"/>
                    <a:pt x="193" y="119"/>
                    <a:pt x="192" y="119"/>
                  </a:cubicBezTo>
                  <a:cubicBezTo>
                    <a:pt x="189" y="119"/>
                    <a:pt x="187" y="119"/>
                    <a:pt x="184" y="118"/>
                  </a:cubicBezTo>
                  <a:cubicBezTo>
                    <a:pt x="185" y="120"/>
                    <a:pt x="185" y="121"/>
                    <a:pt x="185" y="123"/>
                  </a:cubicBezTo>
                  <a:cubicBezTo>
                    <a:pt x="183" y="150"/>
                    <a:pt x="182" y="178"/>
                    <a:pt x="180" y="205"/>
                  </a:cubicBezTo>
                  <a:cubicBezTo>
                    <a:pt x="180" y="220"/>
                    <a:pt x="179" y="236"/>
                    <a:pt x="178" y="251"/>
                  </a:cubicBezTo>
                  <a:cubicBezTo>
                    <a:pt x="178" y="253"/>
                    <a:pt x="177" y="255"/>
                    <a:pt x="176" y="256"/>
                  </a:cubicBezTo>
                  <a:cubicBezTo>
                    <a:pt x="154" y="282"/>
                    <a:pt x="131" y="307"/>
                    <a:pt x="108" y="333"/>
                  </a:cubicBezTo>
                  <a:cubicBezTo>
                    <a:pt x="108" y="333"/>
                    <a:pt x="108" y="333"/>
                    <a:pt x="107" y="334"/>
                  </a:cubicBezTo>
                  <a:cubicBezTo>
                    <a:pt x="110" y="336"/>
                    <a:pt x="113" y="338"/>
                    <a:pt x="115" y="341"/>
                  </a:cubicBezTo>
                  <a:cubicBezTo>
                    <a:pt x="115" y="339"/>
                    <a:pt x="117" y="338"/>
                    <a:pt x="119" y="335"/>
                  </a:cubicBezTo>
                  <a:cubicBezTo>
                    <a:pt x="138" y="314"/>
                    <a:pt x="157" y="292"/>
                    <a:pt x="176" y="270"/>
                  </a:cubicBezTo>
                  <a:cubicBezTo>
                    <a:pt x="176" y="275"/>
                    <a:pt x="176" y="280"/>
                    <a:pt x="176" y="284"/>
                  </a:cubicBezTo>
                  <a:cubicBezTo>
                    <a:pt x="175" y="301"/>
                    <a:pt x="174" y="318"/>
                    <a:pt x="174" y="335"/>
                  </a:cubicBezTo>
                  <a:cubicBezTo>
                    <a:pt x="173" y="338"/>
                    <a:pt x="173" y="340"/>
                    <a:pt x="170" y="340"/>
                  </a:cubicBezTo>
                  <a:cubicBezTo>
                    <a:pt x="154" y="344"/>
                    <a:pt x="138" y="348"/>
                    <a:pt x="122" y="351"/>
                  </a:cubicBezTo>
                  <a:cubicBezTo>
                    <a:pt x="122" y="351"/>
                    <a:pt x="121" y="351"/>
                    <a:pt x="121" y="351"/>
                  </a:cubicBezTo>
                  <a:cubicBezTo>
                    <a:pt x="122" y="354"/>
                    <a:pt x="123" y="357"/>
                    <a:pt x="123" y="361"/>
                  </a:cubicBezTo>
                  <a:cubicBezTo>
                    <a:pt x="124" y="360"/>
                    <a:pt x="125" y="360"/>
                    <a:pt x="126" y="360"/>
                  </a:cubicBezTo>
                  <a:cubicBezTo>
                    <a:pt x="137" y="358"/>
                    <a:pt x="149" y="355"/>
                    <a:pt x="160" y="352"/>
                  </a:cubicBezTo>
                  <a:cubicBezTo>
                    <a:pt x="164" y="351"/>
                    <a:pt x="168" y="351"/>
                    <a:pt x="173" y="350"/>
                  </a:cubicBezTo>
                  <a:cubicBezTo>
                    <a:pt x="172" y="363"/>
                    <a:pt x="172" y="374"/>
                    <a:pt x="171" y="387"/>
                  </a:cubicBezTo>
                  <a:cubicBezTo>
                    <a:pt x="163" y="384"/>
                    <a:pt x="156" y="382"/>
                    <a:pt x="148" y="379"/>
                  </a:cubicBezTo>
                  <a:cubicBezTo>
                    <a:pt x="140" y="377"/>
                    <a:pt x="133" y="374"/>
                    <a:pt x="125" y="371"/>
                  </a:cubicBezTo>
                  <a:cubicBezTo>
                    <a:pt x="124" y="371"/>
                    <a:pt x="123" y="371"/>
                    <a:pt x="123" y="370"/>
                  </a:cubicBezTo>
                  <a:cubicBezTo>
                    <a:pt x="122" y="374"/>
                    <a:pt x="121" y="377"/>
                    <a:pt x="119" y="380"/>
                  </a:cubicBezTo>
                  <a:cubicBezTo>
                    <a:pt x="120" y="380"/>
                    <a:pt x="120" y="380"/>
                    <a:pt x="121" y="380"/>
                  </a:cubicBezTo>
                  <a:cubicBezTo>
                    <a:pt x="136" y="385"/>
                    <a:pt x="151" y="391"/>
                    <a:pt x="167" y="396"/>
                  </a:cubicBezTo>
                  <a:cubicBezTo>
                    <a:pt x="170" y="397"/>
                    <a:pt x="170" y="399"/>
                    <a:pt x="170" y="401"/>
                  </a:cubicBezTo>
                  <a:cubicBezTo>
                    <a:pt x="168" y="437"/>
                    <a:pt x="166" y="473"/>
                    <a:pt x="165" y="509"/>
                  </a:cubicBezTo>
                  <a:cubicBezTo>
                    <a:pt x="165" y="509"/>
                    <a:pt x="165" y="510"/>
                    <a:pt x="165" y="510"/>
                  </a:cubicBezTo>
                  <a:cubicBezTo>
                    <a:pt x="166" y="510"/>
                    <a:pt x="167" y="510"/>
                    <a:pt x="168" y="510"/>
                  </a:cubicBezTo>
                  <a:cubicBezTo>
                    <a:pt x="170" y="510"/>
                    <a:pt x="172" y="510"/>
                    <a:pt x="174" y="511"/>
                  </a:cubicBezTo>
                  <a:cubicBezTo>
                    <a:pt x="176" y="474"/>
                    <a:pt x="178" y="438"/>
                    <a:pt x="180" y="402"/>
                  </a:cubicBezTo>
                  <a:cubicBezTo>
                    <a:pt x="180" y="402"/>
                    <a:pt x="180" y="401"/>
                    <a:pt x="180" y="401"/>
                  </a:cubicBezTo>
                  <a:cubicBezTo>
                    <a:pt x="224" y="416"/>
                    <a:pt x="267" y="431"/>
                    <a:pt x="311" y="447"/>
                  </a:cubicBezTo>
                  <a:cubicBezTo>
                    <a:pt x="308" y="458"/>
                    <a:pt x="306" y="469"/>
                    <a:pt x="303" y="480"/>
                  </a:cubicBezTo>
                  <a:cubicBezTo>
                    <a:pt x="302" y="481"/>
                    <a:pt x="301" y="483"/>
                    <a:pt x="299" y="483"/>
                  </a:cubicBezTo>
                  <a:cubicBezTo>
                    <a:pt x="277" y="493"/>
                    <a:pt x="254" y="503"/>
                    <a:pt x="231" y="513"/>
                  </a:cubicBezTo>
                  <a:cubicBezTo>
                    <a:pt x="220" y="518"/>
                    <a:pt x="209" y="522"/>
                    <a:pt x="198" y="527"/>
                  </a:cubicBezTo>
                  <a:cubicBezTo>
                    <a:pt x="200" y="530"/>
                    <a:pt x="201" y="533"/>
                    <a:pt x="202" y="536"/>
                  </a:cubicBezTo>
                  <a:cubicBezTo>
                    <a:pt x="202" y="536"/>
                    <a:pt x="203" y="536"/>
                    <a:pt x="203" y="536"/>
                  </a:cubicBezTo>
                  <a:cubicBezTo>
                    <a:pt x="227" y="525"/>
                    <a:pt x="250" y="515"/>
                    <a:pt x="274" y="505"/>
                  </a:cubicBezTo>
                  <a:cubicBezTo>
                    <a:pt x="282" y="501"/>
                    <a:pt x="290" y="498"/>
                    <a:pt x="299" y="494"/>
                  </a:cubicBezTo>
                  <a:cubicBezTo>
                    <a:pt x="288" y="538"/>
                    <a:pt x="277" y="582"/>
                    <a:pt x="266" y="626"/>
                  </a:cubicBezTo>
                  <a:cubicBezTo>
                    <a:pt x="249" y="623"/>
                    <a:pt x="234" y="620"/>
                    <a:pt x="218" y="617"/>
                  </a:cubicBezTo>
                  <a:cubicBezTo>
                    <a:pt x="213" y="616"/>
                    <a:pt x="201" y="614"/>
                    <a:pt x="201" y="614"/>
                  </a:cubicBezTo>
                  <a:cubicBezTo>
                    <a:pt x="201" y="614"/>
                    <a:pt x="190" y="589"/>
                    <a:pt x="188" y="585"/>
                  </a:cubicBezTo>
                  <a:cubicBezTo>
                    <a:pt x="187" y="582"/>
                    <a:pt x="186" y="579"/>
                    <a:pt x="186" y="576"/>
                  </a:cubicBezTo>
                  <a:cubicBezTo>
                    <a:pt x="183" y="578"/>
                    <a:pt x="180" y="580"/>
                    <a:pt x="176" y="580"/>
                  </a:cubicBezTo>
                  <a:cubicBezTo>
                    <a:pt x="176" y="581"/>
                    <a:pt x="177" y="581"/>
                    <a:pt x="177" y="582"/>
                  </a:cubicBezTo>
                  <a:cubicBezTo>
                    <a:pt x="178" y="586"/>
                    <a:pt x="189" y="612"/>
                    <a:pt x="189" y="612"/>
                  </a:cubicBezTo>
                  <a:cubicBezTo>
                    <a:pt x="189" y="612"/>
                    <a:pt x="155" y="605"/>
                    <a:pt x="149" y="604"/>
                  </a:cubicBezTo>
                  <a:cubicBezTo>
                    <a:pt x="129" y="601"/>
                    <a:pt x="110" y="597"/>
                    <a:pt x="90" y="593"/>
                  </a:cubicBezTo>
                  <a:cubicBezTo>
                    <a:pt x="72" y="590"/>
                    <a:pt x="54" y="586"/>
                    <a:pt x="36" y="582"/>
                  </a:cubicBezTo>
                  <a:cubicBezTo>
                    <a:pt x="25" y="580"/>
                    <a:pt x="14" y="578"/>
                    <a:pt x="3" y="576"/>
                  </a:cubicBezTo>
                  <a:cubicBezTo>
                    <a:pt x="3" y="580"/>
                    <a:pt x="2" y="583"/>
                    <a:pt x="0" y="586"/>
                  </a:cubicBezTo>
                  <a:cubicBezTo>
                    <a:pt x="5" y="586"/>
                    <a:pt x="10" y="587"/>
                    <a:pt x="14" y="588"/>
                  </a:cubicBezTo>
                  <a:cubicBezTo>
                    <a:pt x="34" y="592"/>
                    <a:pt x="53" y="595"/>
                    <a:pt x="73" y="599"/>
                  </a:cubicBezTo>
                  <a:cubicBezTo>
                    <a:pt x="86" y="602"/>
                    <a:pt x="99" y="604"/>
                    <a:pt x="112" y="607"/>
                  </a:cubicBezTo>
                  <a:cubicBezTo>
                    <a:pt x="124" y="609"/>
                    <a:pt x="137" y="611"/>
                    <a:pt x="149" y="614"/>
                  </a:cubicBezTo>
                  <a:cubicBezTo>
                    <a:pt x="151" y="614"/>
                    <a:pt x="193" y="623"/>
                    <a:pt x="193" y="623"/>
                  </a:cubicBezTo>
                  <a:cubicBezTo>
                    <a:pt x="193" y="623"/>
                    <a:pt x="206" y="656"/>
                    <a:pt x="212" y="671"/>
                  </a:cubicBezTo>
                  <a:cubicBezTo>
                    <a:pt x="217" y="682"/>
                    <a:pt x="221" y="692"/>
                    <a:pt x="225" y="703"/>
                  </a:cubicBezTo>
                  <a:cubicBezTo>
                    <a:pt x="228" y="702"/>
                    <a:pt x="231" y="701"/>
                    <a:pt x="234" y="700"/>
                  </a:cubicBezTo>
                  <a:cubicBezTo>
                    <a:pt x="234" y="699"/>
                    <a:pt x="233" y="697"/>
                    <a:pt x="232" y="695"/>
                  </a:cubicBezTo>
                  <a:cubicBezTo>
                    <a:pt x="223" y="672"/>
                    <a:pt x="214" y="649"/>
                    <a:pt x="205" y="627"/>
                  </a:cubicBezTo>
                  <a:cubicBezTo>
                    <a:pt x="205" y="626"/>
                    <a:pt x="204" y="624"/>
                    <a:pt x="204" y="624"/>
                  </a:cubicBezTo>
                  <a:cubicBezTo>
                    <a:pt x="204" y="624"/>
                    <a:pt x="243" y="632"/>
                    <a:pt x="263" y="635"/>
                  </a:cubicBezTo>
                  <a:cubicBezTo>
                    <a:pt x="261" y="643"/>
                    <a:pt x="260" y="650"/>
                    <a:pt x="258" y="657"/>
                  </a:cubicBezTo>
                  <a:cubicBezTo>
                    <a:pt x="254" y="671"/>
                    <a:pt x="251" y="685"/>
                    <a:pt x="247" y="699"/>
                  </a:cubicBezTo>
                  <a:cubicBezTo>
                    <a:pt x="247" y="699"/>
                    <a:pt x="247" y="699"/>
                    <a:pt x="247" y="699"/>
                  </a:cubicBezTo>
                  <a:cubicBezTo>
                    <a:pt x="250" y="700"/>
                    <a:pt x="253" y="700"/>
                    <a:pt x="256" y="702"/>
                  </a:cubicBezTo>
                  <a:cubicBezTo>
                    <a:pt x="257" y="696"/>
                    <a:pt x="261" y="684"/>
                    <a:pt x="262" y="680"/>
                  </a:cubicBezTo>
                  <a:cubicBezTo>
                    <a:pt x="265" y="668"/>
                    <a:pt x="273" y="637"/>
                    <a:pt x="273" y="637"/>
                  </a:cubicBezTo>
                  <a:cubicBezTo>
                    <a:pt x="283" y="639"/>
                    <a:pt x="283" y="639"/>
                    <a:pt x="283" y="639"/>
                  </a:cubicBezTo>
                  <a:cubicBezTo>
                    <a:pt x="283" y="639"/>
                    <a:pt x="260" y="693"/>
                    <a:pt x="256" y="702"/>
                  </a:cubicBezTo>
                  <a:cubicBezTo>
                    <a:pt x="259" y="703"/>
                    <a:pt x="262" y="705"/>
                    <a:pt x="264" y="706"/>
                  </a:cubicBezTo>
                  <a:cubicBezTo>
                    <a:pt x="264" y="706"/>
                    <a:pt x="265" y="706"/>
                    <a:pt x="265" y="706"/>
                  </a:cubicBezTo>
                  <a:cubicBezTo>
                    <a:pt x="273" y="687"/>
                    <a:pt x="280" y="668"/>
                    <a:pt x="289" y="650"/>
                  </a:cubicBezTo>
                  <a:cubicBezTo>
                    <a:pt x="293" y="640"/>
                    <a:pt x="293" y="641"/>
                    <a:pt x="303" y="643"/>
                  </a:cubicBezTo>
                  <a:cubicBezTo>
                    <a:pt x="323" y="647"/>
                    <a:pt x="342" y="650"/>
                    <a:pt x="362" y="654"/>
                  </a:cubicBezTo>
                  <a:cubicBezTo>
                    <a:pt x="375" y="656"/>
                    <a:pt x="388" y="659"/>
                    <a:pt x="401" y="662"/>
                  </a:cubicBezTo>
                  <a:cubicBezTo>
                    <a:pt x="405" y="662"/>
                    <a:pt x="410" y="663"/>
                    <a:pt x="414" y="664"/>
                  </a:cubicBezTo>
                  <a:cubicBezTo>
                    <a:pt x="415" y="664"/>
                    <a:pt x="415" y="664"/>
                    <a:pt x="416" y="664"/>
                  </a:cubicBezTo>
                  <a:cubicBezTo>
                    <a:pt x="416" y="661"/>
                    <a:pt x="417" y="658"/>
                    <a:pt x="418" y="655"/>
                  </a:cubicBezTo>
                  <a:cubicBezTo>
                    <a:pt x="418" y="655"/>
                    <a:pt x="417" y="655"/>
                    <a:pt x="417" y="655"/>
                  </a:cubicBezTo>
                  <a:cubicBezTo>
                    <a:pt x="395" y="651"/>
                    <a:pt x="374" y="647"/>
                    <a:pt x="353" y="643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10234038" y="4369106"/>
              <a:ext cx="283933" cy="585862"/>
            </a:xfrm>
            <a:custGeom>
              <a:rect b="b" l="l" r="r" t="t"/>
              <a:pathLst>
                <a:path extrusionOk="0" h="146" w="71">
                  <a:moveTo>
                    <a:pt x="67" y="137"/>
                  </a:moveTo>
                  <a:cubicBezTo>
                    <a:pt x="59" y="117"/>
                    <a:pt x="51" y="98"/>
                    <a:pt x="42" y="78"/>
                  </a:cubicBezTo>
                  <a:cubicBezTo>
                    <a:pt x="33" y="56"/>
                    <a:pt x="24" y="34"/>
                    <a:pt x="15" y="13"/>
                  </a:cubicBezTo>
                  <a:cubicBezTo>
                    <a:pt x="13" y="9"/>
                    <a:pt x="11" y="5"/>
                    <a:pt x="10" y="1"/>
                  </a:cubicBezTo>
                  <a:cubicBezTo>
                    <a:pt x="10" y="1"/>
                    <a:pt x="10" y="1"/>
                    <a:pt x="9" y="0"/>
                  </a:cubicBezTo>
                  <a:cubicBezTo>
                    <a:pt x="7" y="2"/>
                    <a:pt x="4" y="3"/>
                    <a:pt x="0" y="4"/>
                  </a:cubicBezTo>
                  <a:cubicBezTo>
                    <a:pt x="1" y="5"/>
                    <a:pt x="2" y="6"/>
                    <a:pt x="3" y="8"/>
                  </a:cubicBezTo>
                  <a:cubicBezTo>
                    <a:pt x="12" y="32"/>
                    <a:pt x="23" y="56"/>
                    <a:pt x="33" y="80"/>
                  </a:cubicBezTo>
                  <a:cubicBezTo>
                    <a:pt x="41" y="99"/>
                    <a:pt x="49" y="118"/>
                    <a:pt x="57" y="138"/>
                  </a:cubicBezTo>
                  <a:cubicBezTo>
                    <a:pt x="58" y="140"/>
                    <a:pt x="60" y="142"/>
                    <a:pt x="60" y="145"/>
                  </a:cubicBezTo>
                  <a:cubicBezTo>
                    <a:pt x="60" y="145"/>
                    <a:pt x="60" y="146"/>
                    <a:pt x="60" y="146"/>
                  </a:cubicBezTo>
                  <a:cubicBezTo>
                    <a:pt x="63" y="144"/>
                    <a:pt x="67" y="143"/>
                    <a:pt x="71" y="142"/>
                  </a:cubicBezTo>
                  <a:cubicBezTo>
                    <a:pt x="69" y="141"/>
                    <a:pt x="68" y="139"/>
                    <a:pt x="67" y="137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10342013" y="4185150"/>
              <a:ext cx="355916" cy="67984"/>
            </a:xfrm>
            <a:custGeom>
              <a:rect b="b" l="l" r="r" t="t"/>
              <a:pathLst>
                <a:path extrusionOk="0" h="17" w="89">
                  <a:moveTo>
                    <a:pt x="1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0" y="12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3" y="17"/>
                    <a:pt x="6" y="16"/>
                    <a:pt x="8" y="16"/>
                  </a:cubicBezTo>
                  <a:cubicBezTo>
                    <a:pt x="29" y="14"/>
                    <a:pt x="50" y="12"/>
                    <a:pt x="71" y="11"/>
                  </a:cubicBezTo>
                  <a:cubicBezTo>
                    <a:pt x="77" y="10"/>
                    <a:pt x="83" y="10"/>
                    <a:pt x="89" y="9"/>
                  </a:cubicBezTo>
                  <a:cubicBezTo>
                    <a:pt x="88" y="7"/>
                    <a:pt x="88" y="4"/>
                    <a:pt x="88" y="2"/>
                  </a:cubicBezTo>
                  <a:cubicBezTo>
                    <a:pt x="88" y="1"/>
                    <a:pt x="88" y="0"/>
                    <a:pt x="88" y="0"/>
                  </a:cubicBezTo>
                  <a:cubicBezTo>
                    <a:pt x="87" y="0"/>
                    <a:pt x="85" y="0"/>
                    <a:pt x="83" y="0"/>
                  </a:cubicBezTo>
                  <a:cubicBezTo>
                    <a:pt x="56" y="2"/>
                    <a:pt x="28" y="5"/>
                    <a:pt x="1" y="7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8750389" y="4585055"/>
              <a:ext cx="521877" cy="99976"/>
            </a:xfrm>
            <a:custGeom>
              <a:rect b="b" l="l" r="r" t="t"/>
              <a:pathLst>
                <a:path extrusionOk="0" h="25" w="130">
                  <a:moveTo>
                    <a:pt x="117" y="11"/>
                  </a:moveTo>
                  <a:cubicBezTo>
                    <a:pt x="121" y="11"/>
                    <a:pt x="125" y="10"/>
                    <a:pt x="130" y="10"/>
                  </a:cubicBezTo>
                  <a:cubicBezTo>
                    <a:pt x="130" y="10"/>
                    <a:pt x="130" y="10"/>
                    <a:pt x="130" y="10"/>
                  </a:cubicBezTo>
                  <a:cubicBezTo>
                    <a:pt x="129" y="7"/>
                    <a:pt x="129" y="4"/>
                    <a:pt x="129" y="1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6" y="2"/>
                    <a:pt x="104" y="3"/>
                    <a:pt x="91" y="5"/>
                  </a:cubicBezTo>
                  <a:cubicBezTo>
                    <a:pt x="76" y="7"/>
                    <a:pt x="61" y="8"/>
                    <a:pt x="47" y="10"/>
                  </a:cubicBezTo>
                  <a:cubicBezTo>
                    <a:pt x="31" y="12"/>
                    <a:pt x="15" y="14"/>
                    <a:pt x="0" y="15"/>
                  </a:cubicBezTo>
                  <a:cubicBezTo>
                    <a:pt x="1" y="18"/>
                    <a:pt x="1" y="21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12" y="24"/>
                    <a:pt x="23" y="23"/>
                    <a:pt x="34" y="21"/>
                  </a:cubicBezTo>
                  <a:cubicBezTo>
                    <a:pt x="62" y="18"/>
                    <a:pt x="89" y="14"/>
                    <a:pt x="117" y="11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8666409" y="3971201"/>
              <a:ext cx="367913" cy="597859"/>
            </a:xfrm>
            <a:custGeom>
              <a:rect b="b" l="l" r="r" t="t"/>
              <a:pathLst>
                <a:path extrusionOk="0" h="149" w="92">
                  <a:moveTo>
                    <a:pt x="61" y="58"/>
                  </a:moveTo>
                  <a:cubicBezTo>
                    <a:pt x="71" y="40"/>
                    <a:pt x="82" y="22"/>
                    <a:pt x="92" y="5"/>
                  </a:cubicBezTo>
                  <a:cubicBezTo>
                    <a:pt x="89" y="4"/>
                    <a:pt x="86" y="2"/>
                    <a:pt x="84" y="0"/>
                  </a:cubicBezTo>
                  <a:cubicBezTo>
                    <a:pt x="84" y="0"/>
                    <a:pt x="84" y="0"/>
                    <a:pt x="83" y="1"/>
                  </a:cubicBezTo>
                  <a:cubicBezTo>
                    <a:pt x="76" y="13"/>
                    <a:pt x="69" y="25"/>
                    <a:pt x="62" y="37"/>
                  </a:cubicBezTo>
                  <a:cubicBezTo>
                    <a:pt x="49" y="59"/>
                    <a:pt x="36" y="82"/>
                    <a:pt x="23" y="104"/>
                  </a:cubicBezTo>
                  <a:cubicBezTo>
                    <a:pt x="15" y="117"/>
                    <a:pt x="8" y="131"/>
                    <a:pt x="0" y="144"/>
                  </a:cubicBezTo>
                  <a:cubicBezTo>
                    <a:pt x="3" y="145"/>
                    <a:pt x="6" y="147"/>
                    <a:pt x="8" y="149"/>
                  </a:cubicBezTo>
                  <a:cubicBezTo>
                    <a:pt x="15" y="137"/>
                    <a:pt x="22" y="124"/>
                    <a:pt x="30" y="112"/>
                  </a:cubicBezTo>
                  <a:cubicBezTo>
                    <a:pt x="40" y="94"/>
                    <a:pt x="50" y="76"/>
                    <a:pt x="61" y="58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10971863" y="3117402"/>
              <a:ext cx="255939" cy="521877"/>
            </a:xfrm>
            <a:custGeom>
              <a:rect b="b" l="l" r="r" t="t"/>
              <a:pathLst>
                <a:path extrusionOk="0" h="130" w="64">
                  <a:moveTo>
                    <a:pt x="2" y="6"/>
                  </a:moveTo>
                  <a:cubicBezTo>
                    <a:pt x="17" y="42"/>
                    <a:pt x="32" y="77"/>
                    <a:pt x="48" y="112"/>
                  </a:cubicBezTo>
                  <a:cubicBezTo>
                    <a:pt x="50" y="118"/>
                    <a:pt x="53" y="123"/>
                    <a:pt x="55" y="129"/>
                  </a:cubicBezTo>
                  <a:cubicBezTo>
                    <a:pt x="55" y="129"/>
                    <a:pt x="55" y="130"/>
                    <a:pt x="55" y="130"/>
                  </a:cubicBezTo>
                  <a:cubicBezTo>
                    <a:pt x="58" y="129"/>
                    <a:pt x="61" y="128"/>
                    <a:pt x="64" y="127"/>
                  </a:cubicBezTo>
                  <a:cubicBezTo>
                    <a:pt x="62" y="123"/>
                    <a:pt x="61" y="119"/>
                    <a:pt x="59" y="115"/>
                  </a:cubicBezTo>
                  <a:cubicBezTo>
                    <a:pt x="49" y="91"/>
                    <a:pt x="38" y="67"/>
                    <a:pt x="28" y="44"/>
                  </a:cubicBezTo>
                  <a:cubicBezTo>
                    <a:pt x="22" y="30"/>
                    <a:pt x="16" y="15"/>
                    <a:pt x="10" y="1"/>
                  </a:cubicBezTo>
                  <a:cubicBezTo>
                    <a:pt x="10" y="1"/>
                    <a:pt x="9" y="0"/>
                    <a:pt x="9" y="0"/>
                  </a:cubicBezTo>
                  <a:cubicBezTo>
                    <a:pt x="6" y="2"/>
                    <a:pt x="4" y="3"/>
                    <a:pt x="0" y="4"/>
                  </a:cubicBezTo>
                  <a:cubicBezTo>
                    <a:pt x="1" y="4"/>
                    <a:pt x="1" y="5"/>
                    <a:pt x="2" y="6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8746390" y="1761723"/>
              <a:ext cx="873794" cy="111974"/>
            </a:xfrm>
            <a:custGeom>
              <a:rect b="b" l="l" r="r" t="t"/>
              <a:pathLst>
                <a:path extrusionOk="0" h="28" w="218">
                  <a:moveTo>
                    <a:pt x="0" y="10"/>
                  </a:moveTo>
                  <a:cubicBezTo>
                    <a:pt x="72" y="16"/>
                    <a:pt x="145" y="22"/>
                    <a:pt x="217" y="28"/>
                  </a:cubicBezTo>
                  <a:cubicBezTo>
                    <a:pt x="217" y="27"/>
                    <a:pt x="217" y="27"/>
                    <a:pt x="217" y="26"/>
                  </a:cubicBezTo>
                  <a:cubicBezTo>
                    <a:pt x="217" y="23"/>
                    <a:pt x="217" y="20"/>
                    <a:pt x="218" y="18"/>
                  </a:cubicBezTo>
                  <a:cubicBezTo>
                    <a:pt x="217" y="18"/>
                    <a:pt x="216" y="18"/>
                    <a:pt x="215" y="18"/>
                  </a:cubicBezTo>
                  <a:cubicBezTo>
                    <a:pt x="195" y="16"/>
                    <a:pt x="175" y="15"/>
                    <a:pt x="156" y="13"/>
                  </a:cubicBezTo>
                  <a:cubicBezTo>
                    <a:pt x="136" y="12"/>
                    <a:pt x="117" y="10"/>
                    <a:pt x="98" y="9"/>
                  </a:cubicBezTo>
                  <a:cubicBezTo>
                    <a:pt x="67" y="6"/>
                    <a:pt x="36" y="3"/>
                    <a:pt x="5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5"/>
                    <a:pt x="1" y="8"/>
                    <a:pt x="0" y="10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9868124" y="1925684"/>
              <a:ext cx="477888" cy="317925"/>
            </a:xfrm>
            <a:custGeom>
              <a:rect b="b" l="l" r="r" t="t"/>
              <a:pathLst>
                <a:path extrusionOk="0" h="79" w="119">
                  <a:moveTo>
                    <a:pt x="1" y="9"/>
                  </a:moveTo>
                  <a:cubicBezTo>
                    <a:pt x="21" y="22"/>
                    <a:pt x="42" y="35"/>
                    <a:pt x="62" y="48"/>
                  </a:cubicBezTo>
                  <a:cubicBezTo>
                    <a:pt x="78" y="58"/>
                    <a:pt x="94" y="68"/>
                    <a:pt x="111" y="78"/>
                  </a:cubicBezTo>
                  <a:cubicBezTo>
                    <a:pt x="111" y="78"/>
                    <a:pt x="112" y="79"/>
                    <a:pt x="113" y="79"/>
                  </a:cubicBezTo>
                  <a:cubicBezTo>
                    <a:pt x="114" y="76"/>
                    <a:pt x="116" y="73"/>
                    <a:pt x="119" y="71"/>
                  </a:cubicBezTo>
                  <a:cubicBezTo>
                    <a:pt x="116" y="70"/>
                    <a:pt x="113" y="69"/>
                    <a:pt x="110" y="67"/>
                  </a:cubicBezTo>
                  <a:cubicBezTo>
                    <a:pt x="75" y="44"/>
                    <a:pt x="40" y="23"/>
                    <a:pt x="6" y="1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3" y="3"/>
                    <a:pt x="2" y="6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10246035" y="3699265"/>
              <a:ext cx="495883" cy="417902"/>
            </a:xfrm>
            <a:custGeom>
              <a:rect b="b" l="l" r="r" t="t"/>
              <a:pathLst>
                <a:path extrusionOk="0" h="104" w="124">
                  <a:moveTo>
                    <a:pt x="8" y="1"/>
                  </a:moveTo>
                  <a:cubicBezTo>
                    <a:pt x="7" y="1"/>
                    <a:pt x="7" y="0"/>
                    <a:pt x="7" y="0"/>
                  </a:cubicBezTo>
                  <a:cubicBezTo>
                    <a:pt x="5" y="3"/>
                    <a:pt x="3" y="5"/>
                    <a:pt x="0" y="7"/>
                  </a:cubicBezTo>
                  <a:cubicBezTo>
                    <a:pt x="8" y="13"/>
                    <a:pt x="15" y="19"/>
                    <a:pt x="22" y="25"/>
                  </a:cubicBezTo>
                  <a:cubicBezTo>
                    <a:pt x="54" y="51"/>
                    <a:pt x="85" y="76"/>
                    <a:pt x="116" y="102"/>
                  </a:cubicBezTo>
                  <a:cubicBezTo>
                    <a:pt x="117" y="103"/>
                    <a:pt x="117" y="103"/>
                    <a:pt x="118" y="104"/>
                  </a:cubicBezTo>
                  <a:cubicBezTo>
                    <a:pt x="119" y="101"/>
                    <a:pt x="121" y="98"/>
                    <a:pt x="124" y="96"/>
                  </a:cubicBezTo>
                  <a:cubicBezTo>
                    <a:pt x="124" y="96"/>
                    <a:pt x="123" y="96"/>
                    <a:pt x="123" y="96"/>
                  </a:cubicBezTo>
                  <a:cubicBezTo>
                    <a:pt x="85" y="64"/>
                    <a:pt x="46" y="32"/>
                    <a:pt x="8" y="1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7768620" y="3667273"/>
              <a:ext cx="1205716" cy="973770"/>
            </a:xfrm>
            <a:custGeom>
              <a:rect b="b" l="l" r="r" t="t"/>
              <a:pathLst>
                <a:path extrusionOk="0" h="243" w="301">
                  <a:moveTo>
                    <a:pt x="105" y="179"/>
                  </a:moveTo>
                  <a:cubicBezTo>
                    <a:pt x="105" y="177"/>
                    <a:pt x="106" y="175"/>
                    <a:pt x="108" y="174"/>
                  </a:cubicBezTo>
                  <a:cubicBezTo>
                    <a:pt x="153" y="149"/>
                    <a:pt x="199" y="124"/>
                    <a:pt x="244" y="99"/>
                  </a:cubicBezTo>
                  <a:cubicBezTo>
                    <a:pt x="263" y="89"/>
                    <a:pt x="282" y="79"/>
                    <a:pt x="301" y="69"/>
                  </a:cubicBezTo>
                  <a:cubicBezTo>
                    <a:pt x="299" y="66"/>
                    <a:pt x="297" y="63"/>
                    <a:pt x="296" y="60"/>
                  </a:cubicBezTo>
                  <a:cubicBezTo>
                    <a:pt x="296" y="60"/>
                    <a:pt x="296" y="61"/>
                    <a:pt x="296" y="61"/>
                  </a:cubicBezTo>
                  <a:cubicBezTo>
                    <a:pt x="281" y="68"/>
                    <a:pt x="267" y="76"/>
                    <a:pt x="252" y="84"/>
                  </a:cubicBezTo>
                  <a:cubicBezTo>
                    <a:pt x="230" y="96"/>
                    <a:pt x="208" y="108"/>
                    <a:pt x="186" y="120"/>
                  </a:cubicBezTo>
                  <a:cubicBezTo>
                    <a:pt x="162" y="133"/>
                    <a:pt x="138" y="146"/>
                    <a:pt x="115" y="159"/>
                  </a:cubicBezTo>
                  <a:cubicBezTo>
                    <a:pt x="111" y="161"/>
                    <a:pt x="107" y="163"/>
                    <a:pt x="103" y="165"/>
                  </a:cubicBezTo>
                  <a:cubicBezTo>
                    <a:pt x="100" y="139"/>
                    <a:pt x="97" y="113"/>
                    <a:pt x="93" y="87"/>
                  </a:cubicBezTo>
                  <a:cubicBezTo>
                    <a:pt x="90" y="63"/>
                    <a:pt x="87" y="39"/>
                    <a:pt x="83" y="15"/>
                  </a:cubicBezTo>
                  <a:cubicBezTo>
                    <a:pt x="83" y="10"/>
                    <a:pt x="82" y="6"/>
                    <a:pt x="82" y="1"/>
                  </a:cubicBezTo>
                  <a:cubicBezTo>
                    <a:pt x="82" y="1"/>
                    <a:pt x="82" y="1"/>
                    <a:pt x="82" y="0"/>
                  </a:cubicBezTo>
                  <a:cubicBezTo>
                    <a:pt x="79" y="1"/>
                    <a:pt x="75" y="2"/>
                    <a:pt x="72" y="2"/>
                  </a:cubicBezTo>
                  <a:cubicBezTo>
                    <a:pt x="72" y="2"/>
                    <a:pt x="72" y="3"/>
                    <a:pt x="72" y="3"/>
                  </a:cubicBezTo>
                  <a:cubicBezTo>
                    <a:pt x="74" y="19"/>
                    <a:pt x="76" y="34"/>
                    <a:pt x="78" y="50"/>
                  </a:cubicBezTo>
                  <a:cubicBezTo>
                    <a:pt x="82" y="74"/>
                    <a:pt x="85" y="99"/>
                    <a:pt x="88" y="123"/>
                  </a:cubicBezTo>
                  <a:cubicBezTo>
                    <a:pt x="90" y="139"/>
                    <a:pt x="92" y="154"/>
                    <a:pt x="94" y="170"/>
                  </a:cubicBezTo>
                  <a:cubicBezTo>
                    <a:pt x="63" y="187"/>
                    <a:pt x="32" y="204"/>
                    <a:pt x="0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2" y="224"/>
                    <a:pt x="3" y="227"/>
                    <a:pt x="5" y="230"/>
                  </a:cubicBezTo>
                  <a:cubicBezTo>
                    <a:pt x="35" y="214"/>
                    <a:pt x="65" y="197"/>
                    <a:pt x="96" y="181"/>
                  </a:cubicBezTo>
                  <a:cubicBezTo>
                    <a:pt x="98" y="202"/>
                    <a:pt x="101" y="222"/>
                    <a:pt x="104" y="243"/>
                  </a:cubicBezTo>
                  <a:cubicBezTo>
                    <a:pt x="107" y="242"/>
                    <a:pt x="110" y="241"/>
                    <a:pt x="113" y="241"/>
                  </a:cubicBezTo>
                  <a:cubicBezTo>
                    <a:pt x="113" y="241"/>
                    <a:pt x="113" y="241"/>
                    <a:pt x="113" y="240"/>
                  </a:cubicBezTo>
                  <a:cubicBezTo>
                    <a:pt x="110" y="220"/>
                    <a:pt x="108" y="199"/>
                    <a:pt x="105" y="179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10290025" y="3133398"/>
              <a:ext cx="837803" cy="919782"/>
            </a:xfrm>
            <a:custGeom>
              <a:rect b="b" l="l" r="r" t="t"/>
              <a:pathLst>
                <a:path extrusionOk="0" h="229" w="209">
                  <a:moveTo>
                    <a:pt x="156" y="141"/>
                  </a:moveTo>
                  <a:cubicBezTo>
                    <a:pt x="152" y="141"/>
                    <a:pt x="152" y="139"/>
                    <a:pt x="152" y="136"/>
                  </a:cubicBezTo>
                  <a:cubicBezTo>
                    <a:pt x="154" y="107"/>
                    <a:pt x="157" y="78"/>
                    <a:pt x="159" y="50"/>
                  </a:cubicBezTo>
                  <a:cubicBezTo>
                    <a:pt x="160" y="33"/>
                    <a:pt x="162" y="17"/>
                    <a:pt x="163" y="1"/>
                  </a:cubicBezTo>
                  <a:cubicBezTo>
                    <a:pt x="162" y="1"/>
                    <a:pt x="161" y="1"/>
                    <a:pt x="160" y="1"/>
                  </a:cubicBezTo>
                  <a:cubicBezTo>
                    <a:pt x="158" y="1"/>
                    <a:pt x="156" y="1"/>
                    <a:pt x="153" y="0"/>
                  </a:cubicBezTo>
                  <a:cubicBezTo>
                    <a:pt x="150" y="46"/>
                    <a:pt x="146" y="92"/>
                    <a:pt x="142" y="139"/>
                  </a:cubicBezTo>
                  <a:cubicBezTo>
                    <a:pt x="95" y="134"/>
                    <a:pt x="48" y="128"/>
                    <a:pt x="2" y="122"/>
                  </a:cubicBezTo>
                  <a:cubicBezTo>
                    <a:pt x="2" y="125"/>
                    <a:pt x="1" y="128"/>
                    <a:pt x="0" y="131"/>
                  </a:cubicBezTo>
                  <a:cubicBezTo>
                    <a:pt x="9" y="132"/>
                    <a:pt x="18" y="133"/>
                    <a:pt x="26" y="134"/>
                  </a:cubicBezTo>
                  <a:cubicBezTo>
                    <a:pt x="41" y="136"/>
                    <a:pt x="55" y="138"/>
                    <a:pt x="69" y="140"/>
                  </a:cubicBezTo>
                  <a:cubicBezTo>
                    <a:pt x="81" y="141"/>
                    <a:pt x="93" y="143"/>
                    <a:pt x="105" y="144"/>
                  </a:cubicBezTo>
                  <a:cubicBezTo>
                    <a:pt x="116" y="146"/>
                    <a:pt x="127" y="147"/>
                    <a:pt x="138" y="148"/>
                  </a:cubicBezTo>
                  <a:cubicBezTo>
                    <a:pt x="141" y="148"/>
                    <a:pt x="142" y="149"/>
                    <a:pt x="142" y="152"/>
                  </a:cubicBezTo>
                  <a:cubicBezTo>
                    <a:pt x="140" y="173"/>
                    <a:pt x="138" y="195"/>
                    <a:pt x="136" y="216"/>
                  </a:cubicBezTo>
                  <a:cubicBezTo>
                    <a:pt x="136" y="219"/>
                    <a:pt x="136" y="222"/>
                    <a:pt x="136" y="226"/>
                  </a:cubicBezTo>
                  <a:cubicBezTo>
                    <a:pt x="136" y="227"/>
                    <a:pt x="135" y="227"/>
                    <a:pt x="135" y="228"/>
                  </a:cubicBezTo>
                  <a:cubicBezTo>
                    <a:pt x="136" y="228"/>
                    <a:pt x="136" y="228"/>
                    <a:pt x="137" y="228"/>
                  </a:cubicBezTo>
                  <a:cubicBezTo>
                    <a:pt x="140" y="228"/>
                    <a:pt x="142" y="228"/>
                    <a:pt x="145" y="229"/>
                  </a:cubicBezTo>
                  <a:cubicBezTo>
                    <a:pt x="147" y="203"/>
                    <a:pt x="149" y="177"/>
                    <a:pt x="151" y="150"/>
                  </a:cubicBezTo>
                  <a:cubicBezTo>
                    <a:pt x="168" y="152"/>
                    <a:pt x="184" y="154"/>
                    <a:pt x="200" y="156"/>
                  </a:cubicBezTo>
                  <a:cubicBezTo>
                    <a:pt x="203" y="156"/>
                    <a:pt x="205" y="156"/>
                    <a:pt x="207" y="157"/>
                  </a:cubicBezTo>
                  <a:cubicBezTo>
                    <a:pt x="207" y="154"/>
                    <a:pt x="208" y="151"/>
                    <a:pt x="209" y="148"/>
                  </a:cubicBezTo>
                  <a:cubicBezTo>
                    <a:pt x="208" y="148"/>
                    <a:pt x="208" y="148"/>
                    <a:pt x="208" y="148"/>
                  </a:cubicBezTo>
                  <a:cubicBezTo>
                    <a:pt x="191" y="145"/>
                    <a:pt x="174" y="143"/>
                    <a:pt x="156" y="141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6540911" y="2299596"/>
              <a:ext cx="1291695" cy="777817"/>
            </a:xfrm>
            <a:custGeom>
              <a:rect b="b" l="l" r="r" t="t"/>
              <a:pathLst>
                <a:path extrusionOk="0" h="194" w="322">
                  <a:moveTo>
                    <a:pt x="153" y="193"/>
                  </a:moveTo>
                  <a:cubicBezTo>
                    <a:pt x="154" y="193"/>
                    <a:pt x="154" y="193"/>
                    <a:pt x="155" y="193"/>
                  </a:cubicBezTo>
                  <a:cubicBezTo>
                    <a:pt x="158" y="193"/>
                    <a:pt x="160" y="193"/>
                    <a:pt x="163" y="194"/>
                  </a:cubicBezTo>
                  <a:cubicBezTo>
                    <a:pt x="164" y="185"/>
                    <a:pt x="164" y="176"/>
                    <a:pt x="165" y="167"/>
                  </a:cubicBezTo>
                  <a:cubicBezTo>
                    <a:pt x="166" y="160"/>
                    <a:pt x="167" y="152"/>
                    <a:pt x="167" y="145"/>
                  </a:cubicBezTo>
                  <a:cubicBezTo>
                    <a:pt x="167" y="141"/>
                    <a:pt x="168" y="139"/>
                    <a:pt x="172" y="138"/>
                  </a:cubicBezTo>
                  <a:cubicBezTo>
                    <a:pt x="185" y="134"/>
                    <a:pt x="198" y="130"/>
                    <a:pt x="211" y="126"/>
                  </a:cubicBezTo>
                  <a:cubicBezTo>
                    <a:pt x="226" y="122"/>
                    <a:pt x="240" y="117"/>
                    <a:pt x="254" y="113"/>
                  </a:cubicBezTo>
                  <a:cubicBezTo>
                    <a:pt x="275" y="107"/>
                    <a:pt x="295" y="100"/>
                    <a:pt x="316" y="94"/>
                  </a:cubicBezTo>
                  <a:cubicBezTo>
                    <a:pt x="318" y="93"/>
                    <a:pt x="320" y="93"/>
                    <a:pt x="322" y="92"/>
                  </a:cubicBezTo>
                  <a:cubicBezTo>
                    <a:pt x="320" y="89"/>
                    <a:pt x="319" y="86"/>
                    <a:pt x="319" y="83"/>
                  </a:cubicBezTo>
                  <a:cubicBezTo>
                    <a:pt x="291" y="91"/>
                    <a:pt x="263" y="100"/>
                    <a:pt x="235" y="109"/>
                  </a:cubicBezTo>
                  <a:cubicBezTo>
                    <a:pt x="215" y="115"/>
                    <a:pt x="195" y="122"/>
                    <a:pt x="174" y="128"/>
                  </a:cubicBezTo>
                  <a:cubicBezTo>
                    <a:pt x="173" y="128"/>
                    <a:pt x="171" y="129"/>
                    <a:pt x="169" y="129"/>
                  </a:cubicBezTo>
                  <a:cubicBezTo>
                    <a:pt x="169" y="120"/>
                    <a:pt x="170" y="111"/>
                    <a:pt x="171" y="103"/>
                  </a:cubicBezTo>
                  <a:cubicBezTo>
                    <a:pt x="172" y="84"/>
                    <a:pt x="174" y="65"/>
                    <a:pt x="176" y="45"/>
                  </a:cubicBezTo>
                  <a:cubicBezTo>
                    <a:pt x="177" y="31"/>
                    <a:pt x="178" y="16"/>
                    <a:pt x="180" y="2"/>
                  </a:cubicBezTo>
                  <a:cubicBezTo>
                    <a:pt x="180" y="2"/>
                    <a:pt x="179" y="2"/>
                    <a:pt x="178" y="2"/>
                  </a:cubicBezTo>
                  <a:cubicBezTo>
                    <a:pt x="175" y="2"/>
                    <a:pt x="172" y="1"/>
                    <a:pt x="169" y="0"/>
                  </a:cubicBezTo>
                  <a:cubicBezTo>
                    <a:pt x="169" y="2"/>
                    <a:pt x="170" y="3"/>
                    <a:pt x="170" y="4"/>
                  </a:cubicBezTo>
                  <a:cubicBezTo>
                    <a:pt x="170" y="6"/>
                    <a:pt x="170" y="9"/>
                    <a:pt x="170" y="11"/>
                  </a:cubicBezTo>
                  <a:cubicBezTo>
                    <a:pt x="166" y="51"/>
                    <a:pt x="162" y="90"/>
                    <a:pt x="159" y="129"/>
                  </a:cubicBezTo>
                  <a:cubicBezTo>
                    <a:pt x="159" y="133"/>
                    <a:pt x="157" y="133"/>
                    <a:pt x="154" y="134"/>
                  </a:cubicBezTo>
                  <a:cubicBezTo>
                    <a:pt x="137" y="140"/>
                    <a:pt x="120" y="145"/>
                    <a:pt x="102" y="150"/>
                  </a:cubicBezTo>
                  <a:cubicBezTo>
                    <a:pt x="79" y="157"/>
                    <a:pt x="55" y="165"/>
                    <a:pt x="32" y="172"/>
                  </a:cubicBezTo>
                  <a:cubicBezTo>
                    <a:pt x="21" y="175"/>
                    <a:pt x="11" y="179"/>
                    <a:pt x="0" y="182"/>
                  </a:cubicBezTo>
                  <a:cubicBezTo>
                    <a:pt x="2" y="185"/>
                    <a:pt x="3" y="188"/>
                    <a:pt x="3" y="191"/>
                  </a:cubicBezTo>
                  <a:cubicBezTo>
                    <a:pt x="54" y="175"/>
                    <a:pt x="106" y="159"/>
                    <a:pt x="158" y="143"/>
                  </a:cubicBezTo>
                  <a:cubicBezTo>
                    <a:pt x="156" y="160"/>
                    <a:pt x="155" y="177"/>
                    <a:pt x="153" y="193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262741" y="2681505"/>
              <a:ext cx="597859" cy="467889"/>
            </a:xfrm>
            <a:custGeom>
              <a:rect b="b" l="l" r="r" t="t"/>
              <a:pathLst>
                <a:path extrusionOk="0" h="117" w="149">
                  <a:moveTo>
                    <a:pt x="53" y="80"/>
                  </a:moveTo>
                  <a:cubicBezTo>
                    <a:pt x="85" y="56"/>
                    <a:pt x="116" y="32"/>
                    <a:pt x="147" y="8"/>
                  </a:cubicBezTo>
                  <a:cubicBezTo>
                    <a:pt x="148" y="8"/>
                    <a:pt x="148" y="8"/>
                    <a:pt x="149" y="8"/>
                  </a:cubicBezTo>
                  <a:cubicBezTo>
                    <a:pt x="146" y="5"/>
                    <a:pt x="144" y="3"/>
                    <a:pt x="143" y="0"/>
                  </a:cubicBezTo>
                  <a:cubicBezTo>
                    <a:pt x="95" y="36"/>
                    <a:pt x="48" y="73"/>
                    <a:pt x="0" y="109"/>
                  </a:cubicBezTo>
                  <a:cubicBezTo>
                    <a:pt x="3" y="111"/>
                    <a:pt x="5" y="114"/>
                    <a:pt x="6" y="117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22" y="104"/>
                    <a:pt x="38" y="92"/>
                    <a:pt x="53" y="80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8922348" y="3351347"/>
              <a:ext cx="147965" cy="375911"/>
            </a:xfrm>
            <a:custGeom>
              <a:rect b="b" l="l" r="r" t="t"/>
              <a:pathLst>
                <a:path extrusionOk="0" h="94" w="37">
                  <a:moveTo>
                    <a:pt x="1" y="4"/>
                  </a:moveTo>
                  <a:cubicBezTo>
                    <a:pt x="6" y="22"/>
                    <a:pt x="11" y="40"/>
                    <a:pt x="17" y="58"/>
                  </a:cubicBezTo>
                  <a:cubicBezTo>
                    <a:pt x="20" y="71"/>
                    <a:pt x="24" y="83"/>
                    <a:pt x="27" y="94"/>
                  </a:cubicBezTo>
                  <a:cubicBezTo>
                    <a:pt x="30" y="92"/>
                    <a:pt x="34" y="92"/>
                    <a:pt x="37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1" y="72"/>
                    <a:pt x="25" y="52"/>
                    <a:pt x="19" y="33"/>
                  </a:cubicBezTo>
                  <a:cubicBezTo>
                    <a:pt x="16" y="22"/>
                    <a:pt x="13" y="12"/>
                    <a:pt x="10" y="2"/>
                  </a:cubicBezTo>
                  <a:cubicBezTo>
                    <a:pt x="10" y="1"/>
                    <a:pt x="10" y="1"/>
                    <a:pt x="10" y="0"/>
                  </a:cubicBezTo>
                  <a:cubicBezTo>
                    <a:pt x="7" y="2"/>
                    <a:pt x="4" y="3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9002329" y="2809475"/>
              <a:ext cx="409904" cy="335921"/>
            </a:xfrm>
            <a:custGeom>
              <a:rect b="b" l="l" r="r" t="t"/>
              <a:pathLst>
                <a:path extrusionOk="0" h="84" w="102">
                  <a:moveTo>
                    <a:pt x="92" y="3"/>
                  </a:moveTo>
                  <a:cubicBezTo>
                    <a:pt x="62" y="27"/>
                    <a:pt x="31" y="51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2" y="79"/>
                    <a:pt x="4" y="81"/>
                    <a:pt x="6" y="84"/>
                  </a:cubicBezTo>
                  <a:cubicBezTo>
                    <a:pt x="14" y="78"/>
                    <a:pt x="21" y="71"/>
                    <a:pt x="29" y="65"/>
                  </a:cubicBezTo>
                  <a:cubicBezTo>
                    <a:pt x="53" y="46"/>
                    <a:pt x="76" y="28"/>
                    <a:pt x="99" y="9"/>
                  </a:cubicBezTo>
                  <a:cubicBezTo>
                    <a:pt x="100" y="8"/>
                    <a:pt x="101" y="8"/>
                    <a:pt x="102" y="8"/>
                  </a:cubicBezTo>
                  <a:cubicBezTo>
                    <a:pt x="99" y="5"/>
                    <a:pt x="97" y="3"/>
                    <a:pt x="95" y="0"/>
                  </a:cubicBezTo>
                  <a:cubicBezTo>
                    <a:pt x="95" y="1"/>
                    <a:pt x="94" y="2"/>
                    <a:pt x="92" y="3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10254033" y="3069414"/>
              <a:ext cx="579863" cy="477888"/>
            </a:xfrm>
            <a:custGeom>
              <a:rect b="b" l="l" r="r" t="t"/>
              <a:pathLst>
                <a:path extrusionOk="0" h="119" w="145">
                  <a:moveTo>
                    <a:pt x="78" y="49"/>
                  </a:moveTo>
                  <a:cubicBezTo>
                    <a:pt x="53" y="70"/>
                    <a:pt x="27" y="90"/>
                    <a:pt x="1" y="111"/>
                  </a:cubicBezTo>
                  <a:cubicBezTo>
                    <a:pt x="1" y="111"/>
                    <a:pt x="0" y="111"/>
                    <a:pt x="0" y="112"/>
                  </a:cubicBezTo>
                  <a:cubicBezTo>
                    <a:pt x="2" y="114"/>
                    <a:pt x="4" y="116"/>
                    <a:pt x="6" y="119"/>
                  </a:cubicBezTo>
                  <a:cubicBezTo>
                    <a:pt x="7" y="118"/>
                    <a:pt x="8" y="117"/>
                    <a:pt x="10" y="116"/>
                  </a:cubicBezTo>
                  <a:cubicBezTo>
                    <a:pt x="55" y="80"/>
                    <a:pt x="100" y="44"/>
                    <a:pt x="144" y="8"/>
                  </a:cubicBezTo>
                  <a:cubicBezTo>
                    <a:pt x="145" y="8"/>
                    <a:pt x="145" y="8"/>
                    <a:pt x="145" y="7"/>
                  </a:cubicBezTo>
                  <a:cubicBezTo>
                    <a:pt x="143" y="5"/>
                    <a:pt x="141" y="3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19" y="16"/>
                    <a:pt x="99" y="33"/>
                    <a:pt x="78" y="49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8184522" y="3555299"/>
              <a:ext cx="773818" cy="275935"/>
            </a:xfrm>
            <a:custGeom>
              <a:rect b="b" l="l" r="r" t="t"/>
              <a:pathLst>
                <a:path extrusionOk="0" h="69" w="193">
                  <a:moveTo>
                    <a:pt x="85" y="26"/>
                  </a:moveTo>
                  <a:cubicBezTo>
                    <a:pt x="69" y="21"/>
                    <a:pt x="53" y="16"/>
                    <a:pt x="37" y="10"/>
                  </a:cubicBezTo>
                  <a:cubicBezTo>
                    <a:pt x="26" y="7"/>
                    <a:pt x="15" y="3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3"/>
                    <a:pt x="2" y="6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8" y="14"/>
                    <a:pt x="34" y="20"/>
                    <a:pt x="51" y="25"/>
                  </a:cubicBezTo>
                  <a:cubicBezTo>
                    <a:pt x="70" y="31"/>
                    <a:pt x="90" y="37"/>
                    <a:pt x="110" y="43"/>
                  </a:cubicBezTo>
                  <a:cubicBezTo>
                    <a:pt x="130" y="50"/>
                    <a:pt x="149" y="56"/>
                    <a:pt x="168" y="62"/>
                  </a:cubicBezTo>
                  <a:cubicBezTo>
                    <a:pt x="176" y="64"/>
                    <a:pt x="183" y="67"/>
                    <a:pt x="190" y="69"/>
                  </a:cubicBezTo>
                  <a:cubicBezTo>
                    <a:pt x="190" y="69"/>
                    <a:pt x="190" y="69"/>
                    <a:pt x="190" y="69"/>
                  </a:cubicBezTo>
                  <a:cubicBezTo>
                    <a:pt x="191" y="66"/>
                    <a:pt x="192" y="63"/>
                    <a:pt x="193" y="60"/>
                  </a:cubicBezTo>
                  <a:cubicBezTo>
                    <a:pt x="177" y="55"/>
                    <a:pt x="162" y="50"/>
                    <a:pt x="146" y="45"/>
                  </a:cubicBezTo>
                  <a:cubicBezTo>
                    <a:pt x="125" y="38"/>
                    <a:pt x="105" y="32"/>
                    <a:pt x="85" y="26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382712" y="1793715"/>
              <a:ext cx="1091742" cy="341920"/>
            </a:xfrm>
            <a:custGeom>
              <a:rect b="b" l="l" r="r" t="t"/>
              <a:pathLst>
                <a:path extrusionOk="0" h="85" w="272">
                  <a:moveTo>
                    <a:pt x="76" y="65"/>
                  </a:moveTo>
                  <a:cubicBezTo>
                    <a:pt x="98" y="58"/>
                    <a:pt x="121" y="52"/>
                    <a:pt x="143" y="46"/>
                  </a:cubicBezTo>
                  <a:cubicBezTo>
                    <a:pt x="168" y="39"/>
                    <a:pt x="194" y="31"/>
                    <a:pt x="219" y="24"/>
                  </a:cubicBezTo>
                  <a:cubicBezTo>
                    <a:pt x="234" y="20"/>
                    <a:pt x="250" y="15"/>
                    <a:pt x="265" y="11"/>
                  </a:cubicBezTo>
                  <a:cubicBezTo>
                    <a:pt x="267" y="10"/>
                    <a:pt x="269" y="10"/>
                    <a:pt x="271" y="9"/>
                  </a:cubicBezTo>
                  <a:cubicBezTo>
                    <a:pt x="271" y="9"/>
                    <a:pt x="272" y="9"/>
                    <a:pt x="272" y="9"/>
                  </a:cubicBezTo>
                  <a:cubicBezTo>
                    <a:pt x="271" y="6"/>
                    <a:pt x="270" y="3"/>
                    <a:pt x="270" y="0"/>
                  </a:cubicBezTo>
                  <a:cubicBezTo>
                    <a:pt x="270" y="0"/>
                    <a:pt x="270" y="0"/>
                    <a:pt x="269" y="0"/>
                  </a:cubicBezTo>
                  <a:cubicBezTo>
                    <a:pt x="261" y="2"/>
                    <a:pt x="254" y="4"/>
                    <a:pt x="246" y="7"/>
                  </a:cubicBezTo>
                  <a:cubicBezTo>
                    <a:pt x="226" y="12"/>
                    <a:pt x="207" y="18"/>
                    <a:pt x="188" y="23"/>
                  </a:cubicBezTo>
                  <a:cubicBezTo>
                    <a:pt x="174" y="27"/>
                    <a:pt x="159" y="31"/>
                    <a:pt x="145" y="36"/>
                  </a:cubicBezTo>
                  <a:cubicBezTo>
                    <a:pt x="126" y="41"/>
                    <a:pt x="107" y="46"/>
                    <a:pt x="88" y="52"/>
                  </a:cubicBezTo>
                  <a:cubicBezTo>
                    <a:pt x="75" y="55"/>
                    <a:pt x="14" y="73"/>
                    <a:pt x="0" y="74"/>
                  </a:cubicBezTo>
                  <a:cubicBezTo>
                    <a:pt x="2" y="78"/>
                    <a:pt x="3" y="81"/>
                    <a:pt x="4" y="85"/>
                  </a:cubicBezTo>
                  <a:cubicBezTo>
                    <a:pt x="18" y="80"/>
                    <a:pt x="61" y="69"/>
                    <a:pt x="76" y="65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6830843" y="3339350"/>
              <a:ext cx="295930" cy="631851"/>
            </a:xfrm>
            <a:custGeom>
              <a:rect b="b" l="l" r="r" t="t"/>
              <a:pathLst>
                <a:path extrusionOk="0" h="158" w="74">
                  <a:moveTo>
                    <a:pt x="39" y="87"/>
                  </a:moveTo>
                  <a:cubicBezTo>
                    <a:pt x="48" y="65"/>
                    <a:pt x="57" y="43"/>
                    <a:pt x="66" y="22"/>
                  </a:cubicBezTo>
                  <a:cubicBezTo>
                    <a:pt x="69" y="16"/>
                    <a:pt x="71" y="11"/>
                    <a:pt x="73" y="5"/>
                  </a:cubicBezTo>
                  <a:cubicBezTo>
                    <a:pt x="73" y="5"/>
                    <a:pt x="73" y="5"/>
                    <a:pt x="74" y="4"/>
                  </a:cubicBezTo>
                  <a:cubicBezTo>
                    <a:pt x="70" y="3"/>
                    <a:pt x="67" y="2"/>
                    <a:pt x="64" y="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55" y="23"/>
                    <a:pt x="45" y="45"/>
                    <a:pt x="36" y="67"/>
                  </a:cubicBezTo>
                  <a:cubicBezTo>
                    <a:pt x="30" y="82"/>
                    <a:pt x="24" y="98"/>
                    <a:pt x="17" y="113"/>
                  </a:cubicBezTo>
                  <a:cubicBezTo>
                    <a:pt x="12" y="127"/>
                    <a:pt x="6" y="141"/>
                    <a:pt x="0" y="154"/>
                  </a:cubicBezTo>
                  <a:cubicBezTo>
                    <a:pt x="3" y="155"/>
                    <a:pt x="6" y="156"/>
                    <a:pt x="9" y="158"/>
                  </a:cubicBezTo>
                  <a:cubicBezTo>
                    <a:pt x="9" y="155"/>
                    <a:pt x="10" y="153"/>
                    <a:pt x="12" y="150"/>
                  </a:cubicBezTo>
                  <a:cubicBezTo>
                    <a:pt x="21" y="129"/>
                    <a:pt x="30" y="108"/>
                    <a:pt x="39" y="87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298732" y="1861699"/>
              <a:ext cx="3011288" cy="1585626"/>
            </a:xfrm>
            <a:custGeom>
              <a:rect b="b" l="l" r="r" t="t"/>
              <a:pathLst>
                <a:path extrusionOk="0" h="395" w="751">
                  <a:moveTo>
                    <a:pt x="183" y="156"/>
                  </a:moveTo>
                  <a:cubicBezTo>
                    <a:pt x="186" y="157"/>
                    <a:pt x="188" y="159"/>
                    <a:pt x="191" y="161"/>
                  </a:cubicBezTo>
                  <a:cubicBezTo>
                    <a:pt x="191" y="161"/>
                    <a:pt x="191" y="160"/>
                    <a:pt x="191" y="160"/>
                  </a:cubicBezTo>
                  <a:cubicBezTo>
                    <a:pt x="209" y="137"/>
                    <a:pt x="226" y="115"/>
                    <a:pt x="244" y="93"/>
                  </a:cubicBezTo>
                  <a:cubicBezTo>
                    <a:pt x="244" y="91"/>
                    <a:pt x="247" y="91"/>
                    <a:pt x="248" y="91"/>
                  </a:cubicBezTo>
                  <a:cubicBezTo>
                    <a:pt x="276" y="92"/>
                    <a:pt x="305" y="93"/>
                    <a:pt x="333" y="94"/>
                  </a:cubicBezTo>
                  <a:cubicBezTo>
                    <a:pt x="346" y="95"/>
                    <a:pt x="360" y="96"/>
                    <a:pt x="373" y="96"/>
                  </a:cubicBezTo>
                  <a:cubicBezTo>
                    <a:pt x="392" y="97"/>
                    <a:pt x="411" y="98"/>
                    <a:pt x="430" y="99"/>
                  </a:cubicBezTo>
                  <a:cubicBezTo>
                    <a:pt x="432" y="99"/>
                    <a:pt x="434" y="100"/>
                    <a:pt x="436" y="102"/>
                  </a:cubicBezTo>
                  <a:cubicBezTo>
                    <a:pt x="446" y="113"/>
                    <a:pt x="457" y="124"/>
                    <a:pt x="468" y="136"/>
                  </a:cubicBezTo>
                  <a:cubicBezTo>
                    <a:pt x="428" y="175"/>
                    <a:pt x="388" y="214"/>
                    <a:pt x="348" y="253"/>
                  </a:cubicBezTo>
                  <a:cubicBezTo>
                    <a:pt x="345" y="256"/>
                    <a:pt x="341" y="257"/>
                    <a:pt x="337" y="257"/>
                  </a:cubicBezTo>
                  <a:cubicBezTo>
                    <a:pt x="325" y="260"/>
                    <a:pt x="313" y="262"/>
                    <a:pt x="302" y="264"/>
                  </a:cubicBezTo>
                  <a:cubicBezTo>
                    <a:pt x="299" y="265"/>
                    <a:pt x="296" y="265"/>
                    <a:pt x="293" y="263"/>
                  </a:cubicBezTo>
                  <a:cubicBezTo>
                    <a:pt x="266" y="246"/>
                    <a:pt x="239" y="228"/>
                    <a:pt x="212" y="210"/>
                  </a:cubicBezTo>
                  <a:cubicBezTo>
                    <a:pt x="208" y="208"/>
                    <a:pt x="205" y="206"/>
                    <a:pt x="202" y="203"/>
                  </a:cubicBezTo>
                  <a:cubicBezTo>
                    <a:pt x="200" y="202"/>
                    <a:pt x="199" y="202"/>
                    <a:pt x="198" y="201"/>
                  </a:cubicBezTo>
                  <a:cubicBezTo>
                    <a:pt x="197" y="204"/>
                    <a:pt x="195" y="207"/>
                    <a:pt x="193" y="209"/>
                  </a:cubicBezTo>
                  <a:cubicBezTo>
                    <a:pt x="193" y="209"/>
                    <a:pt x="193" y="209"/>
                    <a:pt x="194" y="209"/>
                  </a:cubicBezTo>
                  <a:cubicBezTo>
                    <a:pt x="214" y="223"/>
                    <a:pt x="235" y="236"/>
                    <a:pt x="256" y="250"/>
                  </a:cubicBezTo>
                  <a:cubicBezTo>
                    <a:pt x="265" y="256"/>
                    <a:pt x="273" y="262"/>
                    <a:pt x="282" y="267"/>
                  </a:cubicBezTo>
                  <a:cubicBezTo>
                    <a:pt x="282" y="268"/>
                    <a:pt x="282" y="268"/>
                    <a:pt x="282" y="269"/>
                  </a:cubicBezTo>
                  <a:cubicBezTo>
                    <a:pt x="249" y="275"/>
                    <a:pt x="215" y="282"/>
                    <a:pt x="181" y="289"/>
                  </a:cubicBezTo>
                  <a:cubicBezTo>
                    <a:pt x="179" y="266"/>
                    <a:pt x="176" y="244"/>
                    <a:pt x="174" y="222"/>
                  </a:cubicBezTo>
                  <a:cubicBezTo>
                    <a:pt x="171" y="222"/>
                    <a:pt x="168" y="223"/>
                    <a:pt x="165" y="223"/>
                  </a:cubicBezTo>
                  <a:cubicBezTo>
                    <a:pt x="165" y="223"/>
                    <a:pt x="165" y="223"/>
                    <a:pt x="165" y="223"/>
                  </a:cubicBezTo>
                  <a:cubicBezTo>
                    <a:pt x="165" y="223"/>
                    <a:pt x="165" y="224"/>
                    <a:pt x="165" y="224"/>
                  </a:cubicBezTo>
                  <a:cubicBezTo>
                    <a:pt x="166" y="233"/>
                    <a:pt x="167" y="242"/>
                    <a:pt x="168" y="250"/>
                  </a:cubicBezTo>
                  <a:cubicBezTo>
                    <a:pt x="169" y="263"/>
                    <a:pt x="170" y="275"/>
                    <a:pt x="171" y="287"/>
                  </a:cubicBezTo>
                  <a:cubicBezTo>
                    <a:pt x="172" y="291"/>
                    <a:pt x="170" y="292"/>
                    <a:pt x="167" y="292"/>
                  </a:cubicBezTo>
                  <a:cubicBezTo>
                    <a:pt x="154" y="295"/>
                    <a:pt x="47" y="317"/>
                    <a:pt x="30" y="320"/>
                  </a:cubicBezTo>
                  <a:cubicBezTo>
                    <a:pt x="20" y="323"/>
                    <a:pt x="10" y="325"/>
                    <a:pt x="0" y="326"/>
                  </a:cubicBezTo>
                  <a:cubicBezTo>
                    <a:pt x="0" y="327"/>
                    <a:pt x="0" y="326"/>
                    <a:pt x="0" y="326"/>
                  </a:cubicBezTo>
                  <a:cubicBezTo>
                    <a:pt x="1" y="329"/>
                    <a:pt x="1" y="333"/>
                    <a:pt x="1" y="336"/>
                  </a:cubicBezTo>
                  <a:cubicBezTo>
                    <a:pt x="2" y="336"/>
                    <a:pt x="2" y="336"/>
                    <a:pt x="2" y="336"/>
                  </a:cubicBezTo>
                  <a:cubicBezTo>
                    <a:pt x="24" y="331"/>
                    <a:pt x="46" y="326"/>
                    <a:pt x="69" y="322"/>
                  </a:cubicBezTo>
                  <a:cubicBezTo>
                    <a:pt x="86" y="318"/>
                    <a:pt x="104" y="315"/>
                    <a:pt x="121" y="311"/>
                  </a:cubicBezTo>
                  <a:cubicBezTo>
                    <a:pt x="137" y="308"/>
                    <a:pt x="153" y="305"/>
                    <a:pt x="169" y="301"/>
                  </a:cubicBezTo>
                  <a:cubicBezTo>
                    <a:pt x="170" y="301"/>
                    <a:pt x="171" y="301"/>
                    <a:pt x="173" y="301"/>
                  </a:cubicBezTo>
                  <a:cubicBezTo>
                    <a:pt x="173" y="308"/>
                    <a:pt x="174" y="315"/>
                    <a:pt x="175" y="321"/>
                  </a:cubicBezTo>
                  <a:cubicBezTo>
                    <a:pt x="177" y="341"/>
                    <a:pt x="179" y="361"/>
                    <a:pt x="181" y="380"/>
                  </a:cubicBezTo>
                  <a:cubicBezTo>
                    <a:pt x="181" y="381"/>
                    <a:pt x="181" y="381"/>
                    <a:pt x="181" y="381"/>
                  </a:cubicBezTo>
                  <a:cubicBezTo>
                    <a:pt x="183" y="380"/>
                    <a:pt x="186" y="380"/>
                    <a:pt x="189" y="380"/>
                  </a:cubicBezTo>
                  <a:cubicBezTo>
                    <a:pt x="190" y="380"/>
                    <a:pt x="190" y="380"/>
                    <a:pt x="191" y="380"/>
                  </a:cubicBezTo>
                  <a:cubicBezTo>
                    <a:pt x="191" y="380"/>
                    <a:pt x="190" y="380"/>
                    <a:pt x="190" y="379"/>
                  </a:cubicBezTo>
                  <a:cubicBezTo>
                    <a:pt x="189" y="365"/>
                    <a:pt x="187" y="350"/>
                    <a:pt x="186" y="336"/>
                  </a:cubicBezTo>
                  <a:cubicBezTo>
                    <a:pt x="185" y="325"/>
                    <a:pt x="184" y="313"/>
                    <a:pt x="182" y="302"/>
                  </a:cubicBezTo>
                  <a:cubicBezTo>
                    <a:pt x="182" y="301"/>
                    <a:pt x="183" y="300"/>
                    <a:pt x="183" y="299"/>
                  </a:cubicBezTo>
                  <a:cubicBezTo>
                    <a:pt x="201" y="295"/>
                    <a:pt x="220" y="291"/>
                    <a:pt x="238" y="287"/>
                  </a:cubicBezTo>
                  <a:cubicBezTo>
                    <a:pt x="256" y="283"/>
                    <a:pt x="274" y="280"/>
                    <a:pt x="293" y="276"/>
                  </a:cubicBezTo>
                  <a:cubicBezTo>
                    <a:pt x="294" y="276"/>
                    <a:pt x="295" y="276"/>
                    <a:pt x="296" y="277"/>
                  </a:cubicBezTo>
                  <a:cubicBezTo>
                    <a:pt x="302" y="280"/>
                    <a:pt x="307" y="284"/>
                    <a:pt x="313" y="288"/>
                  </a:cubicBezTo>
                  <a:cubicBezTo>
                    <a:pt x="307" y="294"/>
                    <a:pt x="301" y="300"/>
                    <a:pt x="294" y="306"/>
                  </a:cubicBezTo>
                  <a:cubicBezTo>
                    <a:pt x="267" y="333"/>
                    <a:pt x="240" y="359"/>
                    <a:pt x="213" y="386"/>
                  </a:cubicBezTo>
                  <a:cubicBezTo>
                    <a:pt x="212" y="387"/>
                    <a:pt x="211" y="387"/>
                    <a:pt x="211" y="388"/>
                  </a:cubicBezTo>
                  <a:cubicBezTo>
                    <a:pt x="213" y="390"/>
                    <a:pt x="216" y="392"/>
                    <a:pt x="218" y="395"/>
                  </a:cubicBezTo>
                  <a:cubicBezTo>
                    <a:pt x="218" y="394"/>
                    <a:pt x="218" y="394"/>
                    <a:pt x="219" y="393"/>
                  </a:cubicBezTo>
                  <a:cubicBezTo>
                    <a:pt x="252" y="361"/>
                    <a:pt x="285" y="328"/>
                    <a:pt x="318" y="296"/>
                  </a:cubicBezTo>
                  <a:cubicBezTo>
                    <a:pt x="319" y="295"/>
                    <a:pt x="320" y="294"/>
                    <a:pt x="322" y="293"/>
                  </a:cubicBezTo>
                  <a:cubicBezTo>
                    <a:pt x="337" y="303"/>
                    <a:pt x="353" y="313"/>
                    <a:pt x="368" y="323"/>
                  </a:cubicBezTo>
                  <a:cubicBezTo>
                    <a:pt x="370" y="320"/>
                    <a:pt x="371" y="318"/>
                    <a:pt x="374" y="315"/>
                  </a:cubicBezTo>
                  <a:cubicBezTo>
                    <a:pt x="373" y="315"/>
                    <a:pt x="373" y="315"/>
                    <a:pt x="373" y="315"/>
                  </a:cubicBezTo>
                  <a:cubicBezTo>
                    <a:pt x="358" y="305"/>
                    <a:pt x="344" y="296"/>
                    <a:pt x="328" y="286"/>
                  </a:cubicBezTo>
                  <a:cubicBezTo>
                    <a:pt x="334" y="280"/>
                    <a:pt x="340" y="275"/>
                    <a:pt x="345" y="269"/>
                  </a:cubicBezTo>
                  <a:cubicBezTo>
                    <a:pt x="351" y="262"/>
                    <a:pt x="359" y="263"/>
                    <a:pt x="366" y="261"/>
                  </a:cubicBezTo>
                  <a:cubicBezTo>
                    <a:pt x="384" y="257"/>
                    <a:pt x="402" y="254"/>
                    <a:pt x="420" y="250"/>
                  </a:cubicBezTo>
                  <a:cubicBezTo>
                    <a:pt x="438" y="246"/>
                    <a:pt x="455" y="243"/>
                    <a:pt x="473" y="239"/>
                  </a:cubicBezTo>
                  <a:cubicBezTo>
                    <a:pt x="488" y="236"/>
                    <a:pt x="503" y="233"/>
                    <a:pt x="517" y="230"/>
                  </a:cubicBezTo>
                  <a:cubicBezTo>
                    <a:pt x="516" y="227"/>
                    <a:pt x="516" y="224"/>
                    <a:pt x="515" y="221"/>
                  </a:cubicBezTo>
                  <a:cubicBezTo>
                    <a:pt x="466" y="231"/>
                    <a:pt x="415" y="241"/>
                    <a:pt x="363" y="252"/>
                  </a:cubicBezTo>
                  <a:cubicBezTo>
                    <a:pt x="401" y="215"/>
                    <a:pt x="437" y="179"/>
                    <a:pt x="474" y="143"/>
                  </a:cubicBezTo>
                  <a:cubicBezTo>
                    <a:pt x="491" y="161"/>
                    <a:pt x="507" y="179"/>
                    <a:pt x="523" y="196"/>
                  </a:cubicBezTo>
                  <a:cubicBezTo>
                    <a:pt x="525" y="193"/>
                    <a:pt x="527" y="191"/>
                    <a:pt x="529" y="189"/>
                  </a:cubicBezTo>
                  <a:cubicBezTo>
                    <a:pt x="514" y="172"/>
                    <a:pt x="498" y="156"/>
                    <a:pt x="483" y="139"/>
                  </a:cubicBezTo>
                  <a:cubicBezTo>
                    <a:pt x="482" y="138"/>
                    <a:pt x="482" y="135"/>
                    <a:pt x="483" y="134"/>
                  </a:cubicBezTo>
                  <a:cubicBezTo>
                    <a:pt x="493" y="124"/>
                    <a:pt x="503" y="115"/>
                    <a:pt x="513" y="105"/>
                  </a:cubicBezTo>
                  <a:cubicBezTo>
                    <a:pt x="515" y="104"/>
                    <a:pt x="516" y="103"/>
                    <a:pt x="518" y="103"/>
                  </a:cubicBezTo>
                  <a:cubicBezTo>
                    <a:pt x="537" y="104"/>
                    <a:pt x="557" y="105"/>
                    <a:pt x="577" y="106"/>
                  </a:cubicBezTo>
                  <a:cubicBezTo>
                    <a:pt x="576" y="110"/>
                    <a:pt x="575" y="114"/>
                    <a:pt x="574" y="118"/>
                  </a:cubicBezTo>
                  <a:cubicBezTo>
                    <a:pt x="568" y="139"/>
                    <a:pt x="562" y="161"/>
                    <a:pt x="556" y="182"/>
                  </a:cubicBezTo>
                  <a:cubicBezTo>
                    <a:pt x="559" y="182"/>
                    <a:pt x="562" y="183"/>
                    <a:pt x="565" y="184"/>
                  </a:cubicBezTo>
                  <a:cubicBezTo>
                    <a:pt x="567" y="179"/>
                    <a:pt x="569" y="173"/>
                    <a:pt x="570" y="168"/>
                  </a:cubicBezTo>
                  <a:cubicBezTo>
                    <a:pt x="574" y="156"/>
                    <a:pt x="577" y="144"/>
                    <a:pt x="580" y="132"/>
                  </a:cubicBezTo>
                  <a:cubicBezTo>
                    <a:pt x="582" y="124"/>
                    <a:pt x="584" y="117"/>
                    <a:pt x="586" y="109"/>
                  </a:cubicBezTo>
                  <a:cubicBezTo>
                    <a:pt x="587" y="106"/>
                    <a:pt x="589" y="106"/>
                    <a:pt x="591" y="106"/>
                  </a:cubicBezTo>
                  <a:cubicBezTo>
                    <a:pt x="619" y="108"/>
                    <a:pt x="646" y="109"/>
                    <a:pt x="673" y="110"/>
                  </a:cubicBezTo>
                  <a:cubicBezTo>
                    <a:pt x="698" y="111"/>
                    <a:pt x="724" y="112"/>
                    <a:pt x="750" y="114"/>
                  </a:cubicBezTo>
                  <a:cubicBezTo>
                    <a:pt x="750" y="114"/>
                    <a:pt x="750" y="114"/>
                    <a:pt x="751" y="114"/>
                  </a:cubicBezTo>
                  <a:cubicBezTo>
                    <a:pt x="750" y="113"/>
                    <a:pt x="750" y="112"/>
                    <a:pt x="750" y="111"/>
                  </a:cubicBezTo>
                  <a:cubicBezTo>
                    <a:pt x="750" y="108"/>
                    <a:pt x="751" y="106"/>
                    <a:pt x="751" y="104"/>
                  </a:cubicBezTo>
                  <a:cubicBezTo>
                    <a:pt x="751" y="104"/>
                    <a:pt x="751" y="104"/>
                    <a:pt x="751" y="104"/>
                  </a:cubicBezTo>
                  <a:cubicBezTo>
                    <a:pt x="722" y="103"/>
                    <a:pt x="694" y="101"/>
                    <a:pt x="666" y="100"/>
                  </a:cubicBezTo>
                  <a:cubicBezTo>
                    <a:pt x="642" y="99"/>
                    <a:pt x="618" y="98"/>
                    <a:pt x="594" y="97"/>
                  </a:cubicBezTo>
                  <a:cubicBezTo>
                    <a:pt x="593" y="97"/>
                    <a:pt x="592" y="97"/>
                    <a:pt x="590" y="96"/>
                  </a:cubicBezTo>
                  <a:cubicBezTo>
                    <a:pt x="593" y="87"/>
                    <a:pt x="596" y="77"/>
                    <a:pt x="598" y="68"/>
                  </a:cubicBezTo>
                  <a:cubicBezTo>
                    <a:pt x="601" y="58"/>
                    <a:pt x="604" y="49"/>
                    <a:pt x="606" y="40"/>
                  </a:cubicBezTo>
                  <a:cubicBezTo>
                    <a:pt x="606" y="38"/>
                    <a:pt x="607" y="37"/>
                    <a:pt x="607" y="36"/>
                  </a:cubicBezTo>
                  <a:cubicBezTo>
                    <a:pt x="604" y="36"/>
                    <a:pt x="601" y="35"/>
                    <a:pt x="598" y="34"/>
                  </a:cubicBezTo>
                  <a:cubicBezTo>
                    <a:pt x="598" y="35"/>
                    <a:pt x="598" y="36"/>
                    <a:pt x="597" y="37"/>
                  </a:cubicBezTo>
                  <a:cubicBezTo>
                    <a:pt x="594" y="48"/>
                    <a:pt x="591" y="59"/>
                    <a:pt x="588" y="71"/>
                  </a:cubicBezTo>
                  <a:cubicBezTo>
                    <a:pt x="585" y="79"/>
                    <a:pt x="583" y="88"/>
                    <a:pt x="580" y="96"/>
                  </a:cubicBezTo>
                  <a:cubicBezTo>
                    <a:pt x="562" y="95"/>
                    <a:pt x="544" y="95"/>
                    <a:pt x="525" y="93"/>
                  </a:cubicBezTo>
                  <a:cubicBezTo>
                    <a:pt x="547" y="72"/>
                    <a:pt x="569" y="50"/>
                    <a:pt x="591" y="29"/>
                  </a:cubicBezTo>
                  <a:cubicBezTo>
                    <a:pt x="588" y="27"/>
                    <a:pt x="586" y="24"/>
                    <a:pt x="584" y="22"/>
                  </a:cubicBezTo>
                  <a:cubicBezTo>
                    <a:pt x="584" y="22"/>
                    <a:pt x="584" y="22"/>
                    <a:pt x="584" y="22"/>
                  </a:cubicBezTo>
                  <a:cubicBezTo>
                    <a:pt x="562" y="44"/>
                    <a:pt x="540" y="65"/>
                    <a:pt x="519" y="87"/>
                  </a:cubicBezTo>
                  <a:cubicBezTo>
                    <a:pt x="514" y="92"/>
                    <a:pt x="509" y="93"/>
                    <a:pt x="502" y="93"/>
                  </a:cubicBezTo>
                  <a:cubicBezTo>
                    <a:pt x="483" y="91"/>
                    <a:pt x="464" y="91"/>
                    <a:pt x="446" y="90"/>
                  </a:cubicBezTo>
                  <a:cubicBezTo>
                    <a:pt x="440" y="90"/>
                    <a:pt x="436" y="88"/>
                    <a:pt x="432" y="84"/>
                  </a:cubicBezTo>
                  <a:cubicBezTo>
                    <a:pt x="406" y="56"/>
                    <a:pt x="380" y="28"/>
                    <a:pt x="354" y="0"/>
                  </a:cubicBezTo>
                  <a:cubicBezTo>
                    <a:pt x="352" y="3"/>
                    <a:pt x="350" y="5"/>
                    <a:pt x="348" y="7"/>
                  </a:cubicBezTo>
                  <a:cubicBezTo>
                    <a:pt x="373" y="34"/>
                    <a:pt x="398" y="61"/>
                    <a:pt x="424" y="89"/>
                  </a:cubicBezTo>
                  <a:cubicBezTo>
                    <a:pt x="366" y="86"/>
                    <a:pt x="310" y="84"/>
                    <a:pt x="252" y="81"/>
                  </a:cubicBezTo>
                  <a:cubicBezTo>
                    <a:pt x="258" y="74"/>
                    <a:pt x="262" y="68"/>
                    <a:pt x="267" y="62"/>
                  </a:cubicBezTo>
                  <a:cubicBezTo>
                    <a:pt x="280" y="45"/>
                    <a:pt x="293" y="28"/>
                    <a:pt x="306" y="11"/>
                  </a:cubicBezTo>
                  <a:cubicBezTo>
                    <a:pt x="307" y="10"/>
                    <a:pt x="308" y="10"/>
                    <a:pt x="308" y="9"/>
                  </a:cubicBezTo>
                  <a:cubicBezTo>
                    <a:pt x="305" y="7"/>
                    <a:pt x="303" y="5"/>
                    <a:pt x="301" y="3"/>
                  </a:cubicBezTo>
                  <a:cubicBezTo>
                    <a:pt x="300" y="4"/>
                    <a:pt x="300" y="5"/>
                    <a:pt x="299" y="6"/>
                  </a:cubicBezTo>
                  <a:cubicBezTo>
                    <a:pt x="280" y="30"/>
                    <a:pt x="262" y="54"/>
                    <a:pt x="243" y="78"/>
                  </a:cubicBezTo>
                  <a:cubicBezTo>
                    <a:pt x="242" y="79"/>
                    <a:pt x="239" y="80"/>
                    <a:pt x="237" y="80"/>
                  </a:cubicBezTo>
                  <a:cubicBezTo>
                    <a:pt x="213" y="79"/>
                    <a:pt x="188" y="78"/>
                    <a:pt x="163" y="77"/>
                  </a:cubicBezTo>
                  <a:cubicBezTo>
                    <a:pt x="136" y="76"/>
                    <a:pt x="109" y="75"/>
                    <a:pt x="82" y="73"/>
                  </a:cubicBezTo>
                  <a:cubicBezTo>
                    <a:pt x="67" y="73"/>
                    <a:pt x="52" y="72"/>
                    <a:pt x="37" y="71"/>
                  </a:cubicBezTo>
                  <a:cubicBezTo>
                    <a:pt x="35" y="71"/>
                    <a:pt x="33" y="71"/>
                    <a:pt x="32" y="71"/>
                  </a:cubicBezTo>
                  <a:cubicBezTo>
                    <a:pt x="29" y="71"/>
                    <a:pt x="27" y="71"/>
                    <a:pt x="25" y="70"/>
                  </a:cubicBezTo>
                  <a:cubicBezTo>
                    <a:pt x="25" y="72"/>
                    <a:pt x="25" y="73"/>
                    <a:pt x="25" y="75"/>
                  </a:cubicBezTo>
                  <a:cubicBezTo>
                    <a:pt x="25" y="77"/>
                    <a:pt x="25" y="79"/>
                    <a:pt x="25" y="80"/>
                  </a:cubicBezTo>
                  <a:cubicBezTo>
                    <a:pt x="94" y="83"/>
                    <a:pt x="163" y="87"/>
                    <a:pt x="234" y="90"/>
                  </a:cubicBezTo>
                  <a:cubicBezTo>
                    <a:pt x="216" y="112"/>
                    <a:pt x="200" y="134"/>
                    <a:pt x="183" y="156"/>
                  </a:cubicBezTo>
                  <a:close/>
                  <a:moveTo>
                    <a:pt x="320" y="280"/>
                  </a:moveTo>
                  <a:cubicBezTo>
                    <a:pt x="316" y="278"/>
                    <a:pt x="313" y="276"/>
                    <a:pt x="308" y="273"/>
                  </a:cubicBezTo>
                  <a:cubicBezTo>
                    <a:pt x="317" y="271"/>
                    <a:pt x="324" y="270"/>
                    <a:pt x="332" y="268"/>
                  </a:cubicBezTo>
                  <a:cubicBezTo>
                    <a:pt x="328" y="272"/>
                    <a:pt x="324" y="276"/>
                    <a:pt x="320" y="280"/>
                  </a:cubicBezTo>
                  <a:close/>
                  <a:moveTo>
                    <a:pt x="448" y="100"/>
                  </a:moveTo>
                  <a:cubicBezTo>
                    <a:pt x="466" y="100"/>
                    <a:pt x="483" y="101"/>
                    <a:pt x="500" y="102"/>
                  </a:cubicBezTo>
                  <a:cubicBezTo>
                    <a:pt x="492" y="111"/>
                    <a:pt x="483" y="120"/>
                    <a:pt x="474" y="130"/>
                  </a:cubicBezTo>
                  <a:cubicBezTo>
                    <a:pt x="465" y="120"/>
                    <a:pt x="456" y="110"/>
                    <a:pt x="447" y="100"/>
                  </a:cubicBezTo>
                  <a:cubicBezTo>
                    <a:pt x="448" y="100"/>
                    <a:pt x="448" y="100"/>
                    <a:pt x="448" y="100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6914823" y="3347348"/>
              <a:ext cx="1021759" cy="765820"/>
            </a:xfrm>
            <a:custGeom>
              <a:rect b="b" l="l" r="r" t="t"/>
              <a:pathLst>
                <a:path extrusionOk="0" h="191" w="255">
                  <a:moveTo>
                    <a:pt x="112" y="132"/>
                  </a:moveTo>
                  <a:cubicBezTo>
                    <a:pt x="111" y="130"/>
                    <a:pt x="112" y="128"/>
                    <a:pt x="114" y="127"/>
                  </a:cubicBezTo>
                  <a:cubicBezTo>
                    <a:pt x="146" y="113"/>
                    <a:pt x="178" y="98"/>
                    <a:pt x="210" y="84"/>
                  </a:cubicBezTo>
                  <a:cubicBezTo>
                    <a:pt x="225" y="78"/>
                    <a:pt x="240" y="71"/>
                    <a:pt x="255" y="65"/>
                  </a:cubicBezTo>
                  <a:cubicBezTo>
                    <a:pt x="253" y="62"/>
                    <a:pt x="251" y="59"/>
                    <a:pt x="251" y="56"/>
                  </a:cubicBezTo>
                  <a:cubicBezTo>
                    <a:pt x="204" y="77"/>
                    <a:pt x="156" y="98"/>
                    <a:pt x="109" y="119"/>
                  </a:cubicBezTo>
                  <a:cubicBezTo>
                    <a:pt x="107" y="113"/>
                    <a:pt x="105" y="107"/>
                    <a:pt x="103" y="100"/>
                  </a:cubicBezTo>
                  <a:cubicBezTo>
                    <a:pt x="98" y="84"/>
                    <a:pt x="94" y="67"/>
                    <a:pt x="89" y="50"/>
                  </a:cubicBezTo>
                  <a:cubicBezTo>
                    <a:pt x="85" y="34"/>
                    <a:pt x="80" y="18"/>
                    <a:pt x="76" y="1"/>
                  </a:cubicBezTo>
                  <a:cubicBezTo>
                    <a:pt x="76" y="1"/>
                    <a:pt x="76" y="1"/>
                    <a:pt x="76" y="0"/>
                  </a:cubicBezTo>
                  <a:cubicBezTo>
                    <a:pt x="73" y="2"/>
                    <a:pt x="69" y="3"/>
                    <a:pt x="65" y="3"/>
                  </a:cubicBezTo>
                  <a:cubicBezTo>
                    <a:pt x="67" y="5"/>
                    <a:pt x="67" y="7"/>
                    <a:pt x="69" y="12"/>
                  </a:cubicBezTo>
                  <a:cubicBezTo>
                    <a:pt x="74" y="31"/>
                    <a:pt x="80" y="50"/>
                    <a:pt x="85" y="70"/>
                  </a:cubicBezTo>
                  <a:cubicBezTo>
                    <a:pt x="90" y="87"/>
                    <a:pt x="95" y="105"/>
                    <a:pt x="100" y="123"/>
                  </a:cubicBezTo>
                  <a:cubicBezTo>
                    <a:pt x="66" y="138"/>
                    <a:pt x="33" y="153"/>
                    <a:pt x="0" y="168"/>
                  </a:cubicBezTo>
                  <a:cubicBezTo>
                    <a:pt x="2" y="170"/>
                    <a:pt x="4" y="173"/>
                    <a:pt x="4" y="177"/>
                  </a:cubicBezTo>
                  <a:cubicBezTo>
                    <a:pt x="6" y="176"/>
                    <a:pt x="7" y="175"/>
                    <a:pt x="10" y="174"/>
                  </a:cubicBezTo>
                  <a:cubicBezTo>
                    <a:pt x="32" y="164"/>
                    <a:pt x="55" y="154"/>
                    <a:pt x="77" y="144"/>
                  </a:cubicBezTo>
                  <a:cubicBezTo>
                    <a:pt x="85" y="140"/>
                    <a:pt x="94" y="136"/>
                    <a:pt x="102" y="132"/>
                  </a:cubicBezTo>
                  <a:cubicBezTo>
                    <a:pt x="108" y="152"/>
                    <a:pt x="113" y="171"/>
                    <a:pt x="118" y="190"/>
                  </a:cubicBezTo>
                  <a:cubicBezTo>
                    <a:pt x="118" y="190"/>
                    <a:pt x="118" y="191"/>
                    <a:pt x="118" y="191"/>
                  </a:cubicBezTo>
                  <a:cubicBezTo>
                    <a:pt x="121" y="190"/>
                    <a:pt x="125" y="189"/>
                    <a:pt x="128" y="189"/>
                  </a:cubicBezTo>
                  <a:cubicBezTo>
                    <a:pt x="128" y="188"/>
                    <a:pt x="127" y="188"/>
                    <a:pt x="127" y="187"/>
                  </a:cubicBezTo>
                  <a:cubicBezTo>
                    <a:pt x="122" y="169"/>
                    <a:pt x="117" y="150"/>
                    <a:pt x="112" y="132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6548909" y="3093408"/>
              <a:ext cx="473889" cy="119972"/>
            </a:xfrm>
            <a:custGeom>
              <a:rect b="b" l="l" r="r" t="t"/>
              <a:pathLst>
                <a:path extrusionOk="0" h="30" w="118">
                  <a:moveTo>
                    <a:pt x="55" y="19"/>
                  </a:moveTo>
                  <a:cubicBezTo>
                    <a:pt x="73" y="22"/>
                    <a:pt x="92" y="26"/>
                    <a:pt x="111" y="29"/>
                  </a:cubicBezTo>
                  <a:cubicBezTo>
                    <a:pt x="113" y="29"/>
                    <a:pt x="115" y="29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27"/>
                    <a:pt x="117" y="24"/>
                    <a:pt x="118" y="21"/>
                  </a:cubicBezTo>
                  <a:cubicBezTo>
                    <a:pt x="81" y="14"/>
                    <a:pt x="41" y="7"/>
                    <a:pt x="2" y="0"/>
                  </a:cubicBezTo>
                  <a:cubicBezTo>
                    <a:pt x="2" y="4"/>
                    <a:pt x="1" y="7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9" y="13"/>
                    <a:pt x="37" y="16"/>
                    <a:pt x="55" y="19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7684640" y="3651277"/>
              <a:ext cx="327922" cy="861797"/>
            </a:xfrm>
            <a:custGeom>
              <a:rect b="b" l="l" r="r" t="t"/>
              <a:pathLst>
                <a:path extrusionOk="0" h="215" w="82">
                  <a:moveTo>
                    <a:pt x="41" y="122"/>
                  </a:moveTo>
                  <a:cubicBezTo>
                    <a:pt x="46" y="108"/>
                    <a:pt x="51" y="93"/>
                    <a:pt x="56" y="78"/>
                  </a:cubicBezTo>
                  <a:cubicBezTo>
                    <a:pt x="64" y="57"/>
                    <a:pt x="71" y="36"/>
                    <a:pt x="78" y="15"/>
                  </a:cubicBezTo>
                  <a:cubicBezTo>
                    <a:pt x="79" y="12"/>
                    <a:pt x="80" y="10"/>
                    <a:pt x="81" y="7"/>
                  </a:cubicBezTo>
                  <a:cubicBezTo>
                    <a:pt x="81" y="6"/>
                    <a:pt x="82" y="5"/>
                    <a:pt x="82" y="4"/>
                  </a:cubicBezTo>
                  <a:cubicBezTo>
                    <a:pt x="79" y="3"/>
                    <a:pt x="76" y="2"/>
                    <a:pt x="74" y="0"/>
                  </a:cubicBezTo>
                  <a:cubicBezTo>
                    <a:pt x="67" y="19"/>
                    <a:pt x="60" y="38"/>
                    <a:pt x="54" y="57"/>
                  </a:cubicBezTo>
                  <a:cubicBezTo>
                    <a:pt x="48" y="72"/>
                    <a:pt x="10" y="181"/>
                    <a:pt x="3" y="202"/>
                  </a:cubicBezTo>
                  <a:cubicBezTo>
                    <a:pt x="2" y="205"/>
                    <a:pt x="1" y="208"/>
                    <a:pt x="0" y="2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3" y="212"/>
                    <a:pt x="6" y="213"/>
                    <a:pt x="9" y="215"/>
                  </a:cubicBezTo>
                  <a:cubicBezTo>
                    <a:pt x="12" y="205"/>
                    <a:pt x="15" y="196"/>
                    <a:pt x="18" y="186"/>
                  </a:cubicBezTo>
                  <a:cubicBezTo>
                    <a:pt x="26" y="165"/>
                    <a:pt x="33" y="143"/>
                    <a:pt x="41" y="122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10517971" y="2411570"/>
              <a:ext cx="347918" cy="477888"/>
            </a:xfrm>
            <a:custGeom>
              <a:rect b="b" l="l" r="r" t="t"/>
              <a:pathLst>
                <a:path extrusionOk="0" h="119" w="87">
                  <a:moveTo>
                    <a:pt x="80" y="119"/>
                  </a:moveTo>
                  <a:cubicBezTo>
                    <a:pt x="82" y="117"/>
                    <a:pt x="84" y="115"/>
                    <a:pt x="87" y="113"/>
                  </a:cubicBezTo>
                  <a:cubicBezTo>
                    <a:pt x="87" y="113"/>
                    <a:pt x="86" y="112"/>
                    <a:pt x="86" y="112"/>
                  </a:cubicBezTo>
                  <a:cubicBezTo>
                    <a:pt x="60" y="75"/>
                    <a:pt x="34" y="38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2"/>
                    <a:pt x="3" y="4"/>
                    <a:pt x="0" y="5"/>
                  </a:cubicBezTo>
                  <a:cubicBezTo>
                    <a:pt x="26" y="43"/>
                    <a:pt x="53" y="81"/>
                    <a:pt x="80" y="119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6930819" y="4109168"/>
              <a:ext cx="379910" cy="123971"/>
            </a:xfrm>
            <a:custGeom>
              <a:rect b="b" l="l" r="r" t="t"/>
              <a:pathLst>
                <a:path extrusionOk="0" h="31" w="95">
                  <a:moveTo>
                    <a:pt x="95" y="21"/>
                  </a:moveTo>
                  <a:cubicBezTo>
                    <a:pt x="82" y="18"/>
                    <a:pt x="69" y="15"/>
                    <a:pt x="56" y="12"/>
                  </a:cubicBezTo>
                  <a:cubicBezTo>
                    <a:pt x="38" y="8"/>
                    <a:pt x="20" y="4"/>
                    <a:pt x="2" y="0"/>
                  </a:cubicBezTo>
                  <a:cubicBezTo>
                    <a:pt x="2" y="4"/>
                    <a:pt x="1" y="7"/>
                    <a:pt x="0" y="9"/>
                  </a:cubicBezTo>
                  <a:cubicBezTo>
                    <a:pt x="31" y="17"/>
                    <a:pt x="62" y="24"/>
                    <a:pt x="93" y="31"/>
                  </a:cubicBezTo>
                  <a:cubicBezTo>
                    <a:pt x="93" y="28"/>
                    <a:pt x="94" y="24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8706399" y="4763014"/>
              <a:ext cx="1001764" cy="849800"/>
            </a:xfrm>
            <a:custGeom>
              <a:rect b="b" l="l" r="r" t="t"/>
              <a:pathLst>
                <a:path extrusionOk="0" h="212" w="250">
                  <a:moveTo>
                    <a:pt x="250" y="205"/>
                  </a:moveTo>
                  <a:cubicBezTo>
                    <a:pt x="232" y="189"/>
                    <a:pt x="213" y="174"/>
                    <a:pt x="195" y="158"/>
                  </a:cubicBezTo>
                  <a:cubicBezTo>
                    <a:pt x="159" y="128"/>
                    <a:pt x="122" y="98"/>
                    <a:pt x="86" y="67"/>
                  </a:cubicBezTo>
                  <a:cubicBezTo>
                    <a:pt x="60" y="45"/>
                    <a:pt x="34" y="23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2"/>
                    <a:pt x="2" y="5"/>
                    <a:pt x="0" y="7"/>
                  </a:cubicBezTo>
                  <a:cubicBezTo>
                    <a:pt x="81" y="75"/>
                    <a:pt x="163" y="144"/>
                    <a:pt x="244" y="212"/>
                  </a:cubicBezTo>
                  <a:cubicBezTo>
                    <a:pt x="246" y="209"/>
                    <a:pt x="248" y="207"/>
                    <a:pt x="250" y="205"/>
                  </a:cubicBezTo>
                  <a:cubicBezTo>
                    <a:pt x="250" y="205"/>
                    <a:pt x="250" y="205"/>
                    <a:pt x="250" y="205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9840131" y="5098934"/>
              <a:ext cx="577864" cy="219948"/>
            </a:xfrm>
            <a:custGeom>
              <a:rect b="b" l="l" r="r" t="t"/>
              <a:pathLst>
                <a:path extrusionOk="0" h="55" w="144">
                  <a:moveTo>
                    <a:pt x="140" y="0"/>
                  </a:moveTo>
                  <a:cubicBezTo>
                    <a:pt x="122" y="6"/>
                    <a:pt x="104" y="12"/>
                    <a:pt x="86" y="18"/>
                  </a:cubicBezTo>
                  <a:cubicBezTo>
                    <a:pt x="70" y="23"/>
                    <a:pt x="53" y="29"/>
                    <a:pt x="37" y="34"/>
                  </a:cubicBezTo>
                  <a:cubicBezTo>
                    <a:pt x="24" y="38"/>
                    <a:pt x="12" y="43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" y="49"/>
                    <a:pt x="2" y="52"/>
                    <a:pt x="3" y="55"/>
                  </a:cubicBezTo>
                  <a:cubicBezTo>
                    <a:pt x="36" y="45"/>
                    <a:pt x="124" y="15"/>
                    <a:pt x="144" y="11"/>
                  </a:cubicBezTo>
                  <a:cubicBezTo>
                    <a:pt x="143" y="7"/>
                    <a:pt x="141" y="4"/>
                    <a:pt x="141" y="0"/>
                  </a:cubicBezTo>
                  <a:cubicBezTo>
                    <a:pt x="141" y="0"/>
                    <a:pt x="141" y="0"/>
                    <a:pt x="140" y="0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10569959" y="4321118"/>
              <a:ext cx="239943" cy="629852"/>
            </a:xfrm>
            <a:custGeom>
              <a:rect b="b" l="l" r="r" t="t"/>
              <a:pathLst>
                <a:path extrusionOk="0" h="157" w="60">
                  <a:moveTo>
                    <a:pt x="37" y="45"/>
                  </a:moveTo>
                  <a:cubicBezTo>
                    <a:pt x="30" y="64"/>
                    <a:pt x="24" y="84"/>
                    <a:pt x="17" y="103"/>
                  </a:cubicBezTo>
                  <a:cubicBezTo>
                    <a:pt x="12" y="120"/>
                    <a:pt x="6" y="137"/>
                    <a:pt x="0" y="154"/>
                  </a:cubicBezTo>
                  <a:cubicBezTo>
                    <a:pt x="3" y="154"/>
                    <a:pt x="7" y="155"/>
                    <a:pt x="9" y="157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26" y="106"/>
                    <a:pt x="43" y="54"/>
                    <a:pt x="60" y="3"/>
                  </a:cubicBezTo>
                  <a:cubicBezTo>
                    <a:pt x="57" y="2"/>
                    <a:pt x="54" y="1"/>
                    <a:pt x="52" y="0"/>
                  </a:cubicBezTo>
                  <a:cubicBezTo>
                    <a:pt x="47" y="15"/>
                    <a:pt x="42" y="30"/>
                    <a:pt x="37" y="45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492922" y="2251608"/>
              <a:ext cx="681839" cy="745824"/>
            </a:xfrm>
            <a:custGeom>
              <a:rect b="b" l="l" r="r" t="t"/>
              <a:pathLst>
                <a:path extrusionOk="0" h="186" w="170">
                  <a:moveTo>
                    <a:pt x="7" y="186"/>
                  </a:moveTo>
                  <a:cubicBezTo>
                    <a:pt x="8" y="185"/>
                    <a:pt x="9" y="184"/>
                    <a:pt x="11" y="182"/>
                  </a:cubicBezTo>
                  <a:cubicBezTo>
                    <a:pt x="51" y="137"/>
                    <a:pt x="92" y="92"/>
                    <a:pt x="133" y="46"/>
                  </a:cubicBezTo>
                  <a:cubicBezTo>
                    <a:pt x="145" y="34"/>
                    <a:pt x="157" y="21"/>
                    <a:pt x="169" y="8"/>
                  </a:cubicBezTo>
                  <a:cubicBezTo>
                    <a:pt x="169" y="7"/>
                    <a:pt x="169" y="7"/>
                    <a:pt x="170" y="7"/>
                  </a:cubicBezTo>
                  <a:cubicBezTo>
                    <a:pt x="167" y="5"/>
                    <a:pt x="165" y="3"/>
                    <a:pt x="163" y="0"/>
                  </a:cubicBezTo>
                  <a:cubicBezTo>
                    <a:pt x="145" y="20"/>
                    <a:pt x="127" y="40"/>
                    <a:pt x="109" y="60"/>
                  </a:cubicBezTo>
                  <a:cubicBezTo>
                    <a:pt x="74" y="99"/>
                    <a:pt x="39" y="137"/>
                    <a:pt x="3" y="176"/>
                  </a:cubicBezTo>
                  <a:cubicBezTo>
                    <a:pt x="2" y="178"/>
                    <a:pt x="1" y="179"/>
                    <a:pt x="0" y="180"/>
                  </a:cubicBezTo>
                  <a:cubicBezTo>
                    <a:pt x="3" y="181"/>
                    <a:pt x="5" y="183"/>
                    <a:pt x="7" y="186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6444933" y="3217379"/>
              <a:ext cx="313926" cy="753822"/>
            </a:xfrm>
            <a:custGeom>
              <a:rect b="b" l="l" r="r" t="t"/>
              <a:pathLst>
                <a:path extrusionOk="0" h="188" w="78">
                  <a:moveTo>
                    <a:pt x="59" y="133"/>
                  </a:moveTo>
                  <a:cubicBezTo>
                    <a:pt x="52" y="116"/>
                    <a:pt x="46" y="99"/>
                    <a:pt x="40" y="82"/>
                  </a:cubicBezTo>
                  <a:cubicBezTo>
                    <a:pt x="32" y="60"/>
                    <a:pt x="23" y="38"/>
                    <a:pt x="15" y="16"/>
                  </a:cubicBezTo>
                  <a:cubicBezTo>
                    <a:pt x="13" y="11"/>
                    <a:pt x="11" y="5"/>
                    <a:pt x="9" y="0"/>
                  </a:cubicBezTo>
                  <a:cubicBezTo>
                    <a:pt x="6" y="1"/>
                    <a:pt x="3" y="3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2" y="34"/>
                    <a:pt x="23" y="63"/>
                    <a:pt x="34" y="92"/>
                  </a:cubicBezTo>
                  <a:cubicBezTo>
                    <a:pt x="43" y="117"/>
                    <a:pt x="52" y="141"/>
                    <a:pt x="61" y="165"/>
                  </a:cubicBezTo>
                  <a:cubicBezTo>
                    <a:pt x="63" y="169"/>
                    <a:pt x="68" y="184"/>
                    <a:pt x="70" y="188"/>
                  </a:cubicBezTo>
                  <a:cubicBezTo>
                    <a:pt x="72" y="186"/>
                    <a:pt x="75" y="185"/>
                    <a:pt x="78" y="184"/>
                  </a:cubicBezTo>
                  <a:cubicBezTo>
                    <a:pt x="72" y="167"/>
                    <a:pt x="65" y="150"/>
                    <a:pt x="59" y="133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8356481" y="4697029"/>
              <a:ext cx="121972" cy="65985"/>
            </a:xfrm>
            <a:custGeom>
              <a:rect b="b" l="l" r="r" t="t"/>
              <a:pathLst>
                <a:path extrusionOk="0" h="16" w="30"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10"/>
                    <a:pt x="2" y="13"/>
                    <a:pt x="2" y="16"/>
                  </a:cubicBezTo>
                  <a:cubicBezTo>
                    <a:pt x="12" y="14"/>
                    <a:pt x="21" y="12"/>
                    <a:pt x="30" y="9"/>
                  </a:cubicBezTo>
                  <a:cubicBezTo>
                    <a:pt x="29" y="6"/>
                    <a:pt x="28" y="3"/>
                    <a:pt x="28" y="0"/>
                  </a:cubicBezTo>
                  <a:cubicBezTo>
                    <a:pt x="19" y="2"/>
                    <a:pt x="10" y="4"/>
                    <a:pt x="0" y="7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9728157" y="5476844"/>
              <a:ext cx="55987" cy="79981"/>
            </a:xfrm>
            <a:custGeom>
              <a:rect b="b" l="l" r="r" t="t"/>
              <a:pathLst>
                <a:path extrusionOk="0" h="20" w="14">
                  <a:moveTo>
                    <a:pt x="5" y="20"/>
                  </a:moveTo>
                  <a:cubicBezTo>
                    <a:pt x="8" y="19"/>
                    <a:pt x="11" y="18"/>
                    <a:pt x="14" y="17"/>
                  </a:cubicBezTo>
                  <a:cubicBezTo>
                    <a:pt x="13" y="12"/>
                    <a:pt x="11" y="6"/>
                    <a:pt x="10" y="0"/>
                  </a:cubicBezTo>
                  <a:cubicBezTo>
                    <a:pt x="7" y="2"/>
                    <a:pt x="4" y="3"/>
                    <a:pt x="0" y="3"/>
                  </a:cubicBezTo>
                  <a:cubicBezTo>
                    <a:pt x="2" y="9"/>
                    <a:pt x="4" y="14"/>
                    <a:pt x="5" y="20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7784617" y="4653039"/>
              <a:ext cx="303928" cy="113974"/>
            </a:xfrm>
            <a:custGeom>
              <a:rect b="b" l="l" r="r" t="t"/>
              <a:pathLst>
                <a:path extrusionOk="0" h="28" w="76">
                  <a:moveTo>
                    <a:pt x="52" y="12"/>
                  </a:moveTo>
                  <a:cubicBezTo>
                    <a:pt x="36" y="8"/>
                    <a:pt x="20" y="5"/>
                    <a:pt x="4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4"/>
                    <a:pt x="1" y="7"/>
                    <a:pt x="0" y="10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4" y="10"/>
                    <a:pt x="7" y="11"/>
                    <a:pt x="10" y="12"/>
                  </a:cubicBezTo>
                  <a:cubicBezTo>
                    <a:pt x="25" y="16"/>
                    <a:pt x="40" y="19"/>
                    <a:pt x="55" y="23"/>
                  </a:cubicBezTo>
                  <a:cubicBezTo>
                    <a:pt x="61" y="24"/>
                    <a:pt x="67" y="26"/>
                    <a:pt x="74" y="28"/>
                  </a:cubicBezTo>
                  <a:cubicBezTo>
                    <a:pt x="74" y="24"/>
                    <a:pt x="75" y="21"/>
                    <a:pt x="76" y="18"/>
                  </a:cubicBezTo>
                  <a:cubicBezTo>
                    <a:pt x="68" y="16"/>
                    <a:pt x="60" y="14"/>
                    <a:pt x="52" y="12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10925875" y="3855228"/>
              <a:ext cx="249942" cy="249942"/>
            </a:xfrm>
            <a:custGeom>
              <a:rect b="b" l="l" r="r" t="t"/>
              <a:pathLst>
                <a:path extrusionOk="0" h="62" w="62">
                  <a:moveTo>
                    <a:pt x="56" y="0"/>
                  </a:moveTo>
                  <a:cubicBezTo>
                    <a:pt x="46" y="9"/>
                    <a:pt x="36" y="19"/>
                    <a:pt x="26" y="29"/>
                  </a:cubicBezTo>
                  <a:cubicBezTo>
                    <a:pt x="18" y="37"/>
                    <a:pt x="9" y="45"/>
                    <a:pt x="1" y="54"/>
                  </a:cubicBezTo>
                  <a:cubicBezTo>
                    <a:pt x="1" y="54"/>
                    <a:pt x="0" y="55"/>
                    <a:pt x="0" y="55"/>
                  </a:cubicBezTo>
                  <a:cubicBezTo>
                    <a:pt x="2" y="57"/>
                    <a:pt x="4" y="59"/>
                    <a:pt x="6" y="62"/>
                  </a:cubicBezTo>
                  <a:cubicBezTo>
                    <a:pt x="7" y="61"/>
                    <a:pt x="7" y="61"/>
                    <a:pt x="8" y="61"/>
                  </a:cubicBezTo>
                  <a:cubicBezTo>
                    <a:pt x="20" y="48"/>
                    <a:pt x="32" y="36"/>
                    <a:pt x="44" y="24"/>
                  </a:cubicBezTo>
                  <a:cubicBezTo>
                    <a:pt x="50" y="18"/>
                    <a:pt x="56" y="12"/>
                    <a:pt x="62" y="6"/>
                  </a:cubicBezTo>
                  <a:cubicBezTo>
                    <a:pt x="60" y="4"/>
                    <a:pt x="58" y="2"/>
                    <a:pt x="56" y="0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7490687" y="4361108"/>
              <a:ext cx="113974" cy="159962"/>
            </a:xfrm>
            <a:custGeom>
              <a:rect b="b" l="l" r="r" t="t"/>
              <a:pathLst>
                <a:path extrusionOk="0" h="40" w="28">
                  <a:moveTo>
                    <a:pt x="28" y="35"/>
                  </a:moveTo>
                  <a:cubicBezTo>
                    <a:pt x="22" y="24"/>
                    <a:pt x="15" y="12"/>
                    <a:pt x="9" y="0"/>
                  </a:cubicBezTo>
                  <a:cubicBezTo>
                    <a:pt x="7" y="2"/>
                    <a:pt x="4" y="4"/>
                    <a:pt x="0" y="5"/>
                  </a:cubicBezTo>
                  <a:cubicBezTo>
                    <a:pt x="2" y="6"/>
                    <a:pt x="3" y="8"/>
                    <a:pt x="4" y="10"/>
                  </a:cubicBezTo>
                  <a:cubicBezTo>
                    <a:pt x="9" y="20"/>
                    <a:pt x="14" y="30"/>
                    <a:pt x="19" y="40"/>
                  </a:cubicBezTo>
                  <a:cubicBezTo>
                    <a:pt x="22" y="38"/>
                    <a:pt x="25" y="37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7820608" y="2467557"/>
              <a:ext cx="283933" cy="289932"/>
            </a:xfrm>
            <a:custGeom>
              <a:rect b="b" l="l" r="r" t="t"/>
              <a:pathLst>
                <a:path extrusionOk="0" h="72" w="71">
                  <a:moveTo>
                    <a:pt x="10" y="61"/>
                  </a:moveTo>
                  <a:cubicBezTo>
                    <a:pt x="16" y="67"/>
                    <a:pt x="25" y="71"/>
                    <a:pt x="35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8" y="72"/>
                    <a:pt x="41" y="71"/>
                    <a:pt x="44" y="71"/>
                  </a:cubicBezTo>
                  <a:cubicBezTo>
                    <a:pt x="52" y="69"/>
                    <a:pt x="58" y="64"/>
                    <a:pt x="63" y="58"/>
                  </a:cubicBezTo>
                  <a:cubicBezTo>
                    <a:pt x="65" y="56"/>
                    <a:pt x="67" y="53"/>
                    <a:pt x="68" y="50"/>
                  </a:cubicBezTo>
                  <a:cubicBezTo>
                    <a:pt x="70" y="46"/>
                    <a:pt x="71" y="41"/>
                    <a:pt x="71" y="36"/>
                  </a:cubicBezTo>
                  <a:cubicBezTo>
                    <a:pt x="71" y="26"/>
                    <a:pt x="67" y="17"/>
                    <a:pt x="61" y="10"/>
                  </a:cubicBezTo>
                  <a:cubicBezTo>
                    <a:pt x="58" y="8"/>
                    <a:pt x="56" y="6"/>
                    <a:pt x="53" y="5"/>
                  </a:cubicBezTo>
                  <a:cubicBezTo>
                    <a:pt x="48" y="2"/>
                    <a:pt x="42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8"/>
                    <a:pt x="0" y="39"/>
                    <a:pt x="0" y="41"/>
                  </a:cubicBezTo>
                  <a:cubicBezTo>
                    <a:pt x="0" y="44"/>
                    <a:pt x="1" y="47"/>
                    <a:pt x="3" y="50"/>
                  </a:cubicBezTo>
                  <a:cubicBezTo>
                    <a:pt x="3" y="51"/>
                    <a:pt x="3" y="52"/>
                    <a:pt x="4" y="53"/>
                  </a:cubicBezTo>
                  <a:cubicBezTo>
                    <a:pt x="5" y="56"/>
                    <a:pt x="7" y="58"/>
                    <a:pt x="10" y="61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7018798" y="3073413"/>
              <a:ext cx="283933" cy="285933"/>
            </a:xfrm>
            <a:custGeom>
              <a:rect b="b" l="l" r="r" t="t"/>
              <a:pathLst>
                <a:path extrusionOk="0" h="71" w="71">
                  <a:moveTo>
                    <a:pt x="71" y="36"/>
                  </a:moveTo>
                  <a:cubicBezTo>
                    <a:pt x="71" y="35"/>
                    <a:pt x="71" y="35"/>
                    <a:pt x="71" y="34"/>
                  </a:cubicBezTo>
                  <a:cubicBezTo>
                    <a:pt x="71" y="31"/>
                    <a:pt x="71" y="27"/>
                    <a:pt x="70" y="24"/>
                  </a:cubicBezTo>
                  <a:cubicBezTo>
                    <a:pt x="69" y="22"/>
                    <a:pt x="68" y="20"/>
                    <a:pt x="67" y="19"/>
                  </a:cubicBezTo>
                  <a:cubicBezTo>
                    <a:pt x="66" y="16"/>
                    <a:pt x="64" y="13"/>
                    <a:pt x="61" y="11"/>
                  </a:cubicBezTo>
                  <a:cubicBezTo>
                    <a:pt x="57" y="6"/>
                    <a:pt x="51" y="2"/>
                    <a:pt x="44" y="1"/>
                  </a:cubicBezTo>
                  <a:cubicBezTo>
                    <a:pt x="41" y="0"/>
                    <a:pt x="39" y="0"/>
                    <a:pt x="36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19" y="1"/>
                    <a:pt x="6" y="11"/>
                    <a:pt x="1" y="26"/>
                  </a:cubicBezTo>
                  <a:cubicBezTo>
                    <a:pt x="0" y="29"/>
                    <a:pt x="0" y="32"/>
                    <a:pt x="0" y="35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0" y="49"/>
                    <a:pt x="7" y="60"/>
                    <a:pt x="17" y="66"/>
                  </a:cubicBezTo>
                  <a:cubicBezTo>
                    <a:pt x="20" y="68"/>
                    <a:pt x="23" y="69"/>
                    <a:pt x="27" y="70"/>
                  </a:cubicBezTo>
                  <a:cubicBezTo>
                    <a:pt x="29" y="71"/>
                    <a:pt x="33" y="71"/>
                    <a:pt x="36" y="71"/>
                  </a:cubicBezTo>
                  <a:cubicBezTo>
                    <a:pt x="37" y="71"/>
                    <a:pt x="38" y="71"/>
                    <a:pt x="39" y="71"/>
                  </a:cubicBezTo>
                  <a:cubicBezTo>
                    <a:pt x="43" y="71"/>
                    <a:pt x="47" y="70"/>
                    <a:pt x="50" y="68"/>
                  </a:cubicBezTo>
                  <a:cubicBezTo>
                    <a:pt x="63" y="63"/>
                    <a:pt x="71" y="50"/>
                    <a:pt x="71" y="36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6268975" y="2949442"/>
              <a:ext cx="287932" cy="283933"/>
            </a:xfrm>
            <a:custGeom>
              <a:rect b="b" l="l" r="r" t="t"/>
              <a:pathLst>
                <a:path extrusionOk="0" h="71" w="72">
                  <a:moveTo>
                    <a:pt x="70" y="46"/>
                  </a:moveTo>
                  <a:cubicBezTo>
                    <a:pt x="71" y="43"/>
                    <a:pt x="72" y="40"/>
                    <a:pt x="72" y="36"/>
                  </a:cubicBezTo>
                  <a:cubicBezTo>
                    <a:pt x="72" y="36"/>
                    <a:pt x="72" y="36"/>
                    <a:pt x="72" y="35"/>
                  </a:cubicBezTo>
                  <a:cubicBezTo>
                    <a:pt x="72" y="33"/>
                    <a:pt x="72" y="31"/>
                    <a:pt x="71" y="29"/>
                  </a:cubicBezTo>
                  <a:cubicBezTo>
                    <a:pt x="71" y="26"/>
                    <a:pt x="70" y="23"/>
                    <a:pt x="68" y="20"/>
                  </a:cubicBezTo>
                  <a:cubicBezTo>
                    <a:pt x="67" y="17"/>
                    <a:pt x="65" y="14"/>
                    <a:pt x="63" y="12"/>
                  </a:cubicBezTo>
                  <a:cubicBezTo>
                    <a:pt x="61" y="9"/>
                    <a:pt x="59" y="7"/>
                    <a:pt x="56" y="6"/>
                  </a:cubicBezTo>
                  <a:cubicBezTo>
                    <a:pt x="50" y="2"/>
                    <a:pt x="43" y="0"/>
                    <a:pt x="36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39" y="71"/>
                    <a:pt x="42" y="71"/>
                    <a:pt x="44" y="70"/>
                  </a:cubicBezTo>
                  <a:cubicBezTo>
                    <a:pt x="47" y="70"/>
                    <a:pt x="50" y="68"/>
                    <a:pt x="53" y="67"/>
                  </a:cubicBezTo>
                  <a:cubicBezTo>
                    <a:pt x="61" y="63"/>
                    <a:pt x="68" y="55"/>
                    <a:pt x="70" y="46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6648885" y="3951206"/>
              <a:ext cx="289932" cy="289932"/>
            </a:xfrm>
            <a:custGeom>
              <a:rect b="b" l="l" r="r" t="t"/>
              <a:pathLst>
                <a:path extrusionOk="0" h="72" w="72">
                  <a:moveTo>
                    <a:pt x="72" y="36"/>
                  </a:moveTo>
                  <a:cubicBezTo>
                    <a:pt x="72" y="32"/>
                    <a:pt x="71" y="29"/>
                    <a:pt x="70" y="26"/>
                  </a:cubicBezTo>
                  <a:cubicBezTo>
                    <a:pt x="70" y="22"/>
                    <a:pt x="68" y="19"/>
                    <a:pt x="66" y="17"/>
                  </a:cubicBezTo>
                  <a:cubicBezTo>
                    <a:pt x="63" y="12"/>
                    <a:pt x="59" y="8"/>
                    <a:pt x="54" y="5"/>
                  </a:cubicBezTo>
                  <a:cubicBezTo>
                    <a:pt x="51" y="3"/>
                    <a:pt x="48" y="2"/>
                    <a:pt x="45" y="1"/>
                  </a:cubicBezTo>
                  <a:cubicBezTo>
                    <a:pt x="42" y="1"/>
                    <a:pt x="39" y="0"/>
                    <a:pt x="36" y="0"/>
                  </a:cubicBezTo>
                  <a:cubicBezTo>
                    <a:pt x="33" y="0"/>
                    <a:pt x="30" y="1"/>
                    <a:pt x="27" y="1"/>
                  </a:cubicBezTo>
                  <a:cubicBezTo>
                    <a:pt x="24" y="2"/>
                    <a:pt x="21" y="3"/>
                    <a:pt x="19" y="5"/>
                  </a:cubicBezTo>
                  <a:cubicBezTo>
                    <a:pt x="8" y="11"/>
                    <a:pt x="0" y="23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2" y="72"/>
                    <a:pt x="65" y="62"/>
                    <a:pt x="70" y="48"/>
                  </a:cubicBezTo>
                  <a:cubicBezTo>
                    <a:pt x="71" y="46"/>
                    <a:pt x="72" y="43"/>
                    <a:pt x="72" y="39"/>
                  </a:cubicBezTo>
                  <a:cubicBezTo>
                    <a:pt x="72" y="38"/>
                    <a:pt x="72" y="37"/>
                    <a:pt x="72" y="36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7298732" y="4105169"/>
              <a:ext cx="287932" cy="283933"/>
            </a:xfrm>
            <a:custGeom>
              <a:rect b="b" l="l" r="r" t="t"/>
              <a:pathLst>
                <a:path extrusionOk="0" h="71" w="72">
                  <a:moveTo>
                    <a:pt x="72" y="35"/>
                  </a:moveTo>
                  <a:cubicBezTo>
                    <a:pt x="72" y="16"/>
                    <a:pt x="56" y="0"/>
                    <a:pt x="36" y="0"/>
                  </a:cubicBezTo>
                  <a:cubicBezTo>
                    <a:pt x="35" y="0"/>
                    <a:pt x="33" y="0"/>
                    <a:pt x="32" y="0"/>
                  </a:cubicBezTo>
                  <a:cubicBezTo>
                    <a:pt x="29" y="0"/>
                    <a:pt x="25" y="1"/>
                    <a:pt x="22" y="2"/>
                  </a:cubicBezTo>
                  <a:cubicBezTo>
                    <a:pt x="13" y="6"/>
                    <a:pt x="6" y="13"/>
                    <a:pt x="3" y="22"/>
                  </a:cubicBezTo>
                  <a:cubicBezTo>
                    <a:pt x="2" y="25"/>
                    <a:pt x="1" y="29"/>
                    <a:pt x="1" y="32"/>
                  </a:cubicBezTo>
                  <a:cubicBezTo>
                    <a:pt x="0" y="33"/>
                    <a:pt x="0" y="34"/>
                    <a:pt x="0" y="35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40" y="71"/>
                    <a:pt x="45" y="70"/>
                    <a:pt x="48" y="69"/>
                  </a:cubicBezTo>
                  <a:cubicBezTo>
                    <a:pt x="52" y="68"/>
                    <a:pt x="55" y="66"/>
                    <a:pt x="57" y="64"/>
                  </a:cubicBezTo>
                  <a:cubicBezTo>
                    <a:pt x="66" y="58"/>
                    <a:pt x="72" y="47"/>
                    <a:pt x="72" y="35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7506683" y="4493077"/>
              <a:ext cx="289932" cy="289932"/>
            </a:xfrm>
            <a:custGeom>
              <a:rect b="b" l="l" r="r" t="t"/>
              <a:pathLst>
                <a:path extrusionOk="0" h="72" w="72">
                  <a:moveTo>
                    <a:pt x="72" y="36"/>
                  </a:moveTo>
                  <a:cubicBezTo>
                    <a:pt x="72" y="32"/>
                    <a:pt x="71" y="28"/>
                    <a:pt x="70" y="24"/>
                  </a:cubicBezTo>
                  <a:cubicBezTo>
                    <a:pt x="68" y="21"/>
                    <a:pt x="67" y="18"/>
                    <a:pt x="65" y="15"/>
                  </a:cubicBezTo>
                  <a:cubicBezTo>
                    <a:pt x="62" y="11"/>
                    <a:pt x="58" y="7"/>
                    <a:pt x="53" y="5"/>
                  </a:cubicBezTo>
                  <a:cubicBezTo>
                    <a:pt x="50" y="3"/>
                    <a:pt x="47" y="2"/>
                    <a:pt x="44" y="1"/>
                  </a:cubicBezTo>
                  <a:cubicBezTo>
                    <a:pt x="41" y="1"/>
                    <a:pt x="39" y="0"/>
                    <a:pt x="36" y="0"/>
                  </a:cubicBezTo>
                  <a:cubicBezTo>
                    <a:pt x="32" y="0"/>
                    <a:pt x="28" y="1"/>
                    <a:pt x="24" y="3"/>
                  </a:cubicBezTo>
                  <a:cubicBezTo>
                    <a:pt x="21" y="4"/>
                    <a:pt x="18" y="5"/>
                    <a:pt x="15" y="7"/>
                  </a:cubicBezTo>
                  <a:cubicBezTo>
                    <a:pt x="6" y="13"/>
                    <a:pt x="0" y="24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1" y="72"/>
                    <a:pt x="64" y="63"/>
                    <a:pt x="69" y="50"/>
                  </a:cubicBezTo>
                  <a:cubicBezTo>
                    <a:pt x="70" y="47"/>
                    <a:pt x="71" y="44"/>
                    <a:pt x="71" y="40"/>
                  </a:cubicBezTo>
                  <a:cubicBezTo>
                    <a:pt x="72" y="39"/>
                    <a:pt x="72" y="38"/>
                    <a:pt x="72" y="36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8080547" y="4633044"/>
              <a:ext cx="283933" cy="289932"/>
            </a:xfrm>
            <a:custGeom>
              <a:rect b="b" l="l" r="r" t="t"/>
              <a:pathLst>
                <a:path extrusionOk="0" h="72" w="71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2" y="0"/>
                    <a:pt x="29" y="1"/>
                    <a:pt x="26" y="2"/>
                  </a:cubicBezTo>
                  <a:cubicBezTo>
                    <a:pt x="15" y="5"/>
                    <a:pt x="6" y="13"/>
                    <a:pt x="2" y="23"/>
                  </a:cubicBezTo>
                  <a:cubicBezTo>
                    <a:pt x="1" y="26"/>
                    <a:pt x="0" y="29"/>
                    <a:pt x="0" y="33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56"/>
                    <a:pt x="16" y="72"/>
                    <a:pt x="35" y="72"/>
                  </a:cubicBezTo>
                  <a:cubicBezTo>
                    <a:pt x="55" y="72"/>
                    <a:pt x="71" y="56"/>
                    <a:pt x="71" y="36"/>
                  </a:cubicBezTo>
                  <a:cubicBezTo>
                    <a:pt x="71" y="35"/>
                    <a:pt x="71" y="34"/>
                    <a:pt x="71" y="32"/>
                  </a:cubicBezTo>
                  <a:cubicBezTo>
                    <a:pt x="71" y="29"/>
                    <a:pt x="70" y="26"/>
                    <a:pt x="69" y="23"/>
                  </a:cubicBezTo>
                  <a:cubicBezTo>
                    <a:pt x="64" y="10"/>
                    <a:pt x="51" y="0"/>
                    <a:pt x="35" y="0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912586" y="3387339"/>
              <a:ext cx="287932" cy="287932"/>
            </a:xfrm>
            <a:custGeom>
              <a:rect b="b" l="l" r="r" t="t"/>
              <a:pathLst>
                <a:path extrusionOk="0" h="72" w="72">
                  <a:moveTo>
                    <a:pt x="68" y="51"/>
                  </a:moveTo>
                  <a:cubicBezTo>
                    <a:pt x="70" y="48"/>
                    <a:pt x="71" y="45"/>
                    <a:pt x="71" y="42"/>
                  </a:cubicBezTo>
                  <a:cubicBezTo>
                    <a:pt x="72" y="40"/>
                    <a:pt x="72" y="38"/>
                    <a:pt x="72" y="36"/>
                  </a:cubicBezTo>
                  <a:cubicBezTo>
                    <a:pt x="72" y="28"/>
                    <a:pt x="69" y="20"/>
                    <a:pt x="65" y="15"/>
                  </a:cubicBezTo>
                  <a:cubicBezTo>
                    <a:pt x="63" y="12"/>
                    <a:pt x="60" y="10"/>
                    <a:pt x="58" y="8"/>
                  </a:cubicBezTo>
                  <a:cubicBezTo>
                    <a:pt x="52" y="3"/>
                    <a:pt x="45" y="1"/>
                    <a:pt x="38" y="0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33" y="0"/>
                    <a:pt x="30" y="0"/>
                    <a:pt x="28" y="1"/>
                  </a:cubicBezTo>
                  <a:cubicBezTo>
                    <a:pt x="12" y="5"/>
                    <a:pt x="0" y="19"/>
                    <a:pt x="0" y="36"/>
                  </a:cubicBezTo>
                  <a:cubicBezTo>
                    <a:pt x="0" y="39"/>
                    <a:pt x="1" y="43"/>
                    <a:pt x="2" y="46"/>
                  </a:cubicBezTo>
                  <a:cubicBezTo>
                    <a:pt x="2" y="49"/>
                    <a:pt x="4" y="52"/>
                    <a:pt x="6" y="55"/>
                  </a:cubicBezTo>
                  <a:cubicBezTo>
                    <a:pt x="8" y="59"/>
                    <a:pt x="12" y="63"/>
                    <a:pt x="17" y="66"/>
                  </a:cubicBezTo>
                  <a:cubicBezTo>
                    <a:pt x="19" y="68"/>
                    <a:pt x="22" y="69"/>
                    <a:pt x="25" y="70"/>
                  </a:cubicBezTo>
                  <a:cubicBezTo>
                    <a:pt x="29" y="71"/>
                    <a:pt x="32" y="72"/>
                    <a:pt x="3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9" y="72"/>
                    <a:pt x="43" y="71"/>
                    <a:pt x="46" y="70"/>
                  </a:cubicBezTo>
                  <a:cubicBezTo>
                    <a:pt x="56" y="67"/>
                    <a:pt x="64" y="60"/>
                    <a:pt x="68" y="51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8946343" y="3715261"/>
              <a:ext cx="283933" cy="283933"/>
            </a:xfrm>
            <a:custGeom>
              <a:rect b="b" l="l" r="r" t="t"/>
              <a:pathLst>
                <a:path extrusionOk="0" h="71" w="71">
                  <a:moveTo>
                    <a:pt x="31" y="0"/>
                  </a:moveTo>
                  <a:cubicBezTo>
                    <a:pt x="28" y="1"/>
                    <a:pt x="24" y="1"/>
                    <a:pt x="21" y="3"/>
                  </a:cubicBezTo>
                  <a:cubicBezTo>
                    <a:pt x="14" y="6"/>
                    <a:pt x="7" y="12"/>
                    <a:pt x="3" y="20"/>
                  </a:cubicBezTo>
                  <a:cubicBezTo>
                    <a:pt x="2" y="23"/>
                    <a:pt x="1" y="26"/>
                    <a:pt x="0" y="29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0" y="40"/>
                    <a:pt x="1" y="44"/>
                    <a:pt x="2" y="48"/>
                  </a:cubicBezTo>
                  <a:cubicBezTo>
                    <a:pt x="3" y="51"/>
                    <a:pt x="5" y="54"/>
                    <a:pt x="7" y="57"/>
                  </a:cubicBezTo>
                  <a:cubicBezTo>
                    <a:pt x="9" y="60"/>
                    <a:pt x="11" y="62"/>
                    <a:pt x="14" y="64"/>
                  </a:cubicBezTo>
                  <a:cubicBezTo>
                    <a:pt x="16" y="66"/>
                    <a:pt x="19" y="68"/>
                    <a:pt x="22" y="69"/>
                  </a:cubicBezTo>
                  <a:cubicBezTo>
                    <a:pt x="26" y="71"/>
                    <a:pt x="31" y="71"/>
                    <a:pt x="35" y="71"/>
                  </a:cubicBezTo>
                  <a:cubicBezTo>
                    <a:pt x="49" y="71"/>
                    <a:pt x="62" y="63"/>
                    <a:pt x="67" y="52"/>
                  </a:cubicBezTo>
                  <a:cubicBezTo>
                    <a:pt x="69" y="49"/>
                    <a:pt x="70" y="46"/>
                    <a:pt x="71" y="42"/>
                  </a:cubicBezTo>
                  <a:cubicBezTo>
                    <a:pt x="71" y="40"/>
                    <a:pt x="71" y="38"/>
                    <a:pt x="71" y="36"/>
                  </a:cubicBezTo>
                  <a:cubicBezTo>
                    <a:pt x="71" y="35"/>
                    <a:pt x="71" y="34"/>
                    <a:pt x="71" y="33"/>
                  </a:cubicBezTo>
                  <a:cubicBezTo>
                    <a:pt x="71" y="29"/>
                    <a:pt x="70" y="26"/>
                    <a:pt x="69" y="23"/>
                  </a:cubicBezTo>
                  <a:cubicBezTo>
                    <a:pt x="67" y="19"/>
                    <a:pt x="65" y="16"/>
                    <a:pt x="63" y="13"/>
                  </a:cubicBezTo>
                  <a:cubicBezTo>
                    <a:pt x="61" y="10"/>
                    <a:pt x="58" y="8"/>
                    <a:pt x="55" y="6"/>
                  </a:cubicBezTo>
                  <a:cubicBezTo>
                    <a:pt x="49" y="2"/>
                    <a:pt x="43" y="0"/>
                    <a:pt x="35" y="0"/>
                  </a:cubicBezTo>
                  <a:cubicBezTo>
                    <a:pt x="34" y="0"/>
                    <a:pt x="32" y="0"/>
                    <a:pt x="31" y="0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8470455" y="4537066"/>
              <a:ext cx="283933" cy="289932"/>
            </a:xfrm>
            <a:custGeom>
              <a:rect b="b" l="l" r="r" t="t"/>
              <a:pathLst>
                <a:path extrusionOk="0" h="72" w="71">
                  <a:moveTo>
                    <a:pt x="65" y="56"/>
                  </a:moveTo>
                  <a:cubicBezTo>
                    <a:pt x="66" y="55"/>
                    <a:pt x="67" y="54"/>
                    <a:pt x="67" y="53"/>
                  </a:cubicBezTo>
                  <a:cubicBezTo>
                    <a:pt x="69" y="50"/>
                    <a:pt x="70" y="47"/>
                    <a:pt x="70" y="43"/>
                  </a:cubicBezTo>
                  <a:cubicBezTo>
                    <a:pt x="71" y="41"/>
                    <a:pt x="71" y="39"/>
                    <a:pt x="71" y="37"/>
                  </a:cubicBezTo>
                  <a:cubicBezTo>
                    <a:pt x="71" y="37"/>
                    <a:pt x="71" y="36"/>
                    <a:pt x="71" y="36"/>
                  </a:cubicBezTo>
                  <a:cubicBezTo>
                    <a:pt x="71" y="33"/>
                    <a:pt x="71" y="30"/>
                    <a:pt x="70" y="27"/>
                  </a:cubicBezTo>
                  <a:cubicBezTo>
                    <a:pt x="68" y="19"/>
                    <a:pt x="64" y="12"/>
                    <a:pt x="57" y="8"/>
                  </a:cubicBezTo>
                  <a:cubicBezTo>
                    <a:pt x="55" y="6"/>
                    <a:pt x="52" y="4"/>
                    <a:pt x="49" y="3"/>
                  </a:cubicBezTo>
                  <a:cubicBezTo>
                    <a:pt x="45" y="1"/>
                    <a:pt x="40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7"/>
                    <a:pt x="0" y="39"/>
                    <a:pt x="0" y="40"/>
                  </a:cubicBezTo>
                  <a:cubicBezTo>
                    <a:pt x="0" y="43"/>
                    <a:pt x="1" y="46"/>
                    <a:pt x="2" y="49"/>
                  </a:cubicBezTo>
                  <a:cubicBezTo>
                    <a:pt x="8" y="62"/>
                    <a:pt x="20" y="72"/>
                    <a:pt x="35" y="72"/>
                  </a:cubicBezTo>
                  <a:cubicBezTo>
                    <a:pt x="44" y="72"/>
                    <a:pt x="53" y="68"/>
                    <a:pt x="59" y="63"/>
                  </a:cubicBezTo>
                  <a:cubicBezTo>
                    <a:pt x="61" y="61"/>
                    <a:pt x="63" y="58"/>
                    <a:pt x="65" y="56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8762386" y="3077412"/>
              <a:ext cx="283933" cy="285933"/>
            </a:xfrm>
            <a:custGeom>
              <a:rect b="b" l="l" r="r" t="t"/>
              <a:pathLst>
                <a:path extrusionOk="0" h="71" w="71">
                  <a:moveTo>
                    <a:pt x="35" y="71"/>
                  </a:moveTo>
                  <a:cubicBezTo>
                    <a:pt x="37" y="71"/>
                    <a:pt x="39" y="71"/>
                    <a:pt x="40" y="71"/>
                  </a:cubicBezTo>
                  <a:cubicBezTo>
                    <a:pt x="44" y="71"/>
                    <a:pt x="47" y="70"/>
                    <a:pt x="50" y="68"/>
                  </a:cubicBezTo>
                  <a:cubicBezTo>
                    <a:pt x="62" y="63"/>
                    <a:pt x="71" y="50"/>
                    <a:pt x="71" y="36"/>
                  </a:cubicBezTo>
                  <a:cubicBezTo>
                    <a:pt x="71" y="29"/>
                    <a:pt x="69" y="22"/>
                    <a:pt x="66" y="17"/>
                  </a:cubicBezTo>
                  <a:cubicBezTo>
                    <a:pt x="64" y="14"/>
                    <a:pt x="62" y="12"/>
                    <a:pt x="60" y="9"/>
                  </a:cubicBezTo>
                  <a:cubicBezTo>
                    <a:pt x="53" y="3"/>
                    <a:pt x="45" y="0"/>
                    <a:pt x="35" y="0"/>
                  </a:cubicBezTo>
                  <a:cubicBezTo>
                    <a:pt x="25" y="0"/>
                    <a:pt x="15" y="5"/>
                    <a:pt x="9" y="12"/>
                  </a:cubicBezTo>
                  <a:cubicBezTo>
                    <a:pt x="6" y="15"/>
                    <a:pt x="5" y="17"/>
                    <a:pt x="3" y="20"/>
                  </a:cubicBezTo>
                  <a:cubicBezTo>
                    <a:pt x="1" y="25"/>
                    <a:pt x="0" y="30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9268266" y="4445088"/>
              <a:ext cx="283933" cy="285933"/>
            </a:xfrm>
            <a:custGeom>
              <a:rect b="b" l="l" r="r" t="t"/>
              <a:pathLst>
                <a:path extrusionOk="0" h="71" w="71">
                  <a:moveTo>
                    <a:pt x="0" y="35"/>
                  </a:moveTo>
                  <a:cubicBezTo>
                    <a:pt x="0" y="35"/>
                    <a:pt x="0" y="35"/>
                    <a:pt x="0" y="36"/>
                  </a:cubicBezTo>
                  <a:cubicBezTo>
                    <a:pt x="0" y="39"/>
                    <a:pt x="0" y="42"/>
                    <a:pt x="1" y="45"/>
                  </a:cubicBezTo>
                  <a:cubicBezTo>
                    <a:pt x="5" y="60"/>
                    <a:pt x="19" y="71"/>
                    <a:pt x="36" y="71"/>
                  </a:cubicBezTo>
                  <a:cubicBezTo>
                    <a:pt x="39" y="71"/>
                    <a:pt x="41" y="71"/>
                    <a:pt x="44" y="70"/>
                  </a:cubicBezTo>
                  <a:cubicBezTo>
                    <a:pt x="48" y="70"/>
                    <a:pt x="51" y="68"/>
                    <a:pt x="54" y="66"/>
                  </a:cubicBezTo>
                  <a:cubicBezTo>
                    <a:pt x="64" y="60"/>
                    <a:pt x="71" y="49"/>
                    <a:pt x="71" y="36"/>
                  </a:cubicBezTo>
                  <a:cubicBezTo>
                    <a:pt x="71" y="32"/>
                    <a:pt x="71" y="29"/>
                    <a:pt x="70" y="26"/>
                  </a:cubicBezTo>
                  <a:cubicBezTo>
                    <a:pt x="69" y="23"/>
                    <a:pt x="68" y="20"/>
                    <a:pt x="66" y="17"/>
                  </a:cubicBezTo>
                  <a:cubicBezTo>
                    <a:pt x="61" y="9"/>
                    <a:pt x="53" y="2"/>
                    <a:pt x="42" y="1"/>
                  </a:cubicBezTo>
                  <a:cubicBezTo>
                    <a:pt x="40" y="0"/>
                    <a:pt x="38" y="0"/>
                    <a:pt x="36" y="0"/>
                  </a:cubicBezTo>
                  <a:cubicBezTo>
                    <a:pt x="35" y="0"/>
                    <a:pt x="34" y="0"/>
                    <a:pt x="33" y="0"/>
                  </a:cubicBezTo>
                  <a:cubicBezTo>
                    <a:pt x="14" y="2"/>
                    <a:pt x="0" y="17"/>
                    <a:pt x="0" y="35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9568195" y="5202910"/>
              <a:ext cx="283933" cy="285933"/>
            </a:xfrm>
            <a:custGeom>
              <a:rect b="b" l="l" r="r" t="t"/>
              <a:pathLst>
                <a:path extrusionOk="0" h="71" w="71">
                  <a:moveTo>
                    <a:pt x="57" y="7"/>
                  </a:moveTo>
                  <a:cubicBezTo>
                    <a:pt x="55" y="6"/>
                    <a:pt x="52" y="4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6" y="1"/>
                    <a:pt x="43" y="1"/>
                    <a:pt x="40" y="0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3" y="0"/>
                    <a:pt x="30" y="0"/>
                    <a:pt x="27" y="1"/>
                  </a:cubicBezTo>
                  <a:cubicBezTo>
                    <a:pt x="24" y="2"/>
                    <a:pt x="21" y="3"/>
                    <a:pt x="18" y="4"/>
                  </a:cubicBezTo>
                  <a:cubicBezTo>
                    <a:pt x="7" y="10"/>
                    <a:pt x="0" y="22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7" y="71"/>
                    <a:pt x="39" y="71"/>
                    <a:pt x="40" y="71"/>
                  </a:cubicBezTo>
                  <a:cubicBezTo>
                    <a:pt x="44" y="71"/>
                    <a:pt x="47" y="70"/>
                    <a:pt x="50" y="68"/>
                  </a:cubicBezTo>
                  <a:cubicBezTo>
                    <a:pt x="62" y="63"/>
                    <a:pt x="71" y="50"/>
                    <a:pt x="71" y="36"/>
                  </a:cubicBezTo>
                  <a:cubicBezTo>
                    <a:pt x="71" y="34"/>
                    <a:pt x="71" y="32"/>
                    <a:pt x="71" y="29"/>
                  </a:cubicBezTo>
                  <a:cubicBezTo>
                    <a:pt x="70" y="26"/>
                    <a:pt x="69" y="23"/>
                    <a:pt x="68" y="21"/>
                  </a:cubicBezTo>
                  <a:cubicBezTo>
                    <a:pt x="65" y="15"/>
                    <a:pt x="62" y="11"/>
                    <a:pt x="57" y="7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9664172" y="5544828"/>
              <a:ext cx="283933" cy="283933"/>
            </a:xfrm>
            <a:custGeom>
              <a:rect b="b" l="l" r="r" t="t"/>
              <a:pathLst>
                <a:path extrusionOk="0" h="71" w="71">
                  <a:moveTo>
                    <a:pt x="11" y="10"/>
                  </a:moveTo>
                  <a:cubicBezTo>
                    <a:pt x="9" y="12"/>
                    <a:pt x="7" y="14"/>
                    <a:pt x="5" y="17"/>
                  </a:cubicBezTo>
                  <a:cubicBezTo>
                    <a:pt x="2" y="23"/>
                    <a:pt x="0" y="29"/>
                    <a:pt x="0" y="36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55" y="71"/>
                    <a:pt x="71" y="55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34" y="0"/>
                    <a:pt x="32" y="0"/>
                    <a:pt x="30" y="0"/>
                  </a:cubicBezTo>
                  <a:cubicBezTo>
                    <a:pt x="27" y="1"/>
                    <a:pt x="24" y="2"/>
                    <a:pt x="21" y="3"/>
                  </a:cubicBezTo>
                  <a:cubicBezTo>
                    <a:pt x="17" y="5"/>
                    <a:pt x="14" y="7"/>
                    <a:pt x="11" y="10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10405997" y="4934973"/>
              <a:ext cx="283933" cy="287932"/>
            </a:xfrm>
            <a:custGeom>
              <a:rect b="b" l="l" r="r" t="t"/>
              <a:pathLst>
                <a:path extrusionOk="0" h="72" w="71">
                  <a:moveTo>
                    <a:pt x="35" y="0"/>
                  </a:moveTo>
                  <a:cubicBezTo>
                    <a:pt x="33" y="0"/>
                    <a:pt x="30" y="1"/>
                    <a:pt x="28" y="1"/>
                  </a:cubicBezTo>
                  <a:cubicBezTo>
                    <a:pt x="24" y="2"/>
                    <a:pt x="20" y="3"/>
                    <a:pt x="17" y="5"/>
                  </a:cubicBezTo>
                  <a:cubicBezTo>
                    <a:pt x="10" y="9"/>
                    <a:pt x="5" y="16"/>
                    <a:pt x="2" y="23"/>
                  </a:cubicBezTo>
                  <a:cubicBezTo>
                    <a:pt x="1" y="26"/>
                    <a:pt x="0" y="29"/>
                    <a:pt x="0" y="32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38"/>
                    <a:pt x="0" y="39"/>
                    <a:pt x="0" y="41"/>
                  </a:cubicBezTo>
                  <a:cubicBezTo>
                    <a:pt x="0" y="45"/>
                    <a:pt x="2" y="48"/>
                    <a:pt x="3" y="52"/>
                  </a:cubicBezTo>
                  <a:cubicBezTo>
                    <a:pt x="9" y="64"/>
                    <a:pt x="21" y="72"/>
                    <a:pt x="35" y="72"/>
                  </a:cubicBezTo>
                  <a:cubicBezTo>
                    <a:pt x="55" y="72"/>
                    <a:pt x="71" y="56"/>
                    <a:pt x="71" y="36"/>
                  </a:cubicBezTo>
                  <a:cubicBezTo>
                    <a:pt x="71" y="22"/>
                    <a:pt x="63" y="9"/>
                    <a:pt x="50" y="4"/>
                  </a:cubicBezTo>
                  <a:cubicBezTo>
                    <a:pt x="48" y="2"/>
                    <a:pt x="44" y="1"/>
                    <a:pt x="41" y="1"/>
                  </a:cubicBezTo>
                  <a:cubicBezTo>
                    <a:pt x="39" y="1"/>
                    <a:pt x="37" y="0"/>
                    <a:pt x="35" y="0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10056080" y="4101170"/>
              <a:ext cx="285933" cy="287932"/>
            </a:xfrm>
            <a:custGeom>
              <a:rect b="b" l="l" r="r" t="t"/>
              <a:pathLst>
                <a:path extrusionOk="0" h="72" w="71">
                  <a:moveTo>
                    <a:pt x="0" y="36"/>
                  </a:moveTo>
                  <a:cubicBezTo>
                    <a:pt x="0" y="39"/>
                    <a:pt x="0" y="43"/>
                    <a:pt x="1" y="46"/>
                  </a:cubicBezTo>
                  <a:cubicBezTo>
                    <a:pt x="2" y="49"/>
                    <a:pt x="4" y="53"/>
                    <a:pt x="6" y="56"/>
                  </a:cubicBezTo>
                  <a:cubicBezTo>
                    <a:pt x="9" y="60"/>
                    <a:pt x="12" y="64"/>
                    <a:pt x="17" y="67"/>
                  </a:cubicBezTo>
                  <a:cubicBezTo>
                    <a:pt x="20" y="68"/>
                    <a:pt x="23" y="70"/>
                    <a:pt x="26" y="71"/>
                  </a:cubicBezTo>
                  <a:cubicBezTo>
                    <a:pt x="29" y="71"/>
                    <a:pt x="32" y="72"/>
                    <a:pt x="36" y="72"/>
                  </a:cubicBezTo>
                  <a:cubicBezTo>
                    <a:pt x="39" y="72"/>
                    <a:pt x="42" y="72"/>
                    <a:pt x="44" y="71"/>
                  </a:cubicBezTo>
                  <a:cubicBezTo>
                    <a:pt x="48" y="70"/>
                    <a:pt x="51" y="69"/>
                    <a:pt x="53" y="67"/>
                  </a:cubicBezTo>
                  <a:cubicBezTo>
                    <a:pt x="64" y="61"/>
                    <a:pt x="71" y="50"/>
                    <a:pt x="71" y="38"/>
                  </a:cubicBezTo>
                  <a:cubicBezTo>
                    <a:pt x="71" y="37"/>
                    <a:pt x="71" y="37"/>
                    <a:pt x="71" y="36"/>
                  </a:cubicBezTo>
                  <a:cubicBezTo>
                    <a:pt x="71" y="33"/>
                    <a:pt x="71" y="31"/>
                    <a:pt x="71" y="28"/>
                  </a:cubicBezTo>
                  <a:cubicBezTo>
                    <a:pt x="67" y="12"/>
                    <a:pt x="53" y="0"/>
                    <a:pt x="36" y="0"/>
                  </a:cubicBezTo>
                  <a:cubicBezTo>
                    <a:pt x="22" y="0"/>
                    <a:pt x="10" y="8"/>
                    <a:pt x="4" y="20"/>
                  </a:cubicBezTo>
                  <a:cubicBezTo>
                    <a:pt x="2" y="23"/>
                    <a:pt x="1" y="26"/>
                    <a:pt x="1" y="29"/>
                  </a:cubicBezTo>
                  <a:cubicBezTo>
                    <a:pt x="0" y="31"/>
                    <a:pt x="0" y="34"/>
                    <a:pt x="0" y="36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0008091" y="3475318"/>
              <a:ext cx="289932" cy="287932"/>
            </a:xfrm>
            <a:custGeom>
              <a:rect b="b" l="l" r="r" t="t"/>
              <a:pathLst>
                <a:path extrusionOk="0" h="72" w="72">
                  <a:moveTo>
                    <a:pt x="67" y="18"/>
                  </a:moveTo>
                  <a:cubicBezTo>
                    <a:pt x="65" y="15"/>
                    <a:pt x="63" y="13"/>
                    <a:pt x="61" y="11"/>
                  </a:cubicBezTo>
                  <a:cubicBezTo>
                    <a:pt x="58" y="7"/>
                    <a:pt x="53" y="4"/>
                    <a:pt x="48" y="2"/>
                  </a:cubicBezTo>
                  <a:cubicBezTo>
                    <a:pt x="45" y="1"/>
                    <a:pt x="42" y="1"/>
                    <a:pt x="39" y="0"/>
                  </a:cubicBezTo>
                  <a:cubicBezTo>
                    <a:pt x="38" y="0"/>
                    <a:pt x="37" y="0"/>
                    <a:pt x="36" y="0"/>
                  </a:cubicBezTo>
                  <a:cubicBezTo>
                    <a:pt x="29" y="0"/>
                    <a:pt x="23" y="2"/>
                    <a:pt x="18" y="5"/>
                  </a:cubicBezTo>
                  <a:cubicBezTo>
                    <a:pt x="15" y="7"/>
                    <a:pt x="13" y="9"/>
                    <a:pt x="10" y="11"/>
                  </a:cubicBezTo>
                  <a:cubicBezTo>
                    <a:pt x="4" y="17"/>
                    <a:pt x="0" y="26"/>
                    <a:pt x="0" y="36"/>
                  </a:cubicBezTo>
                  <a:cubicBezTo>
                    <a:pt x="0" y="37"/>
                    <a:pt x="0" y="39"/>
                    <a:pt x="0" y="40"/>
                  </a:cubicBezTo>
                  <a:cubicBezTo>
                    <a:pt x="1" y="43"/>
                    <a:pt x="2" y="46"/>
                    <a:pt x="3" y="49"/>
                  </a:cubicBezTo>
                  <a:cubicBezTo>
                    <a:pt x="6" y="58"/>
                    <a:pt x="13" y="65"/>
                    <a:pt x="22" y="69"/>
                  </a:cubicBezTo>
                  <a:cubicBezTo>
                    <a:pt x="25" y="70"/>
                    <a:pt x="29" y="71"/>
                    <a:pt x="32" y="72"/>
                  </a:cubicBezTo>
                  <a:cubicBezTo>
                    <a:pt x="34" y="72"/>
                    <a:pt x="35" y="72"/>
                    <a:pt x="36" y="72"/>
                  </a:cubicBezTo>
                  <a:cubicBezTo>
                    <a:pt x="45" y="72"/>
                    <a:pt x="53" y="68"/>
                    <a:pt x="59" y="63"/>
                  </a:cubicBezTo>
                  <a:cubicBezTo>
                    <a:pt x="62" y="61"/>
                    <a:pt x="64" y="59"/>
                    <a:pt x="66" y="56"/>
                  </a:cubicBezTo>
                  <a:cubicBezTo>
                    <a:pt x="68" y="53"/>
                    <a:pt x="69" y="50"/>
                    <a:pt x="70" y="46"/>
                  </a:cubicBezTo>
                  <a:cubicBezTo>
                    <a:pt x="71" y="43"/>
                    <a:pt x="72" y="40"/>
                    <a:pt x="72" y="37"/>
                  </a:cubicBezTo>
                  <a:cubicBezTo>
                    <a:pt x="72" y="37"/>
                    <a:pt x="72" y="36"/>
                    <a:pt x="72" y="36"/>
                  </a:cubicBezTo>
                  <a:cubicBezTo>
                    <a:pt x="72" y="29"/>
                    <a:pt x="70" y="23"/>
                    <a:pt x="67" y="18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10693929" y="4049182"/>
              <a:ext cx="289932" cy="283933"/>
            </a:xfrm>
            <a:custGeom>
              <a:rect b="b" l="l" r="r" t="t"/>
              <a:pathLst>
                <a:path extrusionOk="0" h="71" w="72">
                  <a:moveTo>
                    <a:pt x="58" y="7"/>
                  </a:moveTo>
                  <a:cubicBezTo>
                    <a:pt x="54" y="4"/>
                    <a:pt x="49" y="2"/>
                    <a:pt x="44" y="1"/>
                  </a:cubicBezTo>
                  <a:cubicBezTo>
                    <a:pt x="41" y="0"/>
                    <a:pt x="39" y="0"/>
                    <a:pt x="36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26" y="0"/>
                    <a:pt x="18" y="4"/>
                    <a:pt x="12" y="9"/>
                  </a:cubicBezTo>
                  <a:cubicBezTo>
                    <a:pt x="9" y="11"/>
                    <a:pt x="7" y="14"/>
                    <a:pt x="6" y="17"/>
                  </a:cubicBezTo>
                  <a:cubicBezTo>
                    <a:pt x="3" y="22"/>
                    <a:pt x="1" y="27"/>
                    <a:pt x="0" y="34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38"/>
                    <a:pt x="0" y="41"/>
                    <a:pt x="1" y="43"/>
                  </a:cubicBezTo>
                  <a:cubicBezTo>
                    <a:pt x="3" y="54"/>
                    <a:pt x="11" y="63"/>
                    <a:pt x="21" y="68"/>
                  </a:cubicBezTo>
                  <a:cubicBezTo>
                    <a:pt x="23" y="69"/>
                    <a:pt x="26" y="70"/>
                    <a:pt x="29" y="71"/>
                  </a:cubicBezTo>
                  <a:cubicBezTo>
                    <a:pt x="32" y="71"/>
                    <a:pt x="34" y="71"/>
                    <a:pt x="36" y="71"/>
                  </a:cubicBezTo>
                  <a:cubicBezTo>
                    <a:pt x="56" y="71"/>
                    <a:pt x="72" y="55"/>
                    <a:pt x="72" y="36"/>
                  </a:cubicBezTo>
                  <a:cubicBezTo>
                    <a:pt x="72" y="27"/>
                    <a:pt x="69" y="20"/>
                    <a:pt x="64" y="14"/>
                  </a:cubicBezTo>
                  <a:cubicBezTo>
                    <a:pt x="62" y="11"/>
                    <a:pt x="60" y="9"/>
                    <a:pt x="58" y="7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11119828" y="3623283"/>
              <a:ext cx="287932" cy="283933"/>
            </a:xfrm>
            <a:custGeom>
              <a:rect b="b" l="l" r="r" t="t"/>
              <a:pathLst>
                <a:path extrusionOk="0" h="71" w="72">
                  <a:moveTo>
                    <a:pt x="36" y="0"/>
                  </a:moveTo>
                  <a:cubicBezTo>
                    <a:pt x="33" y="0"/>
                    <a:pt x="30" y="0"/>
                    <a:pt x="27" y="1"/>
                  </a:cubicBezTo>
                  <a:cubicBezTo>
                    <a:pt x="24" y="2"/>
                    <a:pt x="21" y="3"/>
                    <a:pt x="18" y="4"/>
                  </a:cubicBezTo>
                  <a:cubicBezTo>
                    <a:pt x="10" y="9"/>
                    <a:pt x="4" y="17"/>
                    <a:pt x="2" y="26"/>
                  </a:cubicBezTo>
                  <a:cubicBezTo>
                    <a:pt x="1" y="29"/>
                    <a:pt x="0" y="32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4"/>
                    <a:pt x="3" y="52"/>
                    <a:pt x="8" y="58"/>
                  </a:cubicBezTo>
                  <a:cubicBezTo>
                    <a:pt x="10" y="60"/>
                    <a:pt x="12" y="62"/>
                    <a:pt x="14" y="64"/>
                  </a:cubicBezTo>
                  <a:cubicBezTo>
                    <a:pt x="20" y="68"/>
                    <a:pt x="28" y="71"/>
                    <a:pt x="36" y="71"/>
                  </a:cubicBezTo>
                  <a:cubicBezTo>
                    <a:pt x="56" y="71"/>
                    <a:pt x="72" y="55"/>
                    <a:pt x="72" y="35"/>
                  </a:cubicBezTo>
                  <a:cubicBezTo>
                    <a:pt x="72" y="16"/>
                    <a:pt x="56" y="0"/>
                    <a:pt x="36" y="0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10789907" y="2853465"/>
              <a:ext cx="285933" cy="283933"/>
            </a:xfrm>
            <a:custGeom>
              <a:rect b="b" l="l" r="r" t="t"/>
              <a:pathLst>
                <a:path extrusionOk="0" h="71" w="71">
                  <a:moveTo>
                    <a:pt x="1" y="24"/>
                  </a:moveTo>
                  <a:cubicBezTo>
                    <a:pt x="0" y="27"/>
                    <a:pt x="0" y="31"/>
                    <a:pt x="0" y="34"/>
                  </a:cubicBezTo>
                  <a:cubicBezTo>
                    <a:pt x="0" y="34"/>
                    <a:pt x="0" y="35"/>
                    <a:pt x="0" y="35"/>
                  </a:cubicBezTo>
                  <a:cubicBezTo>
                    <a:pt x="0" y="42"/>
                    <a:pt x="2" y="49"/>
                    <a:pt x="5" y="54"/>
                  </a:cubicBezTo>
                  <a:cubicBezTo>
                    <a:pt x="7" y="57"/>
                    <a:pt x="9" y="59"/>
                    <a:pt x="11" y="61"/>
                  </a:cubicBezTo>
                  <a:cubicBezTo>
                    <a:pt x="16" y="66"/>
                    <a:pt x="22" y="69"/>
                    <a:pt x="28" y="70"/>
                  </a:cubicBezTo>
                  <a:cubicBezTo>
                    <a:pt x="31" y="71"/>
                    <a:pt x="33" y="71"/>
                    <a:pt x="35" y="71"/>
                  </a:cubicBezTo>
                  <a:cubicBezTo>
                    <a:pt x="36" y="71"/>
                    <a:pt x="37" y="71"/>
                    <a:pt x="38" y="71"/>
                  </a:cubicBezTo>
                  <a:cubicBezTo>
                    <a:pt x="40" y="71"/>
                    <a:pt x="43" y="70"/>
                    <a:pt x="45" y="70"/>
                  </a:cubicBezTo>
                  <a:cubicBezTo>
                    <a:pt x="49" y="69"/>
                    <a:pt x="51" y="68"/>
                    <a:pt x="54" y="66"/>
                  </a:cubicBezTo>
                  <a:cubicBezTo>
                    <a:pt x="64" y="60"/>
                    <a:pt x="71" y="48"/>
                    <a:pt x="71" y="35"/>
                  </a:cubicBezTo>
                  <a:cubicBezTo>
                    <a:pt x="71" y="16"/>
                    <a:pt x="55" y="0"/>
                    <a:pt x="35" y="0"/>
                  </a:cubicBezTo>
                  <a:cubicBezTo>
                    <a:pt x="30" y="0"/>
                    <a:pt x="24" y="1"/>
                    <a:pt x="19" y="3"/>
                  </a:cubicBezTo>
                  <a:cubicBezTo>
                    <a:pt x="16" y="5"/>
                    <a:pt x="14" y="7"/>
                    <a:pt x="12" y="9"/>
                  </a:cubicBezTo>
                  <a:cubicBezTo>
                    <a:pt x="7" y="13"/>
                    <a:pt x="3" y="18"/>
                    <a:pt x="1" y="24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10306021" y="2163628"/>
              <a:ext cx="287932" cy="283933"/>
            </a:xfrm>
            <a:custGeom>
              <a:rect b="b" l="l" r="r" t="t"/>
              <a:pathLst>
                <a:path extrusionOk="0" h="71" w="72">
                  <a:moveTo>
                    <a:pt x="1" y="29"/>
                  </a:moveTo>
                  <a:cubicBezTo>
                    <a:pt x="1" y="31"/>
                    <a:pt x="0" y="33"/>
                    <a:pt x="0" y="36"/>
                  </a:cubicBezTo>
                  <a:cubicBezTo>
                    <a:pt x="0" y="37"/>
                    <a:pt x="0" y="38"/>
                    <a:pt x="1" y="39"/>
                  </a:cubicBezTo>
                  <a:cubicBezTo>
                    <a:pt x="1" y="47"/>
                    <a:pt x="4" y="54"/>
                    <a:pt x="9" y="59"/>
                  </a:cubicBezTo>
                  <a:cubicBezTo>
                    <a:pt x="12" y="62"/>
                    <a:pt x="14" y="64"/>
                    <a:pt x="17" y="66"/>
                  </a:cubicBezTo>
                  <a:cubicBezTo>
                    <a:pt x="19" y="67"/>
                    <a:pt x="21" y="68"/>
                    <a:pt x="24" y="69"/>
                  </a:cubicBezTo>
                  <a:cubicBezTo>
                    <a:pt x="27" y="70"/>
                    <a:pt x="30" y="71"/>
                    <a:pt x="33" y="71"/>
                  </a:cubicBezTo>
                  <a:cubicBezTo>
                    <a:pt x="34" y="71"/>
                    <a:pt x="35" y="71"/>
                    <a:pt x="36" y="71"/>
                  </a:cubicBezTo>
                  <a:cubicBezTo>
                    <a:pt x="42" y="71"/>
                    <a:pt x="48" y="70"/>
                    <a:pt x="53" y="67"/>
                  </a:cubicBezTo>
                  <a:cubicBezTo>
                    <a:pt x="56" y="66"/>
                    <a:pt x="58" y="64"/>
                    <a:pt x="61" y="62"/>
                  </a:cubicBezTo>
                  <a:cubicBezTo>
                    <a:pt x="68" y="55"/>
                    <a:pt x="72" y="4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26" y="0"/>
                    <a:pt x="16" y="4"/>
                    <a:pt x="10" y="12"/>
                  </a:cubicBezTo>
                  <a:cubicBezTo>
                    <a:pt x="7" y="14"/>
                    <a:pt x="5" y="17"/>
                    <a:pt x="4" y="20"/>
                  </a:cubicBezTo>
                  <a:cubicBezTo>
                    <a:pt x="3" y="23"/>
                    <a:pt x="2" y="26"/>
                    <a:pt x="1" y="29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9616184" y="1721732"/>
              <a:ext cx="283933" cy="289932"/>
            </a:xfrm>
            <a:custGeom>
              <a:rect b="b" l="l" r="r" t="t"/>
              <a:pathLst>
                <a:path extrusionOk="0" h="72" w="71">
                  <a:moveTo>
                    <a:pt x="0" y="38"/>
                  </a:moveTo>
                  <a:cubicBezTo>
                    <a:pt x="0" y="45"/>
                    <a:pt x="2" y="51"/>
                    <a:pt x="6" y="57"/>
                  </a:cubicBezTo>
                  <a:cubicBezTo>
                    <a:pt x="8" y="59"/>
                    <a:pt x="10" y="62"/>
                    <a:pt x="13" y="64"/>
                  </a:cubicBezTo>
                  <a:cubicBezTo>
                    <a:pt x="15" y="66"/>
                    <a:pt x="17" y="67"/>
                    <a:pt x="20" y="69"/>
                  </a:cubicBezTo>
                  <a:cubicBezTo>
                    <a:pt x="23" y="70"/>
                    <a:pt x="26" y="71"/>
                    <a:pt x="29" y="71"/>
                  </a:cubicBezTo>
                  <a:cubicBezTo>
                    <a:pt x="31" y="72"/>
                    <a:pt x="33" y="72"/>
                    <a:pt x="35" y="72"/>
                  </a:cubicBezTo>
                  <a:cubicBezTo>
                    <a:pt x="46" y="72"/>
                    <a:pt x="56" y="67"/>
                    <a:pt x="63" y="59"/>
                  </a:cubicBezTo>
                  <a:cubicBezTo>
                    <a:pt x="65" y="57"/>
                    <a:pt x="66" y="54"/>
                    <a:pt x="68" y="51"/>
                  </a:cubicBezTo>
                  <a:cubicBezTo>
                    <a:pt x="70" y="47"/>
                    <a:pt x="71" y="42"/>
                    <a:pt x="71" y="36"/>
                  </a:cubicBezTo>
                  <a:cubicBezTo>
                    <a:pt x="71" y="16"/>
                    <a:pt x="55" y="0"/>
                    <a:pt x="35" y="0"/>
                  </a:cubicBezTo>
                  <a:cubicBezTo>
                    <a:pt x="19" y="0"/>
                    <a:pt x="4" y="12"/>
                    <a:pt x="1" y="28"/>
                  </a:cubicBezTo>
                  <a:cubicBezTo>
                    <a:pt x="0" y="30"/>
                    <a:pt x="0" y="33"/>
                    <a:pt x="0" y="36"/>
                  </a:cubicBezTo>
                  <a:cubicBezTo>
                    <a:pt x="0" y="37"/>
                    <a:pt x="0" y="37"/>
                    <a:pt x="0" y="38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"/>
            <p:cNvSpPr/>
            <p:nvPr/>
          </p:nvSpPr>
          <p:spPr>
            <a:xfrm>
              <a:off x="9364243" y="2591527"/>
              <a:ext cx="287932" cy="285933"/>
            </a:xfrm>
            <a:custGeom>
              <a:rect b="b" l="l" r="r" t="t"/>
              <a:pathLst>
                <a:path extrusionOk="0" h="71" w="72">
                  <a:moveTo>
                    <a:pt x="50" y="2"/>
                  </a:moveTo>
                  <a:cubicBezTo>
                    <a:pt x="47" y="1"/>
                    <a:pt x="44" y="0"/>
                    <a:pt x="41" y="0"/>
                  </a:cubicBezTo>
                  <a:cubicBezTo>
                    <a:pt x="39" y="0"/>
                    <a:pt x="38" y="0"/>
                    <a:pt x="36" y="0"/>
                  </a:cubicBezTo>
                  <a:cubicBezTo>
                    <a:pt x="28" y="0"/>
                    <a:pt x="20" y="2"/>
                    <a:pt x="14" y="7"/>
                  </a:cubicBezTo>
                  <a:cubicBezTo>
                    <a:pt x="12" y="9"/>
                    <a:pt x="10" y="11"/>
                    <a:pt x="8" y="14"/>
                  </a:cubicBezTo>
                  <a:cubicBezTo>
                    <a:pt x="3" y="20"/>
                    <a:pt x="0" y="27"/>
                    <a:pt x="0" y="35"/>
                  </a:cubicBezTo>
                  <a:cubicBezTo>
                    <a:pt x="0" y="37"/>
                    <a:pt x="0" y="38"/>
                    <a:pt x="0" y="39"/>
                  </a:cubicBezTo>
                  <a:cubicBezTo>
                    <a:pt x="1" y="42"/>
                    <a:pt x="1" y="45"/>
                    <a:pt x="2" y="48"/>
                  </a:cubicBezTo>
                  <a:cubicBezTo>
                    <a:pt x="3" y="50"/>
                    <a:pt x="4" y="52"/>
                    <a:pt x="5" y="54"/>
                  </a:cubicBezTo>
                  <a:cubicBezTo>
                    <a:pt x="7" y="57"/>
                    <a:pt x="9" y="59"/>
                    <a:pt x="12" y="62"/>
                  </a:cubicBezTo>
                  <a:cubicBezTo>
                    <a:pt x="16" y="66"/>
                    <a:pt x="22" y="69"/>
                    <a:pt x="28" y="70"/>
                  </a:cubicBezTo>
                  <a:cubicBezTo>
                    <a:pt x="31" y="71"/>
                    <a:pt x="33" y="71"/>
                    <a:pt x="36" y="71"/>
                  </a:cubicBezTo>
                  <a:cubicBezTo>
                    <a:pt x="37" y="71"/>
                    <a:pt x="38" y="71"/>
                    <a:pt x="39" y="71"/>
                  </a:cubicBezTo>
                  <a:cubicBezTo>
                    <a:pt x="43" y="71"/>
                    <a:pt x="47" y="70"/>
                    <a:pt x="51" y="68"/>
                  </a:cubicBezTo>
                  <a:cubicBezTo>
                    <a:pt x="54" y="66"/>
                    <a:pt x="57" y="64"/>
                    <a:pt x="60" y="62"/>
                  </a:cubicBezTo>
                  <a:cubicBezTo>
                    <a:pt x="64" y="58"/>
                    <a:pt x="68" y="53"/>
                    <a:pt x="70" y="47"/>
                  </a:cubicBezTo>
                  <a:cubicBezTo>
                    <a:pt x="71" y="44"/>
                    <a:pt x="71" y="41"/>
                    <a:pt x="72" y="38"/>
                  </a:cubicBezTo>
                  <a:cubicBezTo>
                    <a:pt x="72" y="37"/>
                    <a:pt x="72" y="36"/>
                    <a:pt x="72" y="35"/>
                  </a:cubicBezTo>
                  <a:cubicBezTo>
                    <a:pt x="72" y="21"/>
                    <a:pt x="63" y="8"/>
                    <a:pt x="50" y="2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"/>
            <p:cNvSpPr/>
            <p:nvPr/>
          </p:nvSpPr>
          <p:spPr>
            <a:xfrm>
              <a:off x="7114776" y="2019662"/>
              <a:ext cx="283933" cy="287932"/>
            </a:xfrm>
            <a:custGeom>
              <a:rect b="b" l="l" r="r" t="t"/>
              <a:pathLst>
                <a:path extrusionOk="0" h="72" w="71">
                  <a:moveTo>
                    <a:pt x="15" y="65"/>
                  </a:moveTo>
                  <a:cubicBezTo>
                    <a:pt x="18" y="67"/>
                    <a:pt x="22" y="69"/>
                    <a:pt x="26" y="70"/>
                  </a:cubicBezTo>
                  <a:cubicBezTo>
                    <a:pt x="29" y="71"/>
                    <a:pt x="32" y="72"/>
                    <a:pt x="35" y="72"/>
                  </a:cubicBezTo>
                  <a:cubicBezTo>
                    <a:pt x="36" y="72"/>
                    <a:pt x="37" y="72"/>
                    <a:pt x="37" y="72"/>
                  </a:cubicBezTo>
                  <a:cubicBezTo>
                    <a:pt x="54" y="71"/>
                    <a:pt x="68" y="58"/>
                    <a:pt x="71" y="41"/>
                  </a:cubicBezTo>
                  <a:cubicBezTo>
                    <a:pt x="71" y="40"/>
                    <a:pt x="71" y="38"/>
                    <a:pt x="71" y="36"/>
                  </a:cubicBezTo>
                  <a:cubicBezTo>
                    <a:pt x="71" y="34"/>
                    <a:pt x="71" y="33"/>
                    <a:pt x="71" y="31"/>
                  </a:cubicBezTo>
                  <a:cubicBezTo>
                    <a:pt x="71" y="31"/>
                    <a:pt x="71" y="30"/>
                    <a:pt x="71" y="29"/>
                  </a:cubicBezTo>
                  <a:cubicBezTo>
                    <a:pt x="70" y="25"/>
                    <a:pt x="69" y="22"/>
                    <a:pt x="67" y="18"/>
                  </a:cubicBezTo>
                  <a:cubicBezTo>
                    <a:pt x="61" y="8"/>
                    <a:pt x="49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44"/>
                    <a:pt x="3" y="52"/>
                    <a:pt x="8" y="58"/>
                  </a:cubicBezTo>
                  <a:cubicBezTo>
                    <a:pt x="10" y="61"/>
                    <a:pt x="12" y="63"/>
                    <a:pt x="15" y="65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"/>
            <p:cNvSpPr/>
            <p:nvPr/>
          </p:nvSpPr>
          <p:spPr>
            <a:xfrm>
              <a:off x="8462457" y="1629754"/>
              <a:ext cx="287932" cy="287932"/>
            </a:xfrm>
            <a:custGeom>
              <a:rect b="b" l="l" r="r" t="t"/>
              <a:pathLst>
                <a:path extrusionOk="0" h="72" w="72">
                  <a:moveTo>
                    <a:pt x="11" y="61"/>
                  </a:moveTo>
                  <a:cubicBezTo>
                    <a:pt x="13" y="63"/>
                    <a:pt x="15" y="65"/>
                    <a:pt x="18" y="67"/>
                  </a:cubicBezTo>
                  <a:cubicBezTo>
                    <a:pt x="23" y="70"/>
                    <a:pt x="30" y="72"/>
                    <a:pt x="36" y="72"/>
                  </a:cubicBezTo>
                  <a:cubicBezTo>
                    <a:pt x="44" y="72"/>
                    <a:pt x="52" y="69"/>
                    <a:pt x="58" y="65"/>
                  </a:cubicBezTo>
                  <a:cubicBezTo>
                    <a:pt x="60" y="63"/>
                    <a:pt x="62" y="61"/>
                    <a:pt x="64" y="58"/>
                  </a:cubicBezTo>
                  <a:cubicBezTo>
                    <a:pt x="68" y="54"/>
                    <a:pt x="70" y="49"/>
                    <a:pt x="71" y="43"/>
                  </a:cubicBezTo>
                  <a:cubicBezTo>
                    <a:pt x="72" y="41"/>
                    <a:pt x="72" y="38"/>
                    <a:pt x="72" y="36"/>
                  </a:cubicBezTo>
                  <a:cubicBezTo>
                    <a:pt x="72" y="35"/>
                    <a:pt x="72" y="34"/>
                    <a:pt x="72" y="33"/>
                  </a:cubicBezTo>
                  <a:cubicBezTo>
                    <a:pt x="70" y="15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8"/>
                    <a:pt x="1" y="39"/>
                    <a:pt x="1" y="41"/>
                  </a:cubicBezTo>
                  <a:cubicBezTo>
                    <a:pt x="1" y="44"/>
                    <a:pt x="2" y="47"/>
                    <a:pt x="3" y="50"/>
                  </a:cubicBezTo>
                  <a:cubicBezTo>
                    <a:pt x="5" y="54"/>
                    <a:pt x="7" y="58"/>
                    <a:pt x="11" y="61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1" name="Google Shape;301;p1"/>
          <p:cNvGrpSpPr/>
          <p:nvPr/>
        </p:nvGrpSpPr>
        <p:grpSpPr>
          <a:xfrm>
            <a:off x="5190886" y="2474451"/>
            <a:ext cx="2268945" cy="2503993"/>
            <a:chOff x="5418138" y="4568825"/>
            <a:chExt cx="568325" cy="508001"/>
          </a:xfrm>
        </p:grpSpPr>
        <p:sp>
          <p:nvSpPr>
            <p:cNvPr id="302" name="Google Shape;302;p1"/>
            <p:cNvSpPr/>
            <p:nvPr/>
          </p:nvSpPr>
          <p:spPr>
            <a:xfrm>
              <a:off x="5795963" y="4730750"/>
              <a:ext cx="128588" cy="346075"/>
            </a:xfrm>
            <a:custGeom>
              <a:rect b="b" l="l" r="r" t="t"/>
              <a:pathLst>
                <a:path extrusionOk="0" h="107" w="40">
                  <a:moveTo>
                    <a:pt x="40" y="0"/>
                  </a:moveTo>
                  <a:cubicBezTo>
                    <a:pt x="40" y="107"/>
                    <a:pt x="40" y="107"/>
                    <a:pt x="40" y="107"/>
                  </a:cubicBezTo>
                  <a:cubicBezTo>
                    <a:pt x="40" y="107"/>
                    <a:pt x="14" y="107"/>
                    <a:pt x="0" y="107"/>
                  </a:cubicBezTo>
                  <a:cubicBezTo>
                    <a:pt x="0" y="106"/>
                    <a:pt x="0" y="104"/>
                    <a:pt x="0" y="103"/>
                  </a:cubicBezTo>
                  <a:cubicBezTo>
                    <a:pt x="0" y="82"/>
                    <a:pt x="0" y="62"/>
                    <a:pt x="0" y="41"/>
                  </a:cubicBezTo>
                  <a:cubicBezTo>
                    <a:pt x="0" y="39"/>
                    <a:pt x="1" y="36"/>
                    <a:pt x="3" y="35"/>
                  </a:cubicBezTo>
                  <a:cubicBezTo>
                    <a:pt x="14" y="24"/>
                    <a:pt x="40" y="0"/>
                    <a:pt x="40" y="0"/>
                  </a:cubicBezTo>
                  <a:close/>
                </a:path>
              </a:pathLst>
            </a:custGeom>
            <a:solidFill>
              <a:srgbClr val="A7EBE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5418138" y="4568825"/>
              <a:ext cx="568325" cy="323850"/>
            </a:xfrm>
            <a:custGeom>
              <a:rect b="b" l="l" r="r" t="t"/>
              <a:pathLst>
                <a:path extrusionOk="0" h="100" w="176">
                  <a:moveTo>
                    <a:pt x="81" y="80"/>
                  </a:moveTo>
                  <a:cubicBezTo>
                    <a:pt x="102" y="60"/>
                    <a:pt x="122" y="41"/>
                    <a:pt x="143" y="22"/>
                  </a:cubicBezTo>
                  <a:cubicBezTo>
                    <a:pt x="141" y="20"/>
                    <a:pt x="140" y="19"/>
                    <a:pt x="139" y="17"/>
                  </a:cubicBezTo>
                  <a:cubicBezTo>
                    <a:pt x="135" y="14"/>
                    <a:pt x="136" y="10"/>
                    <a:pt x="141" y="8"/>
                  </a:cubicBezTo>
                  <a:cubicBezTo>
                    <a:pt x="150" y="6"/>
                    <a:pt x="159" y="3"/>
                    <a:pt x="168" y="1"/>
                  </a:cubicBezTo>
                  <a:cubicBezTo>
                    <a:pt x="173" y="0"/>
                    <a:pt x="176" y="3"/>
                    <a:pt x="175" y="9"/>
                  </a:cubicBezTo>
                  <a:cubicBezTo>
                    <a:pt x="173" y="17"/>
                    <a:pt x="170" y="26"/>
                    <a:pt x="168" y="34"/>
                  </a:cubicBezTo>
                  <a:cubicBezTo>
                    <a:pt x="166" y="40"/>
                    <a:pt x="163" y="41"/>
                    <a:pt x="158" y="37"/>
                  </a:cubicBezTo>
                  <a:cubicBezTo>
                    <a:pt x="157" y="35"/>
                    <a:pt x="155" y="33"/>
                    <a:pt x="154" y="31"/>
                  </a:cubicBezTo>
                  <a:cubicBezTo>
                    <a:pt x="147" y="38"/>
                    <a:pt x="140" y="44"/>
                    <a:pt x="134" y="49"/>
                  </a:cubicBezTo>
                  <a:cubicBezTo>
                    <a:pt x="117" y="65"/>
                    <a:pt x="100" y="80"/>
                    <a:pt x="84" y="96"/>
                  </a:cubicBezTo>
                  <a:cubicBezTo>
                    <a:pt x="81" y="99"/>
                    <a:pt x="79" y="98"/>
                    <a:pt x="77" y="96"/>
                  </a:cubicBezTo>
                  <a:cubicBezTo>
                    <a:pt x="68" y="87"/>
                    <a:pt x="59" y="78"/>
                    <a:pt x="51" y="70"/>
                  </a:cubicBezTo>
                  <a:cubicBezTo>
                    <a:pt x="48" y="67"/>
                    <a:pt x="47" y="67"/>
                    <a:pt x="44" y="69"/>
                  </a:cubicBezTo>
                  <a:cubicBezTo>
                    <a:pt x="33" y="80"/>
                    <a:pt x="21" y="90"/>
                    <a:pt x="10" y="100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0" y="90"/>
                    <a:pt x="0" y="90"/>
                    <a:pt x="10" y="82"/>
                  </a:cubicBezTo>
                  <a:cubicBezTo>
                    <a:pt x="21" y="71"/>
                    <a:pt x="33" y="61"/>
                    <a:pt x="45" y="50"/>
                  </a:cubicBezTo>
                  <a:cubicBezTo>
                    <a:pt x="47" y="48"/>
                    <a:pt x="49" y="48"/>
                    <a:pt x="51" y="50"/>
                  </a:cubicBezTo>
                  <a:cubicBezTo>
                    <a:pt x="60" y="60"/>
                    <a:pt x="70" y="69"/>
                    <a:pt x="79" y="78"/>
                  </a:cubicBezTo>
                  <a:cubicBezTo>
                    <a:pt x="80" y="79"/>
                    <a:pt x="80" y="79"/>
                    <a:pt x="81" y="80"/>
                  </a:cubicBezTo>
                  <a:close/>
                </a:path>
              </a:pathLst>
            </a:custGeom>
            <a:solidFill>
              <a:srgbClr val="A7EBE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5449888" y="4856163"/>
              <a:ext cx="130175" cy="220663"/>
            </a:xfrm>
            <a:custGeom>
              <a:rect b="b" l="l" r="r" t="t"/>
              <a:pathLst>
                <a:path extrusionOk="0" h="68" w="40">
                  <a:moveTo>
                    <a:pt x="37" y="0"/>
                  </a:moveTo>
                  <a:cubicBezTo>
                    <a:pt x="40" y="2"/>
                    <a:pt x="40" y="2"/>
                    <a:pt x="40" y="2"/>
                  </a:cubicBezTo>
                  <a:cubicBezTo>
                    <a:pt x="40" y="24"/>
                    <a:pt x="40" y="46"/>
                    <a:pt x="40" y="67"/>
                  </a:cubicBezTo>
                  <a:cubicBezTo>
                    <a:pt x="40" y="67"/>
                    <a:pt x="40" y="68"/>
                    <a:pt x="40" y="68"/>
                  </a:cubicBezTo>
                  <a:cubicBezTo>
                    <a:pt x="27" y="68"/>
                    <a:pt x="14" y="68"/>
                    <a:pt x="0" y="68"/>
                  </a:cubicBezTo>
                  <a:cubicBezTo>
                    <a:pt x="0" y="57"/>
                    <a:pt x="0" y="45"/>
                    <a:pt x="0" y="34"/>
                  </a:cubicBezTo>
                  <a:cubicBezTo>
                    <a:pt x="0" y="33"/>
                    <a:pt x="1" y="32"/>
                    <a:pt x="1" y="32"/>
                  </a:cubicBezTo>
                  <a:cubicBezTo>
                    <a:pt x="13" y="21"/>
                    <a:pt x="37" y="0"/>
                    <a:pt x="37" y="0"/>
                  </a:cubicBezTo>
                  <a:close/>
                </a:path>
              </a:pathLst>
            </a:custGeom>
            <a:solidFill>
              <a:srgbClr val="A7EBE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5621338" y="4895850"/>
              <a:ext cx="128588" cy="180975"/>
            </a:xfrm>
            <a:custGeom>
              <a:rect b="b" l="l" r="r" t="t"/>
              <a:pathLst>
                <a:path extrusionOk="0" h="56" w="40">
                  <a:moveTo>
                    <a:pt x="40" y="0"/>
                  </a:moveTo>
                  <a:cubicBezTo>
                    <a:pt x="40" y="19"/>
                    <a:pt x="40" y="37"/>
                    <a:pt x="40" y="56"/>
                  </a:cubicBezTo>
                  <a:cubicBezTo>
                    <a:pt x="27" y="56"/>
                    <a:pt x="14" y="56"/>
                    <a:pt x="0" y="56"/>
                  </a:cubicBezTo>
                  <a:cubicBezTo>
                    <a:pt x="0" y="39"/>
                    <a:pt x="0" y="2"/>
                    <a:pt x="0" y="2"/>
                  </a:cubicBezTo>
                  <a:cubicBezTo>
                    <a:pt x="0" y="2"/>
                    <a:pt x="10" y="12"/>
                    <a:pt x="14" y="17"/>
                  </a:cubicBezTo>
                  <a:cubicBezTo>
                    <a:pt x="16" y="19"/>
                    <a:pt x="18" y="20"/>
                    <a:pt x="21" y="17"/>
                  </a:cubicBezTo>
                  <a:cubicBezTo>
                    <a:pt x="27" y="11"/>
                    <a:pt x="33" y="6"/>
                    <a:pt x="40" y="0"/>
                  </a:cubicBezTo>
                  <a:close/>
                </a:path>
              </a:pathLst>
            </a:custGeom>
            <a:solidFill>
              <a:srgbClr val="A7EBE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Google Shape;469;g215bf1e2983_1_657"/>
          <p:cNvGrpSpPr/>
          <p:nvPr/>
        </p:nvGrpSpPr>
        <p:grpSpPr>
          <a:xfrm>
            <a:off x="8339146" y="1757480"/>
            <a:ext cx="3472609" cy="3280318"/>
            <a:chOff x="6254516" y="1318143"/>
            <a:chExt cx="2604522" cy="2460300"/>
          </a:xfrm>
        </p:grpSpPr>
        <p:sp>
          <p:nvSpPr>
            <p:cNvPr id="470" name="Google Shape;470;g215bf1e2983_1_657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C343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g215bf1e2983_1_657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9225A5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1200">
                <a:solidFill>
                  <a:srgbClr val="9225A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2" name="Google Shape;472;g215bf1e2983_1_657"/>
            <p:cNvSpPr txBox="1"/>
            <p:nvPr/>
          </p:nvSpPr>
          <p:spPr>
            <a:xfrm rot="-2700000">
              <a:off x="6375763" y="2297099"/>
              <a:ext cx="2378424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ACTIONABLE RESULT</a:t>
              </a:r>
              <a:endParaRPr b="1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3" name="Google Shape;473;g215bf1e2983_1_657"/>
            <p:cNvSpPr txBox="1"/>
            <p:nvPr/>
          </p:nvSpPr>
          <p:spPr>
            <a:xfrm rot="-2700000">
              <a:off x="6788358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Decision By user</a:t>
              </a:r>
              <a:endParaRPr b="1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4" name="Google Shape;474;g215bf1e2983_1_657"/>
          <p:cNvGrpSpPr/>
          <p:nvPr/>
        </p:nvGrpSpPr>
        <p:grpSpPr>
          <a:xfrm>
            <a:off x="6348398" y="1757480"/>
            <a:ext cx="3472609" cy="3280318"/>
            <a:chOff x="4761418" y="1318143"/>
            <a:chExt cx="2604522" cy="2460300"/>
          </a:xfrm>
        </p:grpSpPr>
        <p:sp>
          <p:nvSpPr>
            <p:cNvPr id="475" name="Google Shape;475;g215bf1e2983_1_657"/>
            <p:cNvSpPr/>
            <p:nvPr/>
          </p:nvSpPr>
          <p:spPr>
            <a:xfrm rot="2700000">
              <a:off x="5746767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134F5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g215bf1e2983_1_657"/>
            <p:cNvSpPr/>
            <p:nvPr/>
          </p:nvSpPr>
          <p:spPr>
            <a:xfrm>
              <a:off x="4950863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7F2090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200">
                <a:solidFill>
                  <a:srgbClr val="7F209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7" name="Google Shape;477;g215bf1e2983_1_657"/>
            <p:cNvSpPr txBox="1"/>
            <p:nvPr/>
          </p:nvSpPr>
          <p:spPr>
            <a:xfrm rot="-2700000">
              <a:off x="48964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REAL TIME PRICE  FORECASTING</a:t>
              </a:r>
              <a:endParaRPr b="1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g215bf1e2983_1_657"/>
            <p:cNvSpPr txBox="1"/>
            <p:nvPr/>
          </p:nvSpPr>
          <p:spPr>
            <a:xfrm rot="-2700000">
              <a:off x="5295260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TIME-SERIES REGRESSION</a:t>
              </a:r>
              <a:endParaRPr b="1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9" name="Google Shape;479;g215bf1e2983_1_657"/>
          <p:cNvGrpSpPr/>
          <p:nvPr/>
        </p:nvGrpSpPr>
        <p:grpSpPr>
          <a:xfrm>
            <a:off x="4359559" y="1757480"/>
            <a:ext cx="3472609" cy="3280318"/>
            <a:chOff x="3269751" y="1318143"/>
            <a:chExt cx="2604522" cy="2460300"/>
          </a:xfrm>
        </p:grpSpPr>
        <p:sp>
          <p:nvSpPr>
            <p:cNvPr id="480" name="Google Shape;480;g215bf1e2983_1_657"/>
            <p:cNvSpPr/>
            <p:nvPr/>
          </p:nvSpPr>
          <p:spPr>
            <a:xfrm rot="2700000">
              <a:off x="4255100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28667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g215bf1e2983_1_657"/>
            <p:cNvSpPr/>
            <p:nvPr/>
          </p:nvSpPr>
          <p:spPr>
            <a:xfrm>
              <a:off x="3459197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761E86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solidFill>
                  <a:srgbClr val="761E8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2" name="Google Shape;482;g215bf1e2983_1_657"/>
            <p:cNvSpPr txBox="1"/>
            <p:nvPr/>
          </p:nvSpPr>
          <p:spPr>
            <a:xfrm rot="-2700000">
              <a:off x="34047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SENTIMENT ANALYSIS </a:t>
              </a:r>
              <a:endParaRPr b="1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3" name="Google Shape;483;g215bf1e2983_1_657"/>
            <p:cNvSpPr txBox="1"/>
            <p:nvPr/>
          </p:nvSpPr>
          <p:spPr>
            <a:xfrm rot="-2700000">
              <a:off x="3803593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FINE-TUNED GPT3			REAL-TIME SENTIMENT </a:t>
              </a:r>
              <a:endParaRPr b="1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4" name="Google Shape;484;g215bf1e2983_1_657"/>
          <p:cNvGrpSpPr/>
          <p:nvPr/>
        </p:nvGrpSpPr>
        <p:grpSpPr>
          <a:xfrm>
            <a:off x="2368775" y="1757480"/>
            <a:ext cx="3472609" cy="3280318"/>
            <a:chOff x="1776626" y="1318143"/>
            <a:chExt cx="2604522" cy="2460300"/>
          </a:xfrm>
        </p:grpSpPr>
        <p:grpSp>
          <p:nvGrpSpPr>
            <p:cNvPr id="485" name="Google Shape;485;g215bf1e2983_1_657"/>
            <p:cNvGrpSpPr/>
            <p:nvPr/>
          </p:nvGrpSpPr>
          <p:grpSpPr>
            <a:xfrm>
              <a:off x="1776626" y="1318143"/>
              <a:ext cx="2604522" cy="2460300"/>
              <a:chOff x="1776626" y="1318143"/>
              <a:chExt cx="2604522" cy="2460300"/>
            </a:xfrm>
          </p:grpSpPr>
          <p:sp>
            <p:nvSpPr>
              <p:cNvPr id="486" name="Google Shape;486;g215bf1e2983_1_657"/>
              <p:cNvSpPr/>
              <p:nvPr/>
            </p:nvSpPr>
            <p:spPr>
              <a:xfrm rot="2700000">
                <a:off x="2761975" y="1053398"/>
                <a:ext cx="489601" cy="2989789"/>
              </a:xfrm>
              <a:prstGeom prst="roundRect">
                <a:avLst>
                  <a:gd fmla="val 50000" name="adj"/>
                </a:avLst>
              </a:prstGeom>
              <a:solidFill>
                <a:srgbClr val="377988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g215bf1e2983_1_657"/>
              <p:cNvSpPr txBox="1"/>
              <p:nvPr/>
            </p:nvSpPr>
            <p:spPr>
              <a:xfrm rot="-2700000">
                <a:off x="1899549" y="2297849"/>
                <a:ext cx="2376303" cy="342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5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PROCESSING</a:t>
                </a:r>
                <a:endParaRPr b="1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88" name="Google Shape;488;g215bf1e2983_1_657"/>
              <p:cNvSpPr txBox="1"/>
              <p:nvPr/>
            </p:nvSpPr>
            <p:spPr>
              <a:xfrm rot="-2700000">
                <a:off x="2310468" y="2571061"/>
                <a:ext cx="2242660" cy="4425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CLEANING		PREPROCESSING	TOKENIZATION</a:t>
                </a:r>
                <a:endParaRPr b="1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89" name="Google Shape;489;g215bf1e2983_1_657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0" name="Google Shape;490;g215bf1e2983_1_657"/>
          <p:cNvGrpSpPr/>
          <p:nvPr/>
        </p:nvGrpSpPr>
        <p:grpSpPr>
          <a:xfrm>
            <a:off x="379936" y="1757480"/>
            <a:ext cx="3472609" cy="3280318"/>
            <a:chOff x="284959" y="1318143"/>
            <a:chExt cx="2604522" cy="2460300"/>
          </a:xfrm>
        </p:grpSpPr>
        <p:sp>
          <p:nvSpPr>
            <p:cNvPr id="491" name="Google Shape;491;g215bf1e2983_1_657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43798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g215bf1e2983_1_657"/>
            <p:cNvSpPr/>
            <p:nvPr/>
          </p:nvSpPr>
          <p:spPr>
            <a:xfrm>
              <a:off x="472955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55156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55156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3" name="Google Shape;493;g215bf1e2983_1_657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COLLECTION</a:t>
              </a:r>
              <a:endParaRPr b="1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4" name="Google Shape;494;g215bf1e2983_1_657"/>
            <p:cNvSpPr txBox="1"/>
            <p:nvPr/>
          </p:nvSpPr>
          <p:spPr>
            <a:xfrm rot="-2700000">
              <a:off x="818801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WEB SCRAPING 		</a:t>
              </a:r>
              <a:r>
                <a:rPr lang="en-US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TWEETS                               </a:t>
              </a:r>
              <a:endParaRPr b="1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95" name="Google Shape;495;g215bf1e2983_1_657"/>
          <p:cNvSpPr txBox="1"/>
          <p:nvPr/>
        </p:nvSpPr>
        <p:spPr>
          <a:xfrm>
            <a:off x="1838000" y="412200"/>
            <a:ext cx="46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96" name="Google Shape;496;g215bf1e2983_1_657"/>
          <p:cNvSpPr txBox="1"/>
          <p:nvPr/>
        </p:nvSpPr>
        <p:spPr>
          <a:xfrm>
            <a:off x="3752863" y="412200"/>
            <a:ext cx="4686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PRODUCT FEATURES</a:t>
            </a:r>
            <a:endParaRPr sz="33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15bf1e2983_2_36"/>
          <p:cNvSpPr txBox="1"/>
          <p:nvPr>
            <p:ph type="ctrTitle"/>
          </p:nvPr>
        </p:nvSpPr>
        <p:spPr>
          <a:xfrm>
            <a:off x="1876424" y="1122363"/>
            <a:ext cx="87915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g215bf1e2983_2_36"/>
          <p:cNvSpPr txBox="1"/>
          <p:nvPr>
            <p:ph idx="1" type="subTitle"/>
          </p:nvPr>
        </p:nvSpPr>
        <p:spPr>
          <a:xfrm>
            <a:off x="1876424" y="3602038"/>
            <a:ext cx="87915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15bf1e2983_2_0"/>
          <p:cNvSpPr txBox="1"/>
          <p:nvPr>
            <p:ph type="ctrTitle"/>
          </p:nvPr>
        </p:nvSpPr>
        <p:spPr>
          <a:xfrm>
            <a:off x="1876424" y="489813"/>
            <a:ext cx="87915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</a:t>
            </a:r>
            <a:endParaRPr/>
          </a:p>
        </p:txBody>
      </p:sp>
      <p:sp>
        <p:nvSpPr>
          <p:cNvPr id="510" name="Google Shape;510;g215bf1e2983_2_0"/>
          <p:cNvSpPr txBox="1"/>
          <p:nvPr>
            <p:ph idx="1" type="subTitle"/>
          </p:nvPr>
        </p:nvSpPr>
        <p:spPr>
          <a:xfrm>
            <a:off x="1876424" y="3602038"/>
            <a:ext cx="87915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1" name="Google Shape;511;g215bf1e2983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000" y="1830700"/>
            <a:ext cx="5791200" cy="38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g215bf1e2983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8675" y="1830687"/>
            <a:ext cx="5440243" cy="38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g215bf1e2983_2_0"/>
          <p:cNvSpPr txBox="1"/>
          <p:nvPr/>
        </p:nvSpPr>
        <p:spPr>
          <a:xfrm>
            <a:off x="3375900" y="599250"/>
            <a:ext cx="544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Exploratory Data Analysis</a:t>
            </a:r>
            <a:endParaRPr sz="3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g215bf1e2983_2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238" y="870876"/>
            <a:ext cx="7833525" cy="511625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g215bf1e2983_2_15"/>
          <p:cNvSpPr txBox="1"/>
          <p:nvPr/>
        </p:nvSpPr>
        <p:spPr>
          <a:xfrm>
            <a:off x="3998700" y="332075"/>
            <a:ext cx="4194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Sentiment Weightage Distribution</a:t>
            </a:r>
            <a:endParaRPr sz="23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15bf1e2983_2_22"/>
          <p:cNvSpPr txBox="1"/>
          <p:nvPr>
            <p:ph type="ctrTitle"/>
          </p:nvPr>
        </p:nvSpPr>
        <p:spPr>
          <a:xfrm>
            <a:off x="1876424" y="1122363"/>
            <a:ext cx="87915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g215bf1e2983_2_22"/>
          <p:cNvSpPr txBox="1"/>
          <p:nvPr>
            <p:ph idx="1" type="subTitle"/>
          </p:nvPr>
        </p:nvSpPr>
        <p:spPr>
          <a:xfrm>
            <a:off x="1876424" y="3602038"/>
            <a:ext cx="87915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8" name="Google Shape;528;g215bf1e2983_2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750" y="1004900"/>
            <a:ext cx="8791500" cy="4470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15bf1e2983_2_29"/>
          <p:cNvSpPr txBox="1"/>
          <p:nvPr>
            <p:ph type="ctrTitle"/>
          </p:nvPr>
        </p:nvSpPr>
        <p:spPr>
          <a:xfrm>
            <a:off x="1876424" y="1122363"/>
            <a:ext cx="87915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g215bf1e2983_2_29"/>
          <p:cNvSpPr txBox="1"/>
          <p:nvPr>
            <p:ph idx="1" type="subTitle"/>
          </p:nvPr>
        </p:nvSpPr>
        <p:spPr>
          <a:xfrm>
            <a:off x="1876424" y="3602038"/>
            <a:ext cx="87915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6" name="Google Shape;536;g215bf1e2983_2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763" y="547688"/>
            <a:ext cx="9896475" cy="57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oogle Shape;541;p9"/>
          <p:cNvGrpSpPr/>
          <p:nvPr/>
        </p:nvGrpSpPr>
        <p:grpSpPr>
          <a:xfrm>
            <a:off x="457200" y="468597"/>
            <a:ext cx="10723120" cy="5807075"/>
            <a:chOff x="969" y="744"/>
            <a:chExt cx="5584" cy="3024"/>
          </a:xfrm>
        </p:grpSpPr>
        <p:sp>
          <p:nvSpPr>
            <p:cNvPr id="542" name="Google Shape;542;p9"/>
            <p:cNvSpPr/>
            <p:nvPr/>
          </p:nvSpPr>
          <p:spPr>
            <a:xfrm>
              <a:off x="969" y="744"/>
              <a:ext cx="5584" cy="3024"/>
            </a:xfrm>
            <a:custGeom>
              <a:rect b="b" l="l" r="r" t="t"/>
              <a:pathLst>
                <a:path extrusionOk="0" h="1509" w="2788">
                  <a:moveTo>
                    <a:pt x="1256" y="418"/>
                  </a:moveTo>
                  <a:cubicBezTo>
                    <a:pt x="1256" y="420"/>
                    <a:pt x="1257" y="422"/>
                    <a:pt x="1260" y="421"/>
                  </a:cubicBezTo>
                  <a:cubicBezTo>
                    <a:pt x="1258" y="426"/>
                    <a:pt x="1253" y="421"/>
                    <a:pt x="1251" y="418"/>
                  </a:cubicBezTo>
                  <a:cubicBezTo>
                    <a:pt x="1251" y="418"/>
                    <a:pt x="1252" y="417"/>
                    <a:pt x="1252" y="417"/>
                  </a:cubicBezTo>
                  <a:cubicBezTo>
                    <a:pt x="1253" y="417"/>
                    <a:pt x="1253" y="418"/>
                    <a:pt x="1254" y="418"/>
                  </a:cubicBezTo>
                  <a:cubicBezTo>
                    <a:pt x="1254" y="417"/>
                    <a:pt x="1254" y="417"/>
                    <a:pt x="1254" y="416"/>
                  </a:cubicBezTo>
                  <a:cubicBezTo>
                    <a:pt x="1255" y="416"/>
                    <a:pt x="1256" y="417"/>
                    <a:pt x="1256" y="418"/>
                  </a:cubicBezTo>
                  <a:close/>
                  <a:moveTo>
                    <a:pt x="554" y="204"/>
                  </a:moveTo>
                  <a:cubicBezTo>
                    <a:pt x="554" y="205"/>
                    <a:pt x="552" y="205"/>
                    <a:pt x="551" y="206"/>
                  </a:cubicBezTo>
                  <a:cubicBezTo>
                    <a:pt x="548" y="199"/>
                    <a:pt x="546" y="201"/>
                    <a:pt x="540" y="201"/>
                  </a:cubicBezTo>
                  <a:cubicBezTo>
                    <a:pt x="543" y="198"/>
                    <a:pt x="547" y="196"/>
                    <a:pt x="550" y="194"/>
                  </a:cubicBezTo>
                  <a:cubicBezTo>
                    <a:pt x="549" y="193"/>
                    <a:pt x="548" y="192"/>
                    <a:pt x="547" y="191"/>
                  </a:cubicBezTo>
                  <a:cubicBezTo>
                    <a:pt x="548" y="190"/>
                    <a:pt x="550" y="189"/>
                    <a:pt x="552" y="188"/>
                  </a:cubicBezTo>
                  <a:cubicBezTo>
                    <a:pt x="548" y="186"/>
                    <a:pt x="546" y="184"/>
                    <a:pt x="542" y="186"/>
                  </a:cubicBezTo>
                  <a:cubicBezTo>
                    <a:pt x="538" y="187"/>
                    <a:pt x="536" y="188"/>
                    <a:pt x="532" y="186"/>
                  </a:cubicBezTo>
                  <a:cubicBezTo>
                    <a:pt x="528" y="184"/>
                    <a:pt x="526" y="186"/>
                    <a:pt x="522" y="186"/>
                  </a:cubicBezTo>
                  <a:cubicBezTo>
                    <a:pt x="520" y="186"/>
                    <a:pt x="517" y="191"/>
                    <a:pt x="516" y="192"/>
                  </a:cubicBezTo>
                  <a:cubicBezTo>
                    <a:pt x="517" y="193"/>
                    <a:pt x="525" y="195"/>
                    <a:pt x="525" y="197"/>
                  </a:cubicBezTo>
                  <a:cubicBezTo>
                    <a:pt x="525" y="201"/>
                    <a:pt x="526" y="206"/>
                    <a:pt x="520" y="205"/>
                  </a:cubicBezTo>
                  <a:cubicBezTo>
                    <a:pt x="517" y="204"/>
                    <a:pt x="514" y="198"/>
                    <a:pt x="512" y="199"/>
                  </a:cubicBezTo>
                  <a:cubicBezTo>
                    <a:pt x="509" y="200"/>
                    <a:pt x="505" y="203"/>
                    <a:pt x="508" y="205"/>
                  </a:cubicBezTo>
                  <a:cubicBezTo>
                    <a:pt x="515" y="211"/>
                    <a:pt x="522" y="212"/>
                    <a:pt x="528" y="219"/>
                  </a:cubicBezTo>
                  <a:cubicBezTo>
                    <a:pt x="530" y="222"/>
                    <a:pt x="532" y="226"/>
                    <a:pt x="536" y="227"/>
                  </a:cubicBezTo>
                  <a:cubicBezTo>
                    <a:pt x="539" y="228"/>
                    <a:pt x="544" y="225"/>
                    <a:pt x="542" y="221"/>
                  </a:cubicBezTo>
                  <a:cubicBezTo>
                    <a:pt x="548" y="224"/>
                    <a:pt x="562" y="214"/>
                    <a:pt x="552" y="211"/>
                  </a:cubicBezTo>
                  <a:cubicBezTo>
                    <a:pt x="554" y="211"/>
                    <a:pt x="555" y="210"/>
                    <a:pt x="557" y="209"/>
                  </a:cubicBezTo>
                  <a:cubicBezTo>
                    <a:pt x="556" y="208"/>
                    <a:pt x="555" y="206"/>
                    <a:pt x="554" y="204"/>
                  </a:cubicBezTo>
                  <a:close/>
                  <a:moveTo>
                    <a:pt x="1246" y="418"/>
                  </a:moveTo>
                  <a:cubicBezTo>
                    <a:pt x="1247" y="419"/>
                    <a:pt x="1245" y="421"/>
                    <a:pt x="1247" y="423"/>
                  </a:cubicBezTo>
                  <a:cubicBezTo>
                    <a:pt x="1247" y="421"/>
                    <a:pt x="1247" y="419"/>
                    <a:pt x="1249" y="417"/>
                  </a:cubicBezTo>
                  <a:cubicBezTo>
                    <a:pt x="1248" y="417"/>
                    <a:pt x="1246" y="416"/>
                    <a:pt x="1246" y="416"/>
                  </a:cubicBezTo>
                  <a:cubicBezTo>
                    <a:pt x="1245" y="417"/>
                    <a:pt x="1246" y="417"/>
                    <a:pt x="1246" y="418"/>
                  </a:cubicBezTo>
                  <a:close/>
                  <a:moveTo>
                    <a:pt x="706" y="285"/>
                  </a:moveTo>
                  <a:cubicBezTo>
                    <a:pt x="708" y="288"/>
                    <a:pt x="716" y="292"/>
                    <a:pt x="719" y="287"/>
                  </a:cubicBezTo>
                  <a:cubicBezTo>
                    <a:pt x="722" y="282"/>
                    <a:pt x="720" y="280"/>
                    <a:pt x="721" y="275"/>
                  </a:cubicBezTo>
                  <a:cubicBezTo>
                    <a:pt x="715" y="267"/>
                    <a:pt x="699" y="279"/>
                    <a:pt x="706" y="285"/>
                  </a:cubicBezTo>
                  <a:close/>
                  <a:moveTo>
                    <a:pt x="752" y="228"/>
                  </a:moveTo>
                  <a:cubicBezTo>
                    <a:pt x="749" y="221"/>
                    <a:pt x="740" y="222"/>
                    <a:pt x="735" y="224"/>
                  </a:cubicBezTo>
                  <a:cubicBezTo>
                    <a:pt x="733" y="225"/>
                    <a:pt x="725" y="214"/>
                    <a:pt x="722" y="211"/>
                  </a:cubicBezTo>
                  <a:cubicBezTo>
                    <a:pt x="719" y="207"/>
                    <a:pt x="711" y="204"/>
                    <a:pt x="706" y="204"/>
                  </a:cubicBezTo>
                  <a:cubicBezTo>
                    <a:pt x="704" y="205"/>
                    <a:pt x="699" y="204"/>
                    <a:pt x="697" y="206"/>
                  </a:cubicBezTo>
                  <a:cubicBezTo>
                    <a:pt x="696" y="207"/>
                    <a:pt x="692" y="212"/>
                    <a:pt x="690" y="212"/>
                  </a:cubicBezTo>
                  <a:cubicBezTo>
                    <a:pt x="685" y="208"/>
                    <a:pt x="686" y="208"/>
                    <a:pt x="681" y="212"/>
                  </a:cubicBezTo>
                  <a:cubicBezTo>
                    <a:pt x="679" y="215"/>
                    <a:pt x="676" y="215"/>
                    <a:pt x="678" y="211"/>
                  </a:cubicBezTo>
                  <a:cubicBezTo>
                    <a:pt x="680" y="206"/>
                    <a:pt x="681" y="206"/>
                    <a:pt x="679" y="201"/>
                  </a:cubicBezTo>
                  <a:cubicBezTo>
                    <a:pt x="677" y="198"/>
                    <a:pt x="676" y="198"/>
                    <a:pt x="674" y="195"/>
                  </a:cubicBezTo>
                  <a:cubicBezTo>
                    <a:pt x="672" y="193"/>
                    <a:pt x="673" y="188"/>
                    <a:pt x="669" y="188"/>
                  </a:cubicBezTo>
                  <a:cubicBezTo>
                    <a:pt x="667" y="188"/>
                    <a:pt x="663" y="187"/>
                    <a:pt x="661" y="188"/>
                  </a:cubicBezTo>
                  <a:cubicBezTo>
                    <a:pt x="655" y="190"/>
                    <a:pt x="649" y="193"/>
                    <a:pt x="643" y="194"/>
                  </a:cubicBezTo>
                  <a:cubicBezTo>
                    <a:pt x="643" y="192"/>
                    <a:pt x="644" y="190"/>
                    <a:pt x="644" y="187"/>
                  </a:cubicBezTo>
                  <a:cubicBezTo>
                    <a:pt x="635" y="186"/>
                    <a:pt x="631" y="186"/>
                    <a:pt x="623" y="190"/>
                  </a:cubicBezTo>
                  <a:cubicBezTo>
                    <a:pt x="616" y="193"/>
                    <a:pt x="612" y="197"/>
                    <a:pt x="609" y="204"/>
                  </a:cubicBezTo>
                  <a:cubicBezTo>
                    <a:pt x="608" y="207"/>
                    <a:pt x="605" y="213"/>
                    <a:pt x="605" y="216"/>
                  </a:cubicBezTo>
                  <a:cubicBezTo>
                    <a:pt x="605" y="217"/>
                    <a:pt x="606" y="226"/>
                    <a:pt x="607" y="226"/>
                  </a:cubicBezTo>
                  <a:cubicBezTo>
                    <a:pt x="615" y="227"/>
                    <a:pt x="621" y="226"/>
                    <a:pt x="627" y="233"/>
                  </a:cubicBezTo>
                  <a:cubicBezTo>
                    <a:pt x="621" y="232"/>
                    <a:pt x="615" y="232"/>
                    <a:pt x="609" y="231"/>
                  </a:cubicBezTo>
                  <a:cubicBezTo>
                    <a:pt x="611" y="236"/>
                    <a:pt x="616" y="240"/>
                    <a:pt x="620" y="242"/>
                  </a:cubicBezTo>
                  <a:cubicBezTo>
                    <a:pt x="624" y="244"/>
                    <a:pt x="625" y="241"/>
                    <a:pt x="628" y="241"/>
                  </a:cubicBezTo>
                  <a:cubicBezTo>
                    <a:pt x="634" y="240"/>
                    <a:pt x="630" y="242"/>
                    <a:pt x="633" y="245"/>
                  </a:cubicBezTo>
                  <a:cubicBezTo>
                    <a:pt x="635" y="247"/>
                    <a:pt x="640" y="248"/>
                    <a:pt x="642" y="248"/>
                  </a:cubicBezTo>
                  <a:cubicBezTo>
                    <a:pt x="648" y="248"/>
                    <a:pt x="656" y="247"/>
                    <a:pt x="661" y="249"/>
                  </a:cubicBezTo>
                  <a:cubicBezTo>
                    <a:pt x="663" y="250"/>
                    <a:pt x="665" y="250"/>
                    <a:pt x="667" y="251"/>
                  </a:cubicBezTo>
                  <a:cubicBezTo>
                    <a:pt x="668" y="251"/>
                    <a:pt x="669" y="248"/>
                    <a:pt x="670" y="249"/>
                  </a:cubicBezTo>
                  <a:cubicBezTo>
                    <a:pt x="673" y="249"/>
                    <a:pt x="673" y="253"/>
                    <a:pt x="677" y="252"/>
                  </a:cubicBezTo>
                  <a:cubicBezTo>
                    <a:pt x="674" y="250"/>
                    <a:pt x="672" y="247"/>
                    <a:pt x="670" y="245"/>
                  </a:cubicBezTo>
                  <a:cubicBezTo>
                    <a:pt x="679" y="248"/>
                    <a:pt x="685" y="250"/>
                    <a:pt x="694" y="248"/>
                  </a:cubicBezTo>
                  <a:cubicBezTo>
                    <a:pt x="692" y="244"/>
                    <a:pt x="692" y="242"/>
                    <a:pt x="688" y="241"/>
                  </a:cubicBezTo>
                  <a:cubicBezTo>
                    <a:pt x="693" y="236"/>
                    <a:pt x="692" y="243"/>
                    <a:pt x="696" y="245"/>
                  </a:cubicBezTo>
                  <a:cubicBezTo>
                    <a:pt x="697" y="246"/>
                    <a:pt x="700" y="244"/>
                    <a:pt x="701" y="245"/>
                  </a:cubicBezTo>
                  <a:cubicBezTo>
                    <a:pt x="701" y="247"/>
                    <a:pt x="702" y="249"/>
                    <a:pt x="702" y="251"/>
                  </a:cubicBezTo>
                  <a:cubicBezTo>
                    <a:pt x="706" y="247"/>
                    <a:pt x="714" y="257"/>
                    <a:pt x="717" y="260"/>
                  </a:cubicBezTo>
                  <a:cubicBezTo>
                    <a:pt x="711" y="262"/>
                    <a:pt x="710" y="261"/>
                    <a:pt x="710" y="268"/>
                  </a:cubicBezTo>
                  <a:cubicBezTo>
                    <a:pt x="713" y="267"/>
                    <a:pt x="715" y="266"/>
                    <a:pt x="718" y="265"/>
                  </a:cubicBezTo>
                  <a:cubicBezTo>
                    <a:pt x="722" y="263"/>
                    <a:pt x="722" y="263"/>
                    <a:pt x="724" y="267"/>
                  </a:cubicBezTo>
                  <a:cubicBezTo>
                    <a:pt x="727" y="272"/>
                    <a:pt x="734" y="270"/>
                    <a:pt x="737" y="276"/>
                  </a:cubicBezTo>
                  <a:cubicBezTo>
                    <a:pt x="739" y="280"/>
                    <a:pt x="741" y="284"/>
                    <a:pt x="743" y="287"/>
                  </a:cubicBezTo>
                  <a:cubicBezTo>
                    <a:pt x="744" y="289"/>
                    <a:pt x="742" y="290"/>
                    <a:pt x="740" y="291"/>
                  </a:cubicBezTo>
                  <a:cubicBezTo>
                    <a:pt x="736" y="296"/>
                    <a:pt x="731" y="301"/>
                    <a:pt x="726" y="306"/>
                  </a:cubicBezTo>
                  <a:cubicBezTo>
                    <a:pt x="727" y="307"/>
                    <a:pt x="734" y="310"/>
                    <a:pt x="733" y="313"/>
                  </a:cubicBezTo>
                  <a:cubicBezTo>
                    <a:pt x="732" y="314"/>
                    <a:pt x="723" y="316"/>
                    <a:pt x="722" y="316"/>
                  </a:cubicBezTo>
                  <a:cubicBezTo>
                    <a:pt x="716" y="318"/>
                    <a:pt x="710" y="316"/>
                    <a:pt x="704" y="315"/>
                  </a:cubicBezTo>
                  <a:cubicBezTo>
                    <a:pt x="704" y="319"/>
                    <a:pt x="699" y="320"/>
                    <a:pt x="697" y="323"/>
                  </a:cubicBezTo>
                  <a:cubicBezTo>
                    <a:pt x="696" y="325"/>
                    <a:pt x="700" y="330"/>
                    <a:pt x="703" y="330"/>
                  </a:cubicBezTo>
                  <a:cubicBezTo>
                    <a:pt x="707" y="330"/>
                    <a:pt x="712" y="331"/>
                    <a:pt x="715" y="328"/>
                  </a:cubicBezTo>
                  <a:cubicBezTo>
                    <a:pt x="718" y="325"/>
                    <a:pt x="721" y="328"/>
                    <a:pt x="725" y="329"/>
                  </a:cubicBezTo>
                  <a:cubicBezTo>
                    <a:pt x="725" y="327"/>
                    <a:pt x="726" y="326"/>
                    <a:pt x="725" y="325"/>
                  </a:cubicBezTo>
                  <a:cubicBezTo>
                    <a:pt x="728" y="325"/>
                    <a:pt x="729" y="326"/>
                    <a:pt x="729" y="329"/>
                  </a:cubicBezTo>
                  <a:cubicBezTo>
                    <a:pt x="736" y="325"/>
                    <a:pt x="736" y="328"/>
                    <a:pt x="740" y="335"/>
                  </a:cubicBezTo>
                  <a:cubicBezTo>
                    <a:pt x="742" y="338"/>
                    <a:pt x="746" y="338"/>
                    <a:pt x="750" y="340"/>
                  </a:cubicBezTo>
                  <a:cubicBezTo>
                    <a:pt x="747" y="341"/>
                    <a:pt x="745" y="342"/>
                    <a:pt x="743" y="343"/>
                  </a:cubicBezTo>
                  <a:cubicBezTo>
                    <a:pt x="747" y="345"/>
                    <a:pt x="749" y="347"/>
                    <a:pt x="753" y="346"/>
                  </a:cubicBezTo>
                  <a:cubicBezTo>
                    <a:pt x="753" y="347"/>
                    <a:pt x="752" y="348"/>
                    <a:pt x="752" y="348"/>
                  </a:cubicBezTo>
                  <a:cubicBezTo>
                    <a:pt x="756" y="349"/>
                    <a:pt x="760" y="350"/>
                    <a:pt x="764" y="352"/>
                  </a:cubicBezTo>
                  <a:cubicBezTo>
                    <a:pt x="765" y="352"/>
                    <a:pt x="765" y="356"/>
                    <a:pt x="768" y="356"/>
                  </a:cubicBezTo>
                  <a:cubicBezTo>
                    <a:pt x="776" y="358"/>
                    <a:pt x="784" y="360"/>
                    <a:pt x="792" y="362"/>
                  </a:cubicBezTo>
                  <a:cubicBezTo>
                    <a:pt x="792" y="359"/>
                    <a:pt x="793" y="357"/>
                    <a:pt x="790" y="355"/>
                  </a:cubicBezTo>
                  <a:cubicBezTo>
                    <a:pt x="787" y="353"/>
                    <a:pt x="785" y="351"/>
                    <a:pt x="782" y="349"/>
                  </a:cubicBezTo>
                  <a:cubicBezTo>
                    <a:pt x="780" y="348"/>
                    <a:pt x="775" y="348"/>
                    <a:pt x="774" y="346"/>
                  </a:cubicBezTo>
                  <a:cubicBezTo>
                    <a:pt x="773" y="343"/>
                    <a:pt x="771" y="341"/>
                    <a:pt x="770" y="338"/>
                  </a:cubicBezTo>
                  <a:cubicBezTo>
                    <a:pt x="772" y="339"/>
                    <a:pt x="775" y="340"/>
                    <a:pt x="778" y="342"/>
                  </a:cubicBezTo>
                  <a:cubicBezTo>
                    <a:pt x="777" y="340"/>
                    <a:pt x="777" y="339"/>
                    <a:pt x="777" y="337"/>
                  </a:cubicBezTo>
                  <a:cubicBezTo>
                    <a:pt x="781" y="340"/>
                    <a:pt x="786" y="343"/>
                    <a:pt x="791" y="346"/>
                  </a:cubicBezTo>
                  <a:cubicBezTo>
                    <a:pt x="794" y="348"/>
                    <a:pt x="798" y="354"/>
                    <a:pt x="800" y="353"/>
                  </a:cubicBezTo>
                  <a:cubicBezTo>
                    <a:pt x="799" y="352"/>
                    <a:pt x="798" y="350"/>
                    <a:pt x="798" y="348"/>
                  </a:cubicBezTo>
                  <a:cubicBezTo>
                    <a:pt x="799" y="349"/>
                    <a:pt x="800" y="349"/>
                    <a:pt x="801" y="349"/>
                  </a:cubicBezTo>
                  <a:cubicBezTo>
                    <a:pt x="803" y="345"/>
                    <a:pt x="796" y="344"/>
                    <a:pt x="799" y="340"/>
                  </a:cubicBezTo>
                  <a:cubicBezTo>
                    <a:pt x="800" y="342"/>
                    <a:pt x="801" y="343"/>
                    <a:pt x="803" y="345"/>
                  </a:cubicBezTo>
                  <a:cubicBezTo>
                    <a:pt x="802" y="342"/>
                    <a:pt x="803" y="337"/>
                    <a:pt x="801" y="335"/>
                  </a:cubicBezTo>
                  <a:cubicBezTo>
                    <a:pt x="800" y="332"/>
                    <a:pt x="797" y="333"/>
                    <a:pt x="796" y="329"/>
                  </a:cubicBezTo>
                  <a:cubicBezTo>
                    <a:pt x="795" y="325"/>
                    <a:pt x="795" y="324"/>
                    <a:pt x="792" y="322"/>
                  </a:cubicBezTo>
                  <a:cubicBezTo>
                    <a:pt x="789" y="321"/>
                    <a:pt x="786" y="319"/>
                    <a:pt x="785" y="324"/>
                  </a:cubicBezTo>
                  <a:cubicBezTo>
                    <a:pt x="784" y="321"/>
                    <a:pt x="783" y="317"/>
                    <a:pt x="782" y="314"/>
                  </a:cubicBezTo>
                  <a:cubicBezTo>
                    <a:pt x="781" y="310"/>
                    <a:pt x="780" y="312"/>
                    <a:pt x="777" y="313"/>
                  </a:cubicBezTo>
                  <a:cubicBezTo>
                    <a:pt x="776" y="311"/>
                    <a:pt x="776" y="309"/>
                    <a:pt x="775" y="307"/>
                  </a:cubicBezTo>
                  <a:cubicBezTo>
                    <a:pt x="777" y="307"/>
                    <a:pt x="779" y="307"/>
                    <a:pt x="781" y="308"/>
                  </a:cubicBezTo>
                  <a:cubicBezTo>
                    <a:pt x="781" y="303"/>
                    <a:pt x="777" y="304"/>
                    <a:pt x="779" y="300"/>
                  </a:cubicBezTo>
                  <a:cubicBezTo>
                    <a:pt x="781" y="297"/>
                    <a:pt x="783" y="297"/>
                    <a:pt x="786" y="299"/>
                  </a:cubicBezTo>
                  <a:cubicBezTo>
                    <a:pt x="788" y="300"/>
                    <a:pt x="791" y="305"/>
                    <a:pt x="793" y="306"/>
                  </a:cubicBezTo>
                  <a:cubicBezTo>
                    <a:pt x="795" y="306"/>
                    <a:pt x="800" y="304"/>
                    <a:pt x="801" y="303"/>
                  </a:cubicBezTo>
                  <a:cubicBezTo>
                    <a:pt x="803" y="308"/>
                    <a:pt x="798" y="308"/>
                    <a:pt x="795" y="310"/>
                  </a:cubicBezTo>
                  <a:cubicBezTo>
                    <a:pt x="800" y="316"/>
                    <a:pt x="803" y="318"/>
                    <a:pt x="810" y="322"/>
                  </a:cubicBezTo>
                  <a:cubicBezTo>
                    <a:pt x="812" y="317"/>
                    <a:pt x="811" y="313"/>
                    <a:pt x="810" y="308"/>
                  </a:cubicBezTo>
                  <a:cubicBezTo>
                    <a:pt x="816" y="312"/>
                    <a:pt x="818" y="309"/>
                    <a:pt x="824" y="306"/>
                  </a:cubicBezTo>
                  <a:cubicBezTo>
                    <a:pt x="822" y="305"/>
                    <a:pt x="820" y="304"/>
                    <a:pt x="818" y="303"/>
                  </a:cubicBezTo>
                  <a:cubicBezTo>
                    <a:pt x="820" y="301"/>
                    <a:pt x="824" y="303"/>
                    <a:pt x="827" y="303"/>
                  </a:cubicBezTo>
                  <a:cubicBezTo>
                    <a:pt x="827" y="297"/>
                    <a:pt x="829" y="294"/>
                    <a:pt x="824" y="292"/>
                  </a:cubicBezTo>
                  <a:cubicBezTo>
                    <a:pt x="821" y="290"/>
                    <a:pt x="815" y="292"/>
                    <a:pt x="811" y="292"/>
                  </a:cubicBezTo>
                  <a:cubicBezTo>
                    <a:pt x="812" y="290"/>
                    <a:pt x="813" y="289"/>
                    <a:pt x="815" y="287"/>
                  </a:cubicBezTo>
                  <a:cubicBezTo>
                    <a:pt x="809" y="286"/>
                    <a:pt x="807" y="286"/>
                    <a:pt x="803" y="282"/>
                  </a:cubicBezTo>
                  <a:cubicBezTo>
                    <a:pt x="800" y="279"/>
                    <a:pt x="799" y="278"/>
                    <a:pt x="795" y="276"/>
                  </a:cubicBezTo>
                  <a:cubicBezTo>
                    <a:pt x="786" y="273"/>
                    <a:pt x="778" y="270"/>
                    <a:pt x="770" y="266"/>
                  </a:cubicBezTo>
                  <a:cubicBezTo>
                    <a:pt x="772" y="266"/>
                    <a:pt x="774" y="265"/>
                    <a:pt x="777" y="265"/>
                  </a:cubicBezTo>
                  <a:cubicBezTo>
                    <a:pt x="776" y="263"/>
                    <a:pt x="776" y="261"/>
                    <a:pt x="776" y="258"/>
                  </a:cubicBezTo>
                  <a:cubicBezTo>
                    <a:pt x="779" y="259"/>
                    <a:pt x="782" y="260"/>
                    <a:pt x="786" y="260"/>
                  </a:cubicBezTo>
                  <a:cubicBezTo>
                    <a:pt x="784" y="255"/>
                    <a:pt x="784" y="255"/>
                    <a:pt x="779" y="256"/>
                  </a:cubicBezTo>
                  <a:cubicBezTo>
                    <a:pt x="776" y="257"/>
                    <a:pt x="774" y="255"/>
                    <a:pt x="771" y="254"/>
                  </a:cubicBezTo>
                  <a:cubicBezTo>
                    <a:pt x="776" y="251"/>
                    <a:pt x="777" y="251"/>
                    <a:pt x="782" y="251"/>
                  </a:cubicBezTo>
                  <a:cubicBezTo>
                    <a:pt x="782" y="247"/>
                    <a:pt x="778" y="245"/>
                    <a:pt x="775" y="243"/>
                  </a:cubicBezTo>
                  <a:cubicBezTo>
                    <a:pt x="775" y="247"/>
                    <a:pt x="770" y="248"/>
                    <a:pt x="767" y="250"/>
                  </a:cubicBezTo>
                  <a:cubicBezTo>
                    <a:pt x="768" y="245"/>
                    <a:pt x="765" y="246"/>
                    <a:pt x="762" y="245"/>
                  </a:cubicBezTo>
                  <a:cubicBezTo>
                    <a:pt x="766" y="244"/>
                    <a:pt x="772" y="244"/>
                    <a:pt x="773" y="240"/>
                  </a:cubicBezTo>
                  <a:cubicBezTo>
                    <a:pt x="770" y="238"/>
                    <a:pt x="754" y="227"/>
                    <a:pt x="752" y="232"/>
                  </a:cubicBezTo>
                  <a:cubicBezTo>
                    <a:pt x="750" y="235"/>
                    <a:pt x="745" y="239"/>
                    <a:pt x="743" y="235"/>
                  </a:cubicBezTo>
                  <a:cubicBezTo>
                    <a:pt x="742" y="232"/>
                    <a:pt x="750" y="229"/>
                    <a:pt x="752" y="228"/>
                  </a:cubicBezTo>
                  <a:close/>
                  <a:moveTo>
                    <a:pt x="507" y="151"/>
                  </a:moveTo>
                  <a:cubicBezTo>
                    <a:pt x="505" y="151"/>
                    <a:pt x="503" y="151"/>
                    <a:pt x="502" y="153"/>
                  </a:cubicBezTo>
                  <a:cubicBezTo>
                    <a:pt x="504" y="153"/>
                    <a:pt x="506" y="153"/>
                    <a:pt x="508" y="153"/>
                  </a:cubicBezTo>
                  <a:cubicBezTo>
                    <a:pt x="501" y="158"/>
                    <a:pt x="511" y="158"/>
                    <a:pt x="515" y="157"/>
                  </a:cubicBezTo>
                  <a:cubicBezTo>
                    <a:pt x="520" y="156"/>
                    <a:pt x="525" y="156"/>
                    <a:pt x="530" y="155"/>
                  </a:cubicBezTo>
                  <a:cubicBezTo>
                    <a:pt x="529" y="157"/>
                    <a:pt x="528" y="158"/>
                    <a:pt x="526" y="158"/>
                  </a:cubicBezTo>
                  <a:cubicBezTo>
                    <a:pt x="526" y="158"/>
                    <a:pt x="527" y="158"/>
                    <a:pt x="527" y="159"/>
                  </a:cubicBezTo>
                  <a:cubicBezTo>
                    <a:pt x="525" y="159"/>
                    <a:pt x="523" y="159"/>
                    <a:pt x="522" y="161"/>
                  </a:cubicBezTo>
                  <a:cubicBezTo>
                    <a:pt x="524" y="161"/>
                    <a:pt x="526" y="162"/>
                    <a:pt x="528" y="163"/>
                  </a:cubicBezTo>
                  <a:cubicBezTo>
                    <a:pt x="527" y="163"/>
                    <a:pt x="525" y="163"/>
                    <a:pt x="524" y="163"/>
                  </a:cubicBezTo>
                  <a:cubicBezTo>
                    <a:pt x="525" y="167"/>
                    <a:pt x="527" y="166"/>
                    <a:pt x="530" y="167"/>
                  </a:cubicBezTo>
                  <a:cubicBezTo>
                    <a:pt x="532" y="168"/>
                    <a:pt x="532" y="165"/>
                    <a:pt x="534" y="165"/>
                  </a:cubicBezTo>
                  <a:cubicBezTo>
                    <a:pt x="538" y="166"/>
                    <a:pt x="544" y="168"/>
                    <a:pt x="547" y="164"/>
                  </a:cubicBezTo>
                  <a:cubicBezTo>
                    <a:pt x="546" y="163"/>
                    <a:pt x="545" y="162"/>
                    <a:pt x="543" y="161"/>
                  </a:cubicBezTo>
                  <a:cubicBezTo>
                    <a:pt x="545" y="160"/>
                    <a:pt x="546" y="159"/>
                    <a:pt x="545" y="157"/>
                  </a:cubicBezTo>
                  <a:cubicBezTo>
                    <a:pt x="546" y="158"/>
                    <a:pt x="547" y="158"/>
                    <a:pt x="548" y="159"/>
                  </a:cubicBezTo>
                  <a:cubicBezTo>
                    <a:pt x="549" y="156"/>
                    <a:pt x="547" y="155"/>
                    <a:pt x="547" y="152"/>
                  </a:cubicBezTo>
                  <a:cubicBezTo>
                    <a:pt x="546" y="150"/>
                    <a:pt x="548" y="148"/>
                    <a:pt x="548" y="146"/>
                  </a:cubicBezTo>
                  <a:cubicBezTo>
                    <a:pt x="547" y="145"/>
                    <a:pt x="545" y="140"/>
                    <a:pt x="544" y="140"/>
                  </a:cubicBezTo>
                  <a:cubicBezTo>
                    <a:pt x="542" y="139"/>
                    <a:pt x="539" y="137"/>
                    <a:pt x="537" y="138"/>
                  </a:cubicBezTo>
                  <a:cubicBezTo>
                    <a:pt x="533" y="141"/>
                    <a:pt x="529" y="137"/>
                    <a:pt x="523" y="139"/>
                  </a:cubicBezTo>
                  <a:cubicBezTo>
                    <a:pt x="517" y="141"/>
                    <a:pt x="527" y="142"/>
                    <a:pt x="528" y="145"/>
                  </a:cubicBezTo>
                  <a:cubicBezTo>
                    <a:pt x="527" y="145"/>
                    <a:pt x="526" y="145"/>
                    <a:pt x="524" y="145"/>
                  </a:cubicBezTo>
                  <a:cubicBezTo>
                    <a:pt x="526" y="147"/>
                    <a:pt x="528" y="149"/>
                    <a:pt x="529" y="152"/>
                  </a:cubicBezTo>
                  <a:cubicBezTo>
                    <a:pt x="527" y="150"/>
                    <a:pt x="511" y="135"/>
                    <a:pt x="512" y="145"/>
                  </a:cubicBezTo>
                  <a:cubicBezTo>
                    <a:pt x="513" y="145"/>
                    <a:pt x="515" y="146"/>
                    <a:pt x="516" y="146"/>
                  </a:cubicBezTo>
                  <a:cubicBezTo>
                    <a:pt x="513" y="147"/>
                    <a:pt x="513" y="151"/>
                    <a:pt x="517" y="150"/>
                  </a:cubicBezTo>
                  <a:cubicBezTo>
                    <a:pt x="516" y="153"/>
                    <a:pt x="510" y="150"/>
                    <a:pt x="507" y="151"/>
                  </a:cubicBezTo>
                  <a:close/>
                  <a:moveTo>
                    <a:pt x="507" y="255"/>
                  </a:moveTo>
                  <a:cubicBezTo>
                    <a:pt x="508" y="248"/>
                    <a:pt x="512" y="250"/>
                    <a:pt x="515" y="253"/>
                  </a:cubicBezTo>
                  <a:cubicBezTo>
                    <a:pt x="515" y="252"/>
                    <a:pt x="516" y="251"/>
                    <a:pt x="517" y="250"/>
                  </a:cubicBezTo>
                  <a:cubicBezTo>
                    <a:pt x="521" y="257"/>
                    <a:pt x="521" y="248"/>
                    <a:pt x="520" y="244"/>
                  </a:cubicBezTo>
                  <a:cubicBezTo>
                    <a:pt x="515" y="245"/>
                    <a:pt x="509" y="242"/>
                    <a:pt x="503" y="238"/>
                  </a:cubicBezTo>
                  <a:cubicBezTo>
                    <a:pt x="501" y="237"/>
                    <a:pt x="493" y="234"/>
                    <a:pt x="492" y="232"/>
                  </a:cubicBezTo>
                  <a:cubicBezTo>
                    <a:pt x="491" y="229"/>
                    <a:pt x="494" y="226"/>
                    <a:pt x="493" y="222"/>
                  </a:cubicBezTo>
                  <a:cubicBezTo>
                    <a:pt x="490" y="215"/>
                    <a:pt x="488" y="203"/>
                    <a:pt x="481" y="199"/>
                  </a:cubicBezTo>
                  <a:cubicBezTo>
                    <a:pt x="478" y="198"/>
                    <a:pt x="475" y="193"/>
                    <a:pt x="473" y="197"/>
                  </a:cubicBezTo>
                  <a:cubicBezTo>
                    <a:pt x="472" y="198"/>
                    <a:pt x="467" y="195"/>
                    <a:pt x="465" y="194"/>
                  </a:cubicBezTo>
                  <a:cubicBezTo>
                    <a:pt x="467" y="197"/>
                    <a:pt x="463" y="198"/>
                    <a:pt x="464" y="200"/>
                  </a:cubicBezTo>
                  <a:cubicBezTo>
                    <a:pt x="465" y="202"/>
                    <a:pt x="466" y="204"/>
                    <a:pt x="466" y="206"/>
                  </a:cubicBezTo>
                  <a:cubicBezTo>
                    <a:pt x="468" y="210"/>
                    <a:pt x="470" y="215"/>
                    <a:pt x="471" y="219"/>
                  </a:cubicBezTo>
                  <a:cubicBezTo>
                    <a:pt x="468" y="221"/>
                    <a:pt x="466" y="223"/>
                    <a:pt x="465" y="219"/>
                  </a:cubicBezTo>
                  <a:cubicBezTo>
                    <a:pt x="464" y="215"/>
                    <a:pt x="462" y="211"/>
                    <a:pt x="461" y="207"/>
                  </a:cubicBezTo>
                  <a:cubicBezTo>
                    <a:pt x="459" y="201"/>
                    <a:pt x="449" y="200"/>
                    <a:pt x="445" y="201"/>
                  </a:cubicBezTo>
                  <a:cubicBezTo>
                    <a:pt x="447" y="204"/>
                    <a:pt x="449" y="206"/>
                    <a:pt x="452" y="209"/>
                  </a:cubicBezTo>
                  <a:cubicBezTo>
                    <a:pt x="450" y="208"/>
                    <a:pt x="445" y="206"/>
                    <a:pt x="444" y="207"/>
                  </a:cubicBezTo>
                  <a:cubicBezTo>
                    <a:pt x="442" y="211"/>
                    <a:pt x="441" y="211"/>
                    <a:pt x="437" y="211"/>
                  </a:cubicBezTo>
                  <a:cubicBezTo>
                    <a:pt x="438" y="210"/>
                    <a:pt x="439" y="208"/>
                    <a:pt x="440" y="207"/>
                  </a:cubicBezTo>
                  <a:cubicBezTo>
                    <a:pt x="438" y="205"/>
                    <a:pt x="429" y="199"/>
                    <a:pt x="427" y="200"/>
                  </a:cubicBezTo>
                  <a:cubicBezTo>
                    <a:pt x="425" y="201"/>
                    <a:pt x="424" y="205"/>
                    <a:pt x="422" y="205"/>
                  </a:cubicBezTo>
                  <a:cubicBezTo>
                    <a:pt x="419" y="206"/>
                    <a:pt x="417" y="206"/>
                    <a:pt x="415" y="206"/>
                  </a:cubicBezTo>
                  <a:cubicBezTo>
                    <a:pt x="419" y="203"/>
                    <a:pt x="422" y="199"/>
                    <a:pt x="417" y="196"/>
                  </a:cubicBezTo>
                  <a:cubicBezTo>
                    <a:pt x="413" y="193"/>
                    <a:pt x="411" y="195"/>
                    <a:pt x="407" y="197"/>
                  </a:cubicBezTo>
                  <a:cubicBezTo>
                    <a:pt x="398" y="200"/>
                    <a:pt x="391" y="203"/>
                    <a:pt x="383" y="209"/>
                  </a:cubicBezTo>
                  <a:cubicBezTo>
                    <a:pt x="385" y="210"/>
                    <a:pt x="386" y="211"/>
                    <a:pt x="387" y="211"/>
                  </a:cubicBezTo>
                  <a:cubicBezTo>
                    <a:pt x="384" y="214"/>
                    <a:pt x="379" y="217"/>
                    <a:pt x="380" y="222"/>
                  </a:cubicBezTo>
                  <a:cubicBezTo>
                    <a:pt x="382" y="222"/>
                    <a:pt x="385" y="222"/>
                    <a:pt x="387" y="222"/>
                  </a:cubicBezTo>
                  <a:cubicBezTo>
                    <a:pt x="387" y="223"/>
                    <a:pt x="387" y="224"/>
                    <a:pt x="386" y="225"/>
                  </a:cubicBezTo>
                  <a:cubicBezTo>
                    <a:pt x="392" y="225"/>
                    <a:pt x="397" y="224"/>
                    <a:pt x="403" y="224"/>
                  </a:cubicBezTo>
                  <a:cubicBezTo>
                    <a:pt x="397" y="227"/>
                    <a:pt x="391" y="229"/>
                    <a:pt x="386" y="232"/>
                  </a:cubicBezTo>
                  <a:cubicBezTo>
                    <a:pt x="389" y="235"/>
                    <a:pt x="390" y="237"/>
                    <a:pt x="394" y="237"/>
                  </a:cubicBezTo>
                  <a:cubicBezTo>
                    <a:pt x="400" y="237"/>
                    <a:pt x="406" y="237"/>
                    <a:pt x="412" y="237"/>
                  </a:cubicBezTo>
                  <a:cubicBezTo>
                    <a:pt x="420" y="237"/>
                    <a:pt x="428" y="239"/>
                    <a:pt x="436" y="241"/>
                  </a:cubicBezTo>
                  <a:cubicBezTo>
                    <a:pt x="442" y="243"/>
                    <a:pt x="432" y="244"/>
                    <a:pt x="430" y="244"/>
                  </a:cubicBezTo>
                  <a:cubicBezTo>
                    <a:pt x="426" y="244"/>
                    <a:pt x="421" y="243"/>
                    <a:pt x="417" y="242"/>
                  </a:cubicBezTo>
                  <a:cubicBezTo>
                    <a:pt x="410" y="242"/>
                    <a:pt x="401" y="245"/>
                    <a:pt x="394" y="247"/>
                  </a:cubicBezTo>
                  <a:cubicBezTo>
                    <a:pt x="398" y="261"/>
                    <a:pt x="411" y="259"/>
                    <a:pt x="422" y="259"/>
                  </a:cubicBezTo>
                  <a:cubicBezTo>
                    <a:pt x="422" y="266"/>
                    <a:pt x="423" y="270"/>
                    <a:pt x="430" y="269"/>
                  </a:cubicBezTo>
                  <a:cubicBezTo>
                    <a:pt x="438" y="269"/>
                    <a:pt x="446" y="268"/>
                    <a:pt x="453" y="268"/>
                  </a:cubicBezTo>
                  <a:cubicBezTo>
                    <a:pt x="459" y="267"/>
                    <a:pt x="461" y="263"/>
                    <a:pt x="466" y="262"/>
                  </a:cubicBezTo>
                  <a:cubicBezTo>
                    <a:pt x="470" y="262"/>
                    <a:pt x="471" y="262"/>
                    <a:pt x="473" y="259"/>
                  </a:cubicBezTo>
                  <a:cubicBezTo>
                    <a:pt x="476" y="258"/>
                    <a:pt x="476" y="255"/>
                    <a:pt x="479" y="256"/>
                  </a:cubicBezTo>
                  <a:cubicBezTo>
                    <a:pt x="479" y="257"/>
                    <a:pt x="479" y="258"/>
                    <a:pt x="478" y="259"/>
                  </a:cubicBezTo>
                  <a:cubicBezTo>
                    <a:pt x="482" y="260"/>
                    <a:pt x="486" y="261"/>
                    <a:pt x="490" y="261"/>
                  </a:cubicBezTo>
                  <a:cubicBezTo>
                    <a:pt x="489" y="262"/>
                    <a:pt x="488" y="263"/>
                    <a:pt x="487" y="263"/>
                  </a:cubicBezTo>
                  <a:cubicBezTo>
                    <a:pt x="494" y="263"/>
                    <a:pt x="500" y="267"/>
                    <a:pt x="506" y="266"/>
                  </a:cubicBezTo>
                  <a:cubicBezTo>
                    <a:pt x="508" y="266"/>
                    <a:pt x="514" y="264"/>
                    <a:pt x="514" y="262"/>
                  </a:cubicBezTo>
                  <a:cubicBezTo>
                    <a:pt x="514" y="259"/>
                    <a:pt x="510" y="260"/>
                    <a:pt x="513" y="256"/>
                  </a:cubicBezTo>
                  <a:cubicBezTo>
                    <a:pt x="508" y="255"/>
                    <a:pt x="506" y="257"/>
                    <a:pt x="503" y="260"/>
                  </a:cubicBezTo>
                  <a:cubicBezTo>
                    <a:pt x="503" y="257"/>
                    <a:pt x="503" y="255"/>
                    <a:pt x="501" y="252"/>
                  </a:cubicBezTo>
                  <a:cubicBezTo>
                    <a:pt x="502" y="253"/>
                    <a:pt x="503" y="253"/>
                    <a:pt x="504" y="253"/>
                  </a:cubicBezTo>
                  <a:cubicBezTo>
                    <a:pt x="505" y="254"/>
                    <a:pt x="506" y="254"/>
                    <a:pt x="507" y="255"/>
                  </a:cubicBezTo>
                  <a:close/>
                  <a:moveTo>
                    <a:pt x="531" y="262"/>
                  </a:moveTo>
                  <a:cubicBezTo>
                    <a:pt x="532" y="263"/>
                    <a:pt x="534" y="265"/>
                    <a:pt x="535" y="265"/>
                  </a:cubicBezTo>
                  <a:cubicBezTo>
                    <a:pt x="535" y="264"/>
                    <a:pt x="536" y="264"/>
                    <a:pt x="536" y="263"/>
                  </a:cubicBezTo>
                  <a:cubicBezTo>
                    <a:pt x="537" y="265"/>
                    <a:pt x="538" y="266"/>
                    <a:pt x="540" y="267"/>
                  </a:cubicBezTo>
                  <a:cubicBezTo>
                    <a:pt x="540" y="266"/>
                    <a:pt x="540" y="265"/>
                    <a:pt x="540" y="265"/>
                  </a:cubicBezTo>
                  <a:cubicBezTo>
                    <a:pt x="542" y="269"/>
                    <a:pt x="549" y="270"/>
                    <a:pt x="553" y="271"/>
                  </a:cubicBezTo>
                  <a:cubicBezTo>
                    <a:pt x="557" y="271"/>
                    <a:pt x="561" y="267"/>
                    <a:pt x="565" y="265"/>
                  </a:cubicBezTo>
                  <a:cubicBezTo>
                    <a:pt x="560" y="261"/>
                    <a:pt x="556" y="257"/>
                    <a:pt x="550" y="253"/>
                  </a:cubicBezTo>
                  <a:cubicBezTo>
                    <a:pt x="547" y="251"/>
                    <a:pt x="545" y="248"/>
                    <a:pt x="542" y="251"/>
                  </a:cubicBezTo>
                  <a:cubicBezTo>
                    <a:pt x="540" y="253"/>
                    <a:pt x="537" y="255"/>
                    <a:pt x="540" y="258"/>
                  </a:cubicBezTo>
                  <a:cubicBezTo>
                    <a:pt x="540" y="258"/>
                    <a:pt x="539" y="258"/>
                    <a:pt x="538" y="258"/>
                  </a:cubicBezTo>
                  <a:cubicBezTo>
                    <a:pt x="537" y="262"/>
                    <a:pt x="533" y="259"/>
                    <a:pt x="531" y="262"/>
                  </a:cubicBezTo>
                  <a:close/>
                  <a:moveTo>
                    <a:pt x="1250" y="413"/>
                  </a:moveTo>
                  <a:cubicBezTo>
                    <a:pt x="1250" y="413"/>
                    <a:pt x="1249" y="413"/>
                    <a:pt x="1249" y="414"/>
                  </a:cubicBezTo>
                  <a:cubicBezTo>
                    <a:pt x="1249" y="414"/>
                    <a:pt x="1249" y="415"/>
                    <a:pt x="1249" y="415"/>
                  </a:cubicBezTo>
                  <a:cubicBezTo>
                    <a:pt x="1251" y="413"/>
                    <a:pt x="1252" y="412"/>
                    <a:pt x="1254" y="412"/>
                  </a:cubicBezTo>
                  <a:cubicBezTo>
                    <a:pt x="1254" y="411"/>
                    <a:pt x="1254" y="411"/>
                    <a:pt x="1253" y="410"/>
                  </a:cubicBezTo>
                  <a:cubicBezTo>
                    <a:pt x="1256" y="410"/>
                    <a:pt x="1256" y="405"/>
                    <a:pt x="1255" y="406"/>
                  </a:cubicBezTo>
                  <a:cubicBezTo>
                    <a:pt x="1252" y="407"/>
                    <a:pt x="1245" y="409"/>
                    <a:pt x="1250" y="413"/>
                  </a:cubicBezTo>
                  <a:close/>
                  <a:moveTo>
                    <a:pt x="681" y="337"/>
                  </a:moveTo>
                  <a:cubicBezTo>
                    <a:pt x="676" y="333"/>
                    <a:pt x="675" y="333"/>
                    <a:pt x="669" y="334"/>
                  </a:cubicBezTo>
                  <a:cubicBezTo>
                    <a:pt x="675" y="328"/>
                    <a:pt x="660" y="321"/>
                    <a:pt x="658" y="319"/>
                  </a:cubicBezTo>
                  <a:cubicBezTo>
                    <a:pt x="655" y="318"/>
                    <a:pt x="652" y="319"/>
                    <a:pt x="650" y="317"/>
                  </a:cubicBezTo>
                  <a:cubicBezTo>
                    <a:pt x="648" y="314"/>
                    <a:pt x="647" y="313"/>
                    <a:pt x="644" y="317"/>
                  </a:cubicBezTo>
                  <a:cubicBezTo>
                    <a:pt x="643" y="316"/>
                    <a:pt x="643" y="314"/>
                    <a:pt x="642" y="313"/>
                  </a:cubicBezTo>
                  <a:cubicBezTo>
                    <a:pt x="648" y="312"/>
                    <a:pt x="646" y="305"/>
                    <a:pt x="641" y="307"/>
                  </a:cubicBezTo>
                  <a:cubicBezTo>
                    <a:pt x="636" y="309"/>
                    <a:pt x="637" y="313"/>
                    <a:pt x="635" y="319"/>
                  </a:cubicBezTo>
                  <a:cubicBezTo>
                    <a:pt x="635" y="321"/>
                    <a:pt x="634" y="323"/>
                    <a:pt x="634" y="326"/>
                  </a:cubicBezTo>
                  <a:cubicBezTo>
                    <a:pt x="633" y="327"/>
                    <a:pt x="635" y="330"/>
                    <a:pt x="635" y="331"/>
                  </a:cubicBezTo>
                  <a:cubicBezTo>
                    <a:pt x="634" y="333"/>
                    <a:pt x="628" y="337"/>
                    <a:pt x="627" y="339"/>
                  </a:cubicBezTo>
                  <a:cubicBezTo>
                    <a:pt x="628" y="339"/>
                    <a:pt x="637" y="337"/>
                    <a:pt x="638" y="337"/>
                  </a:cubicBezTo>
                  <a:cubicBezTo>
                    <a:pt x="639" y="338"/>
                    <a:pt x="640" y="348"/>
                    <a:pt x="642" y="346"/>
                  </a:cubicBezTo>
                  <a:cubicBezTo>
                    <a:pt x="645" y="344"/>
                    <a:pt x="648" y="339"/>
                    <a:pt x="650" y="339"/>
                  </a:cubicBezTo>
                  <a:cubicBezTo>
                    <a:pt x="655" y="337"/>
                    <a:pt x="654" y="333"/>
                    <a:pt x="659" y="331"/>
                  </a:cubicBezTo>
                  <a:cubicBezTo>
                    <a:pt x="658" y="339"/>
                    <a:pt x="670" y="340"/>
                    <a:pt x="675" y="342"/>
                  </a:cubicBezTo>
                  <a:cubicBezTo>
                    <a:pt x="677" y="340"/>
                    <a:pt x="679" y="339"/>
                    <a:pt x="681" y="337"/>
                  </a:cubicBezTo>
                  <a:close/>
                  <a:moveTo>
                    <a:pt x="590" y="170"/>
                  </a:moveTo>
                  <a:cubicBezTo>
                    <a:pt x="592" y="174"/>
                    <a:pt x="597" y="170"/>
                    <a:pt x="599" y="169"/>
                  </a:cubicBezTo>
                  <a:cubicBezTo>
                    <a:pt x="601" y="173"/>
                    <a:pt x="601" y="173"/>
                    <a:pt x="605" y="174"/>
                  </a:cubicBezTo>
                  <a:cubicBezTo>
                    <a:pt x="608" y="174"/>
                    <a:pt x="611" y="175"/>
                    <a:pt x="612" y="170"/>
                  </a:cubicBezTo>
                  <a:cubicBezTo>
                    <a:pt x="612" y="171"/>
                    <a:pt x="613" y="172"/>
                    <a:pt x="614" y="173"/>
                  </a:cubicBezTo>
                  <a:cubicBezTo>
                    <a:pt x="614" y="172"/>
                    <a:pt x="615" y="170"/>
                    <a:pt x="615" y="168"/>
                  </a:cubicBezTo>
                  <a:cubicBezTo>
                    <a:pt x="619" y="170"/>
                    <a:pt x="615" y="175"/>
                    <a:pt x="619" y="175"/>
                  </a:cubicBezTo>
                  <a:cubicBezTo>
                    <a:pt x="624" y="176"/>
                    <a:pt x="629" y="176"/>
                    <a:pt x="634" y="176"/>
                  </a:cubicBezTo>
                  <a:cubicBezTo>
                    <a:pt x="633" y="175"/>
                    <a:pt x="634" y="174"/>
                    <a:pt x="634" y="173"/>
                  </a:cubicBezTo>
                  <a:cubicBezTo>
                    <a:pt x="636" y="176"/>
                    <a:pt x="643" y="177"/>
                    <a:pt x="644" y="172"/>
                  </a:cubicBezTo>
                  <a:cubicBezTo>
                    <a:pt x="645" y="177"/>
                    <a:pt x="653" y="174"/>
                    <a:pt x="656" y="174"/>
                  </a:cubicBezTo>
                  <a:cubicBezTo>
                    <a:pt x="656" y="172"/>
                    <a:pt x="655" y="170"/>
                    <a:pt x="655" y="168"/>
                  </a:cubicBezTo>
                  <a:cubicBezTo>
                    <a:pt x="660" y="168"/>
                    <a:pt x="657" y="173"/>
                    <a:pt x="661" y="174"/>
                  </a:cubicBezTo>
                  <a:cubicBezTo>
                    <a:pt x="664" y="175"/>
                    <a:pt x="666" y="177"/>
                    <a:pt x="670" y="176"/>
                  </a:cubicBezTo>
                  <a:cubicBezTo>
                    <a:pt x="672" y="176"/>
                    <a:pt x="681" y="176"/>
                    <a:pt x="681" y="174"/>
                  </a:cubicBezTo>
                  <a:cubicBezTo>
                    <a:pt x="682" y="169"/>
                    <a:pt x="684" y="169"/>
                    <a:pt x="688" y="168"/>
                  </a:cubicBezTo>
                  <a:cubicBezTo>
                    <a:pt x="686" y="166"/>
                    <a:pt x="684" y="166"/>
                    <a:pt x="681" y="165"/>
                  </a:cubicBezTo>
                  <a:cubicBezTo>
                    <a:pt x="683" y="164"/>
                    <a:pt x="685" y="163"/>
                    <a:pt x="687" y="161"/>
                  </a:cubicBezTo>
                  <a:cubicBezTo>
                    <a:pt x="679" y="155"/>
                    <a:pt x="670" y="150"/>
                    <a:pt x="661" y="153"/>
                  </a:cubicBezTo>
                  <a:cubicBezTo>
                    <a:pt x="657" y="154"/>
                    <a:pt x="653" y="152"/>
                    <a:pt x="649" y="154"/>
                  </a:cubicBezTo>
                  <a:cubicBezTo>
                    <a:pt x="644" y="155"/>
                    <a:pt x="641" y="156"/>
                    <a:pt x="636" y="157"/>
                  </a:cubicBezTo>
                  <a:cubicBezTo>
                    <a:pt x="637" y="158"/>
                    <a:pt x="638" y="159"/>
                    <a:pt x="639" y="159"/>
                  </a:cubicBezTo>
                  <a:cubicBezTo>
                    <a:pt x="634" y="158"/>
                    <a:pt x="628" y="156"/>
                    <a:pt x="624" y="156"/>
                  </a:cubicBezTo>
                  <a:cubicBezTo>
                    <a:pt x="622" y="156"/>
                    <a:pt x="620" y="159"/>
                    <a:pt x="619" y="158"/>
                  </a:cubicBezTo>
                  <a:cubicBezTo>
                    <a:pt x="616" y="157"/>
                    <a:pt x="614" y="155"/>
                    <a:pt x="612" y="154"/>
                  </a:cubicBezTo>
                  <a:cubicBezTo>
                    <a:pt x="611" y="153"/>
                    <a:pt x="602" y="148"/>
                    <a:pt x="602" y="148"/>
                  </a:cubicBezTo>
                  <a:cubicBezTo>
                    <a:pt x="601" y="145"/>
                    <a:pt x="610" y="149"/>
                    <a:pt x="611" y="145"/>
                  </a:cubicBezTo>
                  <a:cubicBezTo>
                    <a:pt x="609" y="144"/>
                    <a:pt x="606" y="143"/>
                    <a:pt x="604" y="142"/>
                  </a:cubicBezTo>
                  <a:cubicBezTo>
                    <a:pt x="600" y="142"/>
                    <a:pt x="602" y="140"/>
                    <a:pt x="599" y="138"/>
                  </a:cubicBezTo>
                  <a:cubicBezTo>
                    <a:pt x="595" y="135"/>
                    <a:pt x="590" y="139"/>
                    <a:pt x="585" y="138"/>
                  </a:cubicBezTo>
                  <a:cubicBezTo>
                    <a:pt x="581" y="137"/>
                    <a:pt x="578" y="133"/>
                    <a:pt x="574" y="133"/>
                  </a:cubicBezTo>
                  <a:cubicBezTo>
                    <a:pt x="569" y="132"/>
                    <a:pt x="563" y="130"/>
                    <a:pt x="559" y="131"/>
                  </a:cubicBezTo>
                  <a:cubicBezTo>
                    <a:pt x="551" y="133"/>
                    <a:pt x="553" y="136"/>
                    <a:pt x="558" y="141"/>
                  </a:cubicBezTo>
                  <a:cubicBezTo>
                    <a:pt x="563" y="146"/>
                    <a:pt x="566" y="145"/>
                    <a:pt x="572" y="144"/>
                  </a:cubicBezTo>
                  <a:cubicBezTo>
                    <a:pt x="577" y="144"/>
                    <a:pt x="580" y="142"/>
                    <a:pt x="584" y="146"/>
                  </a:cubicBezTo>
                  <a:cubicBezTo>
                    <a:pt x="586" y="149"/>
                    <a:pt x="592" y="154"/>
                    <a:pt x="588" y="157"/>
                  </a:cubicBezTo>
                  <a:cubicBezTo>
                    <a:pt x="586" y="163"/>
                    <a:pt x="587" y="164"/>
                    <a:pt x="590" y="170"/>
                  </a:cubicBezTo>
                  <a:close/>
                  <a:moveTo>
                    <a:pt x="725" y="278"/>
                  </a:moveTo>
                  <a:cubicBezTo>
                    <a:pt x="722" y="281"/>
                    <a:pt x="734" y="281"/>
                    <a:pt x="735" y="281"/>
                  </a:cubicBezTo>
                  <a:cubicBezTo>
                    <a:pt x="733" y="275"/>
                    <a:pt x="728" y="274"/>
                    <a:pt x="725" y="278"/>
                  </a:cubicBezTo>
                  <a:close/>
                  <a:moveTo>
                    <a:pt x="615" y="44"/>
                  </a:moveTo>
                  <a:cubicBezTo>
                    <a:pt x="611" y="47"/>
                    <a:pt x="607" y="50"/>
                    <a:pt x="603" y="53"/>
                  </a:cubicBezTo>
                  <a:cubicBezTo>
                    <a:pt x="610" y="58"/>
                    <a:pt x="616" y="54"/>
                    <a:pt x="624" y="54"/>
                  </a:cubicBezTo>
                  <a:cubicBezTo>
                    <a:pt x="631" y="54"/>
                    <a:pt x="638" y="51"/>
                    <a:pt x="644" y="49"/>
                  </a:cubicBezTo>
                  <a:cubicBezTo>
                    <a:pt x="638" y="53"/>
                    <a:pt x="634" y="55"/>
                    <a:pt x="627" y="55"/>
                  </a:cubicBezTo>
                  <a:cubicBezTo>
                    <a:pt x="620" y="56"/>
                    <a:pt x="617" y="56"/>
                    <a:pt x="611" y="59"/>
                  </a:cubicBezTo>
                  <a:cubicBezTo>
                    <a:pt x="617" y="60"/>
                    <a:pt x="624" y="64"/>
                    <a:pt x="629" y="61"/>
                  </a:cubicBezTo>
                  <a:cubicBezTo>
                    <a:pt x="637" y="56"/>
                    <a:pt x="640" y="55"/>
                    <a:pt x="649" y="54"/>
                  </a:cubicBezTo>
                  <a:cubicBezTo>
                    <a:pt x="641" y="57"/>
                    <a:pt x="638" y="58"/>
                    <a:pt x="631" y="64"/>
                  </a:cubicBezTo>
                  <a:cubicBezTo>
                    <a:pt x="637" y="64"/>
                    <a:pt x="642" y="65"/>
                    <a:pt x="648" y="65"/>
                  </a:cubicBezTo>
                  <a:cubicBezTo>
                    <a:pt x="652" y="65"/>
                    <a:pt x="653" y="66"/>
                    <a:pt x="653" y="62"/>
                  </a:cubicBezTo>
                  <a:cubicBezTo>
                    <a:pt x="654" y="60"/>
                    <a:pt x="658" y="59"/>
                    <a:pt x="660" y="59"/>
                  </a:cubicBezTo>
                  <a:cubicBezTo>
                    <a:pt x="659" y="60"/>
                    <a:pt x="658" y="61"/>
                    <a:pt x="658" y="62"/>
                  </a:cubicBezTo>
                  <a:cubicBezTo>
                    <a:pt x="661" y="61"/>
                    <a:pt x="665" y="60"/>
                    <a:pt x="668" y="59"/>
                  </a:cubicBezTo>
                  <a:cubicBezTo>
                    <a:pt x="665" y="61"/>
                    <a:pt x="663" y="63"/>
                    <a:pt x="660" y="65"/>
                  </a:cubicBezTo>
                  <a:cubicBezTo>
                    <a:pt x="664" y="64"/>
                    <a:pt x="669" y="64"/>
                    <a:pt x="673" y="63"/>
                  </a:cubicBezTo>
                  <a:cubicBezTo>
                    <a:pt x="676" y="62"/>
                    <a:pt x="682" y="62"/>
                    <a:pt x="684" y="60"/>
                  </a:cubicBezTo>
                  <a:cubicBezTo>
                    <a:pt x="691" y="54"/>
                    <a:pt x="697" y="51"/>
                    <a:pt x="705" y="48"/>
                  </a:cubicBezTo>
                  <a:cubicBezTo>
                    <a:pt x="702" y="51"/>
                    <a:pt x="698" y="54"/>
                    <a:pt x="695" y="57"/>
                  </a:cubicBezTo>
                  <a:cubicBezTo>
                    <a:pt x="697" y="58"/>
                    <a:pt x="699" y="59"/>
                    <a:pt x="701" y="60"/>
                  </a:cubicBezTo>
                  <a:cubicBezTo>
                    <a:pt x="687" y="64"/>
                    <a:pt x="673" y="67"/>
                    <a:pt x="659" y="69"/>
                  </a:cubicBezTo>
                  <a:cubicBezTo>
                    <a:pt x="664" y="74"/>
                    <a:pt x="669" y="78"/>
                    <a:pt x="673" y="82"/>
                  </a:cubicBezTo>
                  <a:cubicBezTo>
                    <a:pt x="668" y="79"/>
                    <a:pt x="660" y="72"/>
                    <a:pt x="654" y="70"/>
                  </a:cubicBezTo>
                  <a:cubicBezTo>
                    <a:pt x="653" y="70"/>
                    <a:pt x="633" y="70"/>
                    <a:pt x="634" y="69"/>
                  </a:cubicBezTo>
                  <a:cubicBezTo>
                    <a:pt x="628" y="80"/>
                    <a:pt x="639" y="80"/>
                    <a:pt x="645" y="84"/>
                  </a:cubicBezTo>
                  <a:cubicBezTo>
                    <a:pt x="651" y="88"/>
                    <a:pt x="656" y="94"/>
                    <a:pt x="659" y="101"/>
                  </a:cubicBezTo>
                  <a:cubicBezTo>
                    <a:pt x="650" y="96"/>
                    <a:pt x="636" y="94"/>
                    <a:pt x="628" y="102"/>
                  </a:cubicBezTo>
                  <a:cubicBezTo>
                    <a:pt x="621" y="110"/>
                    <a:pt x="627" y="110"/>
                    <a:pt x="634" y="112"/>
                  </a:cubicBezTo>
                  <a:cubicBezTo>
                    <a:pt x="639" y="113"/>
                    <a:pt x="643" y="107"/>
                    <a:pt x="646" y="103"/>
                  </a:cubicBezTo>
                  <a:cubicBezTo>
                    <a:pt x="644" y="111"/>
                    <a:pt x="637" y="116"/>
                    <a:pt x="645" y="122"/>
                  </a:cubicBezTo>
                  <a:cubicBezTo>
                    <a:pt x="652" y="126"/>
                    <a:pt x="660" y="117"/>
                    <a:pt x="663" y="113"/>
                  </a:cubicBezTo>
                  <a:cubicBezTo>
                    <a:pt x="657" y="122"/>
                    <a:pt x="653" y="128"/>
                    <a:pt x="642" y="125"/>
                  </a:cubicBezTo>
                  <a:cubicBezTo>
                    <a:pt x="637" y="124"/>
                    <a:pt x="637" y="118"/>
                    <a:pt x="633" y="117"/>
                  </a:cubicBezTo>
                  <a:cubicBezTo>
                    <a:pt x="628" y="116"/>
                    <a:pt x="625" y="116"/>
                    <a:pt x="620" y="118"/>
                  </a:cubicBezTo>
                  <a:cubicBezTo>
                    <a:pt x="623" y="124"/>
                    <a:pt x="623" y="124"/>
                    <a:pt x="629" y="125"/>
                  </a:cubicBezTo>
                  <a:cubicBezTo>
                    <a:pt x="625" y="130"/>
                    <a:pt x="622" y="128"/>
                    <a:pt x="617" y="131"/>
                  </a:cubicBezTo>
                  <a:cubicBezTo>
                    <a:pt x="615" y="131"/>
                    <a:pt x="611" y="132"/>
                    <a:pt x="609" y="134"/>
                  </a:cubicBezTo>
                  <a:cubicBezTo>
                    <a:pt x="608" y="135"/>
                    <a:pt x="611" y="137"/>
                    <a:pt x="609" y="139"/>
                  </a:cubicBezTo>
                  <a:cubicBezTo>
                    <a:pt x="612" y="143"/>
                    <a:pt x="613" y="140"/>
                    <a:pt x="616" y="137"/>
                  </a:cubicBezTo>
                  <a:cubicBezTo>
                    <a:pt x="617" y="142"/>
                    <a:pt x="624" y="146"/>
                    <a:pt x="626" y="140"/>
                  </a:cubicBezTo>
                  <a:cubicBezTo>
                    <a:pt x="627" y="145"/>
                    <a:pt x="630" y="142"/>
                    <a:pt x="633" y="142"/>
                  </a:cubicBezTo>
                  <a:cubicBezTo>
                    <a:pt x="637" y="143"/>
                    <a:pt x="640" y="143"/>
                    <a:pt x="644" y="143"/>
                  </a:cubicBezTo>
                  <a:cubicBezTo>
                    <a:pt x="648" y="143"/>
                    <a:pt x="649" y="139"/>
                    <a:pt x="652" y="141"/>
                  </a:cubicBezTo>
                  <a:cubicBezTo>
                    <a:pt x="654" y="141"/>
                    <a:pt x="659" y="143"/>
                    <a:pt x="658" y="138"/>
                  </a:cubicBezTo>
                  <a:cubicBezTo>
                    <a:pt x="659" y="142"/>
                    <a:pt x="667" y="146"/>
                    <a:pt x="667" y="139"/>
                  </a:cubicBezTo>
                  <a:cubicBezTo>
                    <a:pt x="670" y="143"/>
                    <a:pt x="672" y="138"/>
                    <a:pt x="674" y="140"/>
                  </a:cubicBezTo>
                  <a:cubicBezTo>
                    <a:pt x="677" y="143"/>
                    <a:pt x="676" y="144"/>
                    <a:pt x="675" y="148"/>
                  </a:cubicBezTo>
                  <a:cubicBezTo>
                    <a:pt x="680" y="147"/>
                    <a:pt x="684" y="145"/>
                    <a:pt x="689" y="144"/>
                  </a:cubicBezTo>
                  <a:cubicBezTo>
                    <a:pt x="690" y="143"/>
                    <a:pt x="691" y="141"/>
                    <a:pt x="692" y="140"/>
                  </a:cubicBezTo>
                  <a:cubicBezTo>
                    <a:pt x="693" y="140"/>
                    <a:pt x="694" y="142"/>
                    <a:pt x="696" y="142"/>
                  </a:cubicBezTo>
                  <a:cubicBezTo>
                    <a:pt x="697" y="141"/>
                    <a:pt x="701" y="141"/>
                    <a:pt x="701" y="139"/>
                  </a:cubicBezTo>
                  <a:cubicBezTo>
                    <a:pt x="700" y="138"/>
                    <a:pt x="701" y="134"/>
                    <a:pt x="699" y="133"/>
                  </a:cubicBezTo>
                  <a:cubicBezTo>
                    <a:pt x="697" y="132"/>
                    <a:pt x="696" y="130"/>
                    <a:pt x="694" y="132"/>
                  </a:cubicBezTo>
                  <a:cubicBezTo>
                    <a:pt x="691" y="134"/>
                    <a:pt x="691" y="135"/>
                    <a:pt x="689" y="132"/>
                  </a:cubicBezTo>
                  <a:cubicBezTo>
                    <a:pt x="687" y="129"/>
                    <a:pt x="695" y="123"/>
                    <a:pt x="697" y="122"/>
                  </a:cubicBezTo>
                  <a:cubicBezTo>
                    <a:pt x="702" y="118"/>
                    <a:pt x="694" y="115"/>
                    <a:pt x="696" y="114"/>
                  </a:cubicBezTo>
                  <a:cubicBezTo>
                    <a:pt x="698" y="112"/>
                    <a:pt x="704" y="116"/>
                    <a:pt x="707" y="115"/>
                  </a:cubicBezTo>
                  <a:cubicBezTo>
                    <a:pt x="713" y="113"/>
                    <a:pt x="714" y="112"/>
                    <a:pt x="718" y="107"/>
                  </a:cubicBezTo>
                  <a:cubicBezTo>
                    <a:pt x="715" y="106"/>
                    <a:pt x="712" y="105"/>
                    <a:pt x="710" y="103"/>
                  </a:cubicBezTo>
                  <a:cubicBezTo>
                    <a:pt x="714" y="103"/>
                    <a:pt x="719" y="102"/>
                    <a:pt x="724" y="101"/>
                  </a:cubicBezTo>
                  <a:cubicBezTo>
                    <a:pt x="724" y="96"/>
                    <a:pt x="712" y="95"/>
                    <a:pt x="708" y="94"/>
                  </a:cubicBezTo>
                  <a:cubicBezTo>
                    <a:pt x="714" y="94"/>
                    <a:pt x="719" y="94"/>
                    <a:pt x="724" y="94"/>
                  </a:cubicBezTo>
                  <a:cubicBezTo>
                    <a:pt x="725" y="88"/>
                    <a:pt x="710" y="90"/>
                    <a:pt x="706" y="89"/>
                  </a:cubicBezTo>
                  <a:cubicBezTo>
                    <a:pt x="716" y="88"/>
                    <a:pt x="726" y="87"/>
                    <a:pt x="735" y="85"/>
                  </a:cubicBezTo>
                  <a:cubicBezTo>
                    <a:pt x="735" y="84"/>
                    <a:pt x="734" y="82"/>
                    <a:pt x="734" y="80"/>
                  </a:cubicBezTo>
                  <a:cubicBezTo>
                    <a:pt x="737" y="81"/>
                    <a:pt x="742" y="84"/>
                    <a:pt x="745" y="82"/>
                  </a:cubicBezTo>
                  <a:cubicBezTo>
                    <a:pt x="750" y="79"/>
                    <a:pt x="752" y="78"/>
                    <a:pt x="756" y="74"/>
                  </a:cubicBezTo>
                  <a:cubicBezTo>
                    <a:pt x="752" y="73"/>
                    <a:pt x="749" y="73"/>
                    <a:pt x="745" y="73"/>
                  </a:cubicBezTo>
                  <a:cubicBezTo>
                    <a:pt x="751" y="72"/>
                    <a:pt x="756" y="71"/>
                    <a:pt x="762" y="70"/>
                  </a:cubicBezTo>
                  <a:cubicBezTo>
                    <a:pt x="767" y="69"/>
                    <a:pt x="772" y="63"/>
                    <a:pt x="777" y="60"/>
                  </a:cubicBezTo>
                  <a:cubicBezTo>
                    <a:pt x="782" y="57"/>
                    <a:pt x="801" y="52"/>
                    <a:pt x="802" y="45"/>
                  </a:cubicBezTo>
                  <a:cubicBezTo>
                    <a:pt x="787" y="48"/>
                    <a:pt x="773" y="51"/>
                    <a:pt x="759" y="54"/>
                  </a:cubicBezTo>
                  <a:cubicBezTo>
                    <a:pt x="768" y="51"/>
                    <a:pt x="776" y="48"/>
                    <a:pt x="785" y="46"/>
                  </a:cubicBezTo>
                  <a:cubicBezTo>
                    <a:pt x="780" y="45"/>
                    <a:pt x="775" y="44"/>
                    <a:pt x="770" y="43"/>
                  </a:cubicBezTo>
                  <a:cubicBezTo>
                    <a:pt x="781" y="42"/>
                    <a:pt x="792" y="42"/>
                    <a:pt x="803" y="41"/>
                  </a:cubicBezTo>
                  <a:cubicBezTo>
                    <a:pt x="811" y="40"/>
                    <a:pt x="821" y="32"/>
                    <a:pt x="829" y="28"/>
                  </a:cubicBezTo>
                  <a:cubicBezTo>
                    <a:pt x="819" y="24"/>
                    <a:pt x="810" y="22"/>
                    <a:pt x="800" y="20"/>
                  </a:cubicBezTo>
                  <a:cubicBezTo>
                    <a:pt x="791" y="19"/>
                    <a:pt x="783" y="21"/>
                    <a:pt x="774" y="23"/>
                  </a:cubicBezTo>
                  <a:cubicBezTo>
                    <a:pt x="779" y="21"/>
                    <a:pt x="784" y="18"/>
                    <a:pt x="788" y="15"/>
                  </a:cubicBezTo>
                  <a:cubicBezTo>
                    <a:pt x="779" y="14"/>
                    <a:pt x="770" y="11"/>
                    <a:pt x="761" y="11"/>
                  </a:cubicBezTo>
                  <a:cubicBezTo>
                    <a:pt x="753" y="11"/>
                    <a:pt x="743" y="14"/>
                    <a:pt x="735" y="15"/>
                  </a:cubicBezTo>
                  <a:cubicBezTo>
                    <a:pt x="736" y="18"/>
                    <a:pt x="737" y="20"/>
                    <a:pt x="739" y="22"/>
                  </a:cubicBezTo>
                  <a:cubicBezTo>
                    <a:pt x="734" y="19"/>
                    <a:pt x="729" y="14"/>
                    <a:pt x="724" y="14"/>
                  </a:cubicBezTo>
                  <a:cubicBezTo>
                    <a:pt x="717" y="14"/>
                    <a:pt x="710" y="13"/>
                    <a:pt x="703" y="13"/>
                  </a:cubicBezTo>
                  <a:cubicBezTo>
                    <a:pt x="708" y="17"/>
                    <a:pt x="712" y="20"/>
                    <a:pt x="716" y="24"/>
                  </a:cubicBezTo>
                  <a:cubicBezTo>
                    <a:pt x="711" y="22"/>
                    <a:pt x="706" y="20"/>
                    <a:pt x="701" y="18"/>
                  </a:cubicBezTo>
                  <a:cubicBezTo>
                    <a:pt x="698" y="17"/>
                    <a:pt x="690" y="14"/>
                    <a:pt x="688" y="15"/>
                  </a:cubicBezTo>
                  <a:cubicBezTo>
                    <a:pt x="686" y="16"/>
                    <a:pt x="685" y="19"/>
                    <a:pt x="683" y="19"/>
                  </a:cubicBezTo>
                  <a:cubicBezTo>
                    <a:pt x="680" y="19"/>
                    <a:pt x="677" y="19"/>
                    <a:pt x="673" y="19"/>
                  </a:cubicBezTo>
                  <a:cubicBezTo>
                    <a:pt x="670" y="20"/>
                    <a:pt x="666" y="25"/>
                    <a:pt x="663" y="27"/>
                  </a:cubicBezTo>
                  <a:cubicBezTo>
                    <a:pt x="671" y="32"/>
                    <a:pt x="679" y="36"/>
                    <a:pt x="688" y="41"/>
                  </a:cubicBezTo>
                  <a:cubicBezTo>
                    <a:pt x="679" y="38"/>
                    <a:pt x="669" y="36"/>
                    <a:pt x="660" y="34"/>
                  </a:cubicBezTo>
                  <a:cubicBezTo>
                    <a:pt x="656" y="33"/>
                    <a:pt x="652" y="28"/>
                    <a:pt x="648" y="26"/>
                  </a:cubicBezTo>
                  <a:cubicBezTo>
                    <a:pt x="646" y="24"/>
                    <a:pt x="641" y="25"/>
                    <a:pt x="638" y="25"/>
                  </a:cubicBezTo>
                  <a:cubicBezTo>
                    <a:pt x="639" y="27"/>
                    <a:pt x="639" y="29"/>
                    <a:pt x="640" y="30"/>
                  </a:cubicBezTo>
                  <a:cubicBezTo>
                    <a:pt x="637" y="30"/>
                    <a:pt x="633" y="31"/>
                    <a:pt x="630" y="31"/>
                  </a:cubicBezTo>
                  <a:cubicBezTo>
                    <a:pt x="632" y="32"/>
                    <a:pt x="634" y="33"/>
                    <a:pt x="637" y="34"/>
                  </a:cubicBezTo>
                  <a:cubicBezTo>
                    <a:pt x="628" y="35"/>
                    <a:pt x="615" y="29"/>
                    <a:pt x="611" y="40"/>
                  </a:cubicBezTo>
                  <a:cubicBezTo>
                    <a:pt x="604" y="35"/>
                    <a:pt x="596" y="39"/>
                    <a:pt x="590" y="43"/>
                  </a:cubicBezTo>
                  <a:cubicBezTo>
                    <a:pt x="594" y="45"/>
                    <a:pt x="598" y="47"/>
                    <a:pt x="602" y="49"/>
                  </a:cubicBezTo>
                  <a:cubicBezTo>
                    <a:pt x="607" y="47"/>
                    <a:pt x="611" y="46"/>
                    <a:pt x="615" y="44"/>
                  </a:cubicBezTo>
                  <a:close/>
                  <a:moveTo>
                    <a:pt x="521" y="118"/>
                  </a:moveTo>
                  <a:cubicBezTo>
                    <a:pt x="518" y="115"/>
                    <a:pt x="515" y="115"/>
                    <a:pt x="511" y="116"/>
                  </a:cubicBezTo>
                  <a:cubicBezTo>
                    <a:pt x="507" y="117"/>
                    <a:pt x="509" y="120"/>
                    <a:pt x="512" y="120"/>
                  </a:cubicBezTo>
                  <a:cubicBezTo>
                    <a:pt x="515" y="119"/>
                    <a:pt x="518" y="117"/>
                    <a:pt x="521" y="118"/>
                  </a:cubicBezTo>
                  <a:close/>
                  <a:moveTo>
                    <a:pt x="684" y="367"/>
                  </a:moveTo>
                  <a:cubicBezTo>
                    <a:pt x="687" y="365"/>
                    <a:pt x="694" y="358"/>
                    <a:pt x="687" y="356"/>
                  </a:cubicBezTo>
                  <a:cubicBezTo>
                    <a:pt x="684" y="355"/>
                    <a:pt x="681" y="358"/>
                    <a:pt x="681" y="360"/>
                  </a:cubicBezTo>
                  <a:cubicBezTo>
                    <a:pt x="681" y="364"/>
                    <a:pt x="682" y="364"/>
                    <a:pt x="684" y="367"/>
                  </a:cubicBezTo>
                  <a:close/>
                  <a:moveTo>
                    <a:pt x="1228" y="486"/>
                  </a:moveTo>
                  <a:cubicBezTo>
                    <a:pt x="1227" y="486"/>
                    <a:pt x="1227" y="487"/>
                    <a:pt x="1226" y="488"/>
                  </a:cubicBezTo>
                  <a:cubicBezTo>
                    <a:pt x="1233" y="494"/>
                    <a:pt x="1243" y="483"/>
                    <a:pt x="1249" y="481"/>
                  </a:cubicBezTo>
                  <a:cubicBezTo>
                    <a:pt x="1252" y="480"/>
                    <a:pt x="1253" y="482"/>
                    <a:pt x="1254" y="479"/>
                  </a:cubicBezTo>
                  <a:cubicBezTo>
                    <a:pt x="1255" y="477"/>
                    <a:pt x="1256" y="474"/>
                    <a:pt x="1257" y="472"/>
                  </a:cubicBezTo>
                  <a:cubicBezTo>
                    <a:pt x="1258" y="468"/>
                    <a:pt x="1256" y="464"/>
                    <a:pt x="1254" y="461"/>
                  </a:cubicBezTo>
                  <a:cubicBezTo>
                    <a:pt x="1259" y="458"/>
                    <a:pt x="1260" y="458"/>
                    <a:pt x="1261" y="452"/>
                  </a:cubicBezTo>
                  <a:cubicBezTo>
                    <a:pt x="1258" y="453"/>
                    <a:pt x="1257" y="448"/>
                    <a:pt x="1256" y="446"/>
                  </a:cubicBezTo>
                  <a:cubicBezTo>
                    <a:pt x="1254" y="444"/>
                    <a:pt x="1250" y="447"/>
                    <a:pt x="1248" y="447"/>
                  </a:cubicBezTo>
                  <a:cubicBezTo>
                    <a:pt x="1249" y="446"/>
                    <a:pt x="1249" y="446"/>
                    <a:pt x="1249" y="445"/>
                  </a:cubicBezTo>
                  <a:cubicBezTo>
                    <a:pt x="1244" y="442"/>
                    <a:pt x="1239" y="448"/>
                    <a:pt x="1236" y="452"/>
                  </a:cubicBezTo>
                  <a:cubicBezTo>
                    <a:pt x="1238" y="453"/>
                    <a:pt x="1240" y="453"/>
                    <a:pt x="1241" y="454"/>
                  </a:cubicBezTo>
                  <a:cubicBezTo>
                    <a:pt x="1239" y="456"/>
                    <a:pt x="1238" y="458"/>
                    <a:pt x="1235" y="457"/>
                  </a:cubicBezTo>
                  <a:cubicBezTo>
                    <a:pt x="1233" y="456"/>
                    <a:pt x="1231" y="455"/>
                    <a:pt x="1229" y="456"/>
                  </a:cubicBezTo>
                  <a:cubicBezTo>
                    <a:pt x="1226" y="458"/>
                    <a:pt x="1227" y="458"/>
                    <a:pt x="1228" y="462"/>
                  </a:cubicBezTo>
                  <a:cubicBezTo>
                    <a:pt x="1229" y="463"/>
                    <a:pt x="1226" y="465"/>
                    <a:pt x="1225" y="466"/>
                  </a:cubicBezTo>
                  <a:cubicBezTo>
                    <a:pt x="1228" y="467"/>
                    <a:pt x="1230" y="469"/>
                    <a:pt x="1234" y="469"/>
                  </a:cubicBezTo>
                  <a:cubicBezTo>
                    <a:pt x="1232" y="471"/>
                    <a:pt x="1229" y="473"/>
                    <a:pt x="1227" y="477"/>
                  </a:cubicBezTo>
                  <a:cubicBezTo>
                    <a:pt x="1230" y="476"/>
                    <a:pt x="1233" y="474"/>
                    <a:pt x="1236" y="476"/>
                  </a:cubicBezTo>
                  <a:cubicBezTo>
                    <a:pt x="1234" y="476"/>
                    <a:pt x="1230" y="476"/>
                    <a:pt x="1228" y="478"/>
                  </a:cubicBezTo>
                  <a:cubicBezTo>
                    <a:pt x="1227" y="480"/>
                    <a:pt x="1225" y="481"/>
                    <a:pt x="1223" y="481"/>
                  </a:cubicBezTo>
                  <a:cubicBezTo>
                    <a:pt x="1224" y="481"/>
                    <a:pt x="1226" y="482"/>
                    <a:pt x="1227" y="482"/>
                  </a:cubicBezTo>
                  <a:cubicBezTo>
                    <a:pt x="1226" y="483"/>
                    <a:pt x="1224" y="484"/>
                    <a:pt x="1223" y="484"/>
                  </a:cubicBezTo>
                  <a:cubicBezTo>
                    <a:pt x="1225" y="485"/>
                    <a:pt x="1226" y="485"/>
                    <a:pt x="1228" y="486"/>
                  </a:cubicBezTo>
                  <a:close/>
                  <a:moveTo>
                    <a:pt x="652" y="356"/>
                  </a:moveTo>
                  <a:cubicBezTo>
                    <a:pt x="653" y="356"/>
                    <a:pt x="653" y="359"/>
                    <a:pt x="654" y="359"/>
                  </a:cubicBezTo>
                  <a:cubicBezTo>
                    <a:pt x="661" y="359"/>
                    <a:pt x="668" y="356"/>
                    <a:pt x="669" y="348"/>
                  </a:cubicBezTo>
                  <a:cubicBezTo>
                    <a:pt x="667" y="348"/>
                    <a:pt x="666" y="348"/>
                    <a:pt x="664" y="348"/>
                  </a:cubicBezTo>
                  <a:cubicBezTo>
                    <a:pt x="660" y="348"/>
                    <a:pt x="658" y="348"/>
                    <a:pt x="654" y="351"/>
                  </a:cubicBezTo>
                  <a:cubicBezTo>
                    <a:pt x="652" y="353"/>
                    <a:pt x="651" y="353"/>
                    <a:pt x="652" y="356"/>
                  </a:cubicBezTo>
                  <a:close/>
                  <a:moveTo>
                    <a:pt x="578" y="165"/>
                  </a:moveTo>
                  <a:cubicBezTo>
                    <a:pt x="577" y="161"/>
                    <a:pt x="573" y="154"/>
                    <a:pt x="568" y="156"/>
                  </a:cubicBezTo>
                  <a:cubicBezTo>
                    <a:pt x="565" y="157"/>
                    <a:pt x="552" y="159"/>
                    <a:pt x="554" y="166"/>
                  </a:cubicBezTo>
                  <a:cubicBezTo>
                    <a:pt x="555" y="168"/>
                    <a:pt x="566" y="172"/>
                    <a:pt x="568" y="174"/>
                  </a:cubicBezTo>
                  <a:cubicBezTo>
                    <a:pt x="574" y="173"/>
                    <a:pt x="580" y="174"/>
                    <a:pt x="578" y="165"/>
                  </a:cubicBezTo>
                  <a:close/>
                  <a:moveTo>
                    <a:pt x="489" y="98"/>
                  </a:moveTo>
                  <a:cubicBezTo>
                    <a:pt x="493" y="99"/>
                    <a:pt x="494" y="93"/>
                    <a:pt x="498" y="96"/>
                  </a:cubicBezTo>
                  <a:cubicBezTo>
                    <a:pt x="497" y="97"/>
                    <a:pt x="496" y="98"/>
                    <a:pt x="496" y="98"/>
                  </a:cubicBezTo>
                  <a:cubicBezTo>
                    <a:pt x="498" y="99"/>
                    <a:pt x="500" y="99"/>
                    <a:pt x="502" y="100"/>
                  </a:cubicBezTo>
                  <a:cubicBezTo>
                    <a:pt x="502" y="106"/>
                    <a:pt x="493" y="101"/>
                    <a:pt x="489" y="104"/>
                  </a:cubicBezTo>
                  <a:cubicBezTo>
                    <a:pt x="490" y="116"/>
                    <a:pt x="503" y="104"/>
                    <a:pt x="506" y="107"/>
                  </a:cubicBezTo>
                  <a:cubicBezTo>
                    <a:pt x="508" y="110"/>
                    <a:pt x="513" y="109"/>
                    <a:pt x="517" y="110"/>
                  </a:cubicBezTo>
                  <a:cubicBezTo>
                    <a:pt x="521" y="110"/>
                    <a:pt x="521" y="112"/>
                    <a:pt x="523" y="116"/>
                  </a:cubicBezTo>
                  <a:cubicBezTo>
                    <a:pt x="525" y="119"/>
                    <a:pt x="541" y="119"/>
                    <a:pt x="533" y="109"/>
                  </a:cubicBezTo>
                  <a:cubicBezTo>
                    <a:pt x="532" y="108"/>
                    <a:pt x="529" y="106"/>
                    <a:pt x="529" y="104"/>
                  </a:cubicBezTo>
                  <a:cubicBezTo>
                    <a:pt x="530" y="102"/>
                    <a:pt x="530" y="102"/>
                    <a:pt x="528" y="100"/>
                  </a:cubicBezTo>
                  <a:cubicBezTo>
                    <a:pt x="525" y="97"/>
                    <a:pt x="524" y="98"/>
                    <a:pt x="520" y="99"/>
                  </a:cubicBezTo>
                  <a:cubicBezTo>
                    <a:pt x="521" y="90"/>
                    <a:pt x="510" y="95"/>
                    <a:pt x="507" y="96"/>
                  </a:cubicBezTo>
                  <a:cubicBezTo>
                    <a:pt x="505" y="91"/>
                    <a:pt x="503" y="87"/>
                    <a:pt x="497" y="88"/>
                  </a:cubicBezTo>
                  <a:cubicBezTo>
                    <a:pt x="490" y="89"/>
                    <a:pt x="486" y="87"/>
                    <a:pt x="484" y="94"/>
                  </a:cubicBezTo>
                  <a:cubicBezTo>
                    <a:pt x="486" y="94"/>
                    <a:pt x="488" y="94"/>
                    <a:pt x="491" y="94"/>
                  </a:cubicBezTo>
                  <a:cubicBezTo>
                    <a:pt x="490" y="95"/>
                    <a:pt x="489" y="97"/>
                    <a:pt x="489" y="98"/>
                  </a:cubicBezTo>
                  <a:close/>
                  <a:moveTo>
                    <a:pt x="491" y="129"/>
                  </a:moveTo>
                  <a:cubicBezTo>
                    <a:pt x="493" y="132"/>
                    <a:pt x="495" y="128"/>
                    <a:pt x="493" y="126"/>
                  </a:cubicBezTo>
                  <a:cubicBezTo>
                    <a:pt x="491" y="124"/>
                    <a:pt x="490" y="123"/>
                    <a:pt x="488" y="121"/>
                  </a:cubicBezTo>
                  <a:cubicBezTo>
                    <a:pt x="486" y="120"/>
                    <a:pt x="484" y="117"/>
                    <a:pt x="481" y="118"/>
                  </a:cubicBezTo>
                  <a:cubicBezTo>
                    <a:pt x="481" y="121"/>
                    <a:pt x="482" y="123"/>
                    <a:pt x="483" y="125"/>
                  </a:cubicBezTo>
                  <a:cubicBezTo>
                    <a:pt x="485" y="127"/>
                    <a:pt x="489" y="128"/>
                    <a:pt x="491" y="129"/>
                  </a:cubicBezTo>
                  <a:close/>
                  <a:moveTo>
                    <a:pt x="537" y="75"/>
                  </a:moveTo>
                  <a:cubicBezTo>
                    <a:pt x="535" y="71"/>
                    <a:pt x="524" y="72"/>
                    <a:pt x="527" y="78"/>
                  </a:cubicBezTo>
                  <a:cubicBezTo>
                    <a:pt x="533" y="80"/>
                    <a:pt x="541" y="85"/>
                    <a:pt x="537" y="75"/>
                  </a:cubicBezTo>
                  <a:close/>
                  <a:moveTo>
                    <a:pt x="552" y="111"/>
                  </a:moveTo>
                  <a:cubicBezTo>
                    <a:pt x="550" y="112"/>
                    <a:pt x="548" y="112"/>
                    <a:pt x="545" y="113"/>
                  </a:cubicBezTo>
                  <a:cubicBezTo>
                    <a:pt x="547" y="114"/>
                    <a:pt x="551" y="118"/>
                    <a:pt x="551" y="118"/>
                  </a:cubicBezTo>
                  <a:cubicBezTo>
                    <a:pt x="554" y="118"/>
                    <a:pt x="556" y="117"/>
                    <a:pt x="558" y="116"/>
                  </a:cubicBezTo>
                  <a:cubicBezTo>
                    <a:pt x="561" y="115"/>
                    <a:pt x="566" y="115"/>
                    <a:pt x="567" y="113"/>
                  </a:cubicBezTo>
                  <a:cubicBezTo>
                    <a:pt x="568" y="111"/>
                    <a:pt x="565" y="109"/>
                    <a:pt x="568" y="106"/>
                  </a:cubicBezTo>
                  <a:cubicBezTo>
                    <a:pt x="565" y="105"/>
                    <a:pt x="561" y="105"/>
                    <a:pt x="559" y="104"/>
                  </a:cubicBezTo>
                  <a:cubicBezTo>
                    <a:pt x="557" y="104"/>
                    <a:pt x="555" y="101"/>
                    <a:pt x="552" y="100"/>
                  </a:cubicBezTo>
                  <a:cubicBezTo>
                    <a:pt x="549" y="98"/>
                    <a:pt x="536" y="96"/>
                    <a:pt x="543" y="104"/>
                  </a:cubicBezTo>
                  <a:cubicBezTo>
                    <a:pt x="542" y="104"/>
                    <a:pt x="541" y="104"/>
                    <a:pt x="541" y="104"/>
                  </a:cubicBezTo>
                  <a:cubicBezTo>
                    <a:pt x="542" y="111"/>
                    <a:pt x="548" y="108"/>
                    <a:pt x="552" y="111"/>
                  </a:cubicBezTo>
                  <a:close/>
                  <a:moveTo>
                    <a:pt x="434" y="114"/>
                  </a:moveTo>
                  <a:cubicBezTo>
                    <a:pt x="427" y="115"/>
                    <a:pt x="424" y="114"/>
                    <a:pt x="426" y="122"/>
                  </a:cubicBezTo>
                  <a:cubicBezTo>
                    <a:pt x="429" y="122"/>
                    <a:pt x="432" y="127"/>
                    <a:pt x="434" y="126"/>
                  </a:cubicBezTo>
                  <a:cubicBezTo>
                    <a:pt x="439" y="125"/>
                    <a:pt x="443" y="124"/>
                    <a:pt x="447" y="123"/>
                  </a:cubicBezTo>
                  <a:cubicBezTo>
                    <a:pt x="450" y="122"/>
                    <a:pt x="449" y="121"/>
                    <a:pt x="450" y="119"/>
                  </a:cubicBezTo>
                  <a:cubicBezTo>
                    <a:pt x="450" y="117"/>
                    <a:pt x="445" y="118"/>
                    <a:pt x="444" y="116"/>
                  </a:cubicBezTo>
                  <a:cubicBezTo>
                    <a:pt x="447" y="116"/>
                    <a:pt x="451" y="115"/>
                    <a:pt x="453" y="112"/>
                  </a:cubicBezTo>
                  <a:cubicBezTo>
                    <a:pt x="448" y="110"/>
                    <a:pt x="440" y="113"/>
                    <a:pt x="434" y="114"/>
                  </a:cubicBezTo>
                  <a:close/>
                  <a:moveTo>
                    <a:pt x="448" y="144"/>
                  </a:moveTo>
                  <a:cubicBezTo>
                    <a:pt x="450" y="146"/>
                    <a:pt x="453" y="147"/>
                    <a:pt x="456" y="149"/>
                  </a:cubicBezTo>
                  <a:cubicBezTo>
                    <a:pt x="454" y="150"/>
                    <a:pt x="452" y="151"/>
                    <a:pt x="450" y="151"/>
                  </a:cubicBezTo>
                  <a:cubicBezTo>
                    <a:pt x="452" y="152"/>
                    <a:pt x="459" y="154"/>
                    <a:pt x="459" y="156"/>
                  </a:cubicBezTo>
                  <a:cubicBezTo>
                    <a:pt x="459" y="161"/>
                    <a:pt x="454" y="158"/>
                    <a:pt x="450" y="158"/>
                  </a:cubicBezTo>
                  <a:cubicBezTo>
                    <a:pt x="449" y="158"/>
                    <a:pt x="441" y="159"/>
                    <a:pt x="440" y="157"/>
                  </a:cubicBezTo>
                  <a:cubicBezTo>
                    <a:pt x="439" y="152"/>
                    <a:pt x="438" y="152"/>
                    <a:pt x="434" y="153"/>
                  </a:cubicBezTo>
                  <a:cubicBezTo>
                    <a:pt x="434" y="152"/>
                    <a:pt x="435" y="152"/>
                    <a:pt x="436" y="151"/>
                  </a:cubicBezTo>
                  <a:cubicBezTo>
                    <a:pt x="433" y="149"/>
                    <a:pt x="429" y="144"/>
                    <a:pt x="425" y="145"/>
                  </a:cubicBezTo>
                  <a:cubicBezTo>
                    <a:pt x="418" y="146"/>
                    <a:pt x="421" y="143"/>
                    <a:pt x="415" y="141"/>
                  </a:cubicBezTo>
                  <a:cubicBezTo>
                    <a:pt x="414" y="140"/>
                    <a:pt x="405" y="141"/>
                    <a:pt x="405" y="143"/>
                  </a:cubicBezTo>
                  <a:cubicBezTo>
                    <a:pt x="405" y="145"/>
                    <a:pt x="412" y="146"/>
                    <a:pt x="414" y="147"/>
                  </a:cubicBezTo>
                  <a:cubicBezTo>
                    <a:pt x="408" y="146"/>
                    <a:pt x="404" y="146"/>
                    <a:pt x="398" y="148"/>
                  </a:cubicBezTo>
                  <a:cubicBezTo>
                    <a:pt x="398" y="151"/>
                    <a:pt x="398" y="151"/>
                    <a:pt x="398" y="151"/>
                  </a:cubicBezTo>
                  <a:cubicBezTo>
                    <a:pt x="402" y="153"/>
                    <a:pt x="409" y="151"/>
                    <a:pt x="413" y="151"/>
                  </a:cubicBezTo>
                  <a:cubicBezTo>
                    <a:pt x="411" y="152"/>
                    <a:pt x="394" y="151"/>
                    <a:pt x="394" y="156"/>
                  </a:cubicBezTo>
                  <a:cubicBezTo>
                    <a:pt x="395" y="160"/>
                    <a:pt x="409" y="155"/>
                    <a:pt x="411" y="155"/>
                  </a:cubicBezTo>
                  <a:cubicBezTo>
                    <a:pt x="405" y="159"/>
                    <a:pt x="394" y="156"/>
                    <a:pt x="391" y="162"/>
                  </a:cubicBezTo>
                  <a:cubicBezTo>
                    <a:pt x="395" y="164"/>
                    <a:pt x="397" y="165"/>
                    <a:pt x="402" y="163"/>
                  </a:cubicBezTo>
                  <a:cubicBezTo>
                    <a:pt x="402" y="164"/>
                    <a:pt x="402" y="165"/>
                    <a:pt x="402" y="166"/>
                  </a:cubicBezTo>
                  <a:cubicBezTo>
                    <a:pt x="403" y="166"/>
                    <a:pt x="405" y="167"/>
                    <a:pt x="407" y="167"/>
                  </a:cubicBezTo>
                  <a:cubicBezTo>
                    <a:pt x="406" y="163"/>
                    <a:pt x="410" y="164"/>
                    <a:pt x="411" y="168"/>
                  </a:cubicBezTo>
                  <a:cubicBezTo>
                    <a:pt x="416" y="165"/>
                    <a:pt x="417" y="164"/>
                    <a:pt x="419" y="158"/>
                  </a:cubicBezTo>
                  <a:cubicBezTo>
                    <a:pt x="422" y="160"/>
                    <a:pt x="421" y="162"/>
                    <a:pt x="420" y="165"/>
                  </a:cubicBezTo>
                  <a:cubicBezTo>
                    <a:pt x="423" y="165"/>
                    <a:pt x="429" y="167"/>
                    <a:pt x="430" y="163"/>
                  </a:cubicBezTo>
                  <a:cubicBezTo>
                    <a:pt x="432" y="167"/>
                    <a:pt x="438" y="165"/>
                    <a:pt x="441" y="162"/>
                  </a:cubicBezTo>
                  <a:cubicBezTo>
                    <a:pt x="436" y="169"/>
                    <a:pt x="424" y="170"/>
                    <a:pt x="416" y="172"/>
                  </a:cubicBezTo>
                  <a:cubicBezTo>
                    <a:pt x="426" y="179"/>
                    <a:pt x="430" y="177"/>
                    <a:pt x="440" y="173"/>
                  </a:cubicBezTo>
                  <a:cubicBezTo>
                    <a:pt x="446" y="171"/>
                    <a:pt x="452" y="169"/>
                    <a:pt x="457" y="167"/>
                  </a:cubicBezTo>
                  <a:cubicBezTo>
                    <a:pt x="461" y="165"/>
                    <a:pt x="463" y="168"/>
                    <a:pt x="466" y="168"/>
                  </a:cubicBezTo>
                  <a:cubicBezTo>
                    <a:pt x="467" y="168"/>
                    <a:pt x="468" y="165"/>
                    <a:pt x="470" y="165"/>
                  </a:cubicBezTo>
                  <a:cubicBezTo>
                    <a:pt x="473" y="165"/>
                    <a:pt x="476" y="165"/>
                    <a:pt x="479" y="165"/>
                  </a:cubicBezTo>
                  <a:cubicBezTo>
                    <a:pt x="482" y="165"/>
                    <a:pt x="484" y="161"/>
                    <a:pt x="485" y="157"/>
                  </a:cubicBezTo>
                  <a:cubicBezTo>
                    <a:pt x="486" y="152"/>
                    <a:pt x="485" y="148"/>
                    <a:pt x="479" y="149"/>
                  </a:cubicBezTo>
                  <a:cubicBezTo>
                    <a:pt x="471" y="150"/>
                    <a:pt x="478" y="152"/>
                    <a:pt x="475" y="156"/>
                  </a:cubicBezTo>
                  <a:cubicBezTo>
                    <a:pt x="473" y="152"/>
                    <a:pt x="472" y="151"/>
                    <a:pt x="469" y="150"/>
                  </a:cubicBezTo>
                  <a:cubicBezTo>
                    <a:pt x="467" y="149"/>
                    <a:pt x="466" y="145"/>
                    <a:pt x="464" y="144"/>
                  </a:cubicBezTo>
                  <a:cubicBezTo>
                    <a:pt x="461" y="141"/>
                    <a:pt x="463" y="132"/>
                    <a:pt x="456" y="135"/>
                  </a:cubicBezTo>
                  <a:cubicBezTo>
                    <a:pt x="453" y="139"/>
                    <a:pt x="451" y="141"/>
                    <a:pt x="448" y="144"/>
                  </a:cubicBezTo>
                  <a:close/>
                  <a:moveTo>
                    <a:pt x="553" y="74"/>
                  </a:moveTo>
                  <a:cubicBezTo>
                    <a:pt x="554" y="83"/>
                    <a:pt x="564" y="83"/>
                    <a:pt x="570" y="81"/>
                  </a:cubicBezTo>
                  <a:cubicBezTo>
                    <a:pt x="568" y="84"/>
                    <a:pt x="565" y="84"/>
                    <a:pt x="562" y="84"/>
                  </a:cubicBezTo>
                  <a:cubicBezTo>
                    <a:pt x="560" y="84"/>
                    <a:pt x="560" y="88"/>
                    <a:pt x="563" y="87"/>
                  </a:cubicBezTo>
                  <a:cubicBezTo>
                    <a:pt x="565" y="87"/>
                    <a:pt x="565" y="91"/>
                    <a:pt x="568" y="89"/>
                  </a:cubicBezTo>
                  <a:cubicBezTo>
                    <a:pt x="570" y="88"/>
                    <a:pt x="571" y="86"/>
                    <a:pt x="573" y="87"/>
                  </a:cubicBezTo>
                  <a:cubicBezTo>
                    <a:pt x="573" y="88"/>
                    <a:pt x="573" y="89"/>
                    <a:pt x="573" y="89"/>
                  </a:cubicBezTo>
                  <a:cubicBezTo>
                    <a:pt x="576" y="91"/>
                    <a:pt x="577" y="88"/>
                    <a:pt x="579" y="87"/>
                  </a:cubicBezTo>
                  <a:cubicBezTo>
                    <a:pt x="580" y="87"/>
                    <a:pt x="582" y="90"/>
                    <a:pt x="582" y="86"/>
                  </a:cubicBezTo>
                  <a:cubicBezTo>
                    <a:pt x="586" y="88"/>
                    <a:pt x="593" y="85"/>
                    <a:pt x="596" y="88"/>
                  </a:cubicBezTo>
                  <a:cubicBezTo>
                    <a:pt x="593" y="89"/>
                    <a:pt x="589" y="89"/>
                    <a:pt x="585" y="89"/>
                  </a:cubicBezTo>
                  <a:cubicBezTo>
                    <a:pt x="591" y="92"/>
                    <a:pt x="596" y="91"/>
                    <a:pt x="602" y="90"/>
                  </a:cubicBezTo>
                  <a:cubicBezTo>
                    <a:pt x="592" y="92"/>
                    <a:pt x="582" y="91"/>
                    <a:pt x="572" y="95"/>
                  </a:cubicBezTo>
                  <a:cubicBezTo>
                    <a:pt x="575" y="98"/>
                    <a:pt x="578" y="98"/>
                    <a:pt x="582" y="99"/>
                  </a:cubicBezTo>
                  <a:cubicBezTo>
                    <a:pt x="580" y="99"/>
                    <a:pt x="578" y="99"/>
                    <a:pt x="576" y="99"/>
                  </a:cubicBezTo>
                  <a:cubicBezTo>
                    <a:pt x="579" y="104"/>
                    <a:pt x="587" y="102"/>
                    <a:pt x="592" y="103"/>
                  </a:cubicBezTo>
                  <a:cubicBezTo>
                    <a:pt x="589" y="104"/>
                    <a:pt x="586" y="104"/>
                    <a:pt x="582" y="104"/>
                  </a:cubicBezTo>
                  <a:cubicBezTo>
                    <a:pt x="587" y="111"/>
                    <a:pt x="596" y="110"/>
                    <a:pt x="603" y="111"/>
                  </a:cubicBezTo>
                  <a:cubicBezTo>
                    <a:pt x="603" y="109"/>
                    <a:pt x="601" y="107"/>
                    <a:pt x="600" y="107"/>
                  </a:cubicBezTo>
                  <a:cubicBezTo>
                    <a:pt x="604" y="107"/>
                    <a:pt x="606" y="109"/>
                    <a:pt x="609" y="111"/>
                  </a:cubicBezTo>
                  <a:cubicBezTo>
                    <a:pt x="608" y="108"/>
                    <a:pt x="606" y="105"/>
                    <a:pt x="605" y="102"/>
                  </a:cubicBezTo>
                  <a:cubicBezTo>
                    <a:pt x="608" y="105"/>
                    <a:pt x="611" y="108"/>
                    <a:pt x="614" y="111"/>
                  </a:cubicBezTo>
                  <a:cubicBezTo>
                    <a:pt x="616" y="107"/>
                    <a:pt x="617" y="105"/>
                    <a:pt x="615" y="102"/>
                  </a:cubicBezTo>
                  <a:cubicBezTo>
                    <a:pt x="628" y="109"/>
                    <a:pt x="613" y="96"/>
                    <a:pt x="623" y="93"/>
                  </a:cubicBezTo>
                  <a:cubicBezTo>
                    <a:pt x="622" y="96"/>
                    <a:pt x="623" y="99"/>
                    <a:pt x="624" y="101"/>
                  </a:cubicBezTo>
                  <a:cubicBezTo>
                    <a:pt x="627" y="99"/>
                    <a:pt x="630" y="98"/>
                    <a:pt x="629" y="94"/>
                  </a:cubicBezTo>
                  <a:cubicBezTo>
                    <a:pt x="631" y="96"/>
                    <a:pt x="641" y="91"/>
                    <a:pt x="645" y="90"/>
                  </a:cubicBezTo>
                  <a:cubicBezTo>
                    <a:pt x="643" y="87"/>
                    <a:pt x="641" y="85"/>
                    <a:pt x="638" y="83"/>
                  </a:cubicBezTo>
                  <a:cubicBezTo>
                    <a:pt x="638" y="84"/>
                    <a:pt x="637" y="85"/>
                    <a:pt x="636" y="86"/>
                  </a:cubicBezTo>
                  <a:cubicBezTo>
                    <a:pt x="636" y="79"/>
                    <a:pt x="628" y="83"/>
                    <a:pt x="625" y="85"/>
                  </a:cubicBezTo>
                  <a:cubicBezTo>
                    <a:pt x="629" y="78"/>
                    <a:pt x="631" y="75"/>
                    <a:pt x="622" y="74"/>
                  </a:cubicBezTo>
                  <a:cubicBezTo>
                    <a:pt x="627" y="69"/>
                    <a:pt x="620" y="64"/>
                    <a:pt x="615" y="68"/>
                  </a:cubicBezTo>
                  <a:cubicBezTo>
                    <a:pt x="616" y="69"/>
                    <a:pt x="617" y="71"/>
                    <a:pt x="618" y="73"/>
                  </a:cubicBezTo>
                  <a:cubicBezTo>
                    <a:pt x="616" y="73"/>
                    <a:pt x="613" y="72"/>
                    <a:pt x="611" y="70"/>
                  </a:cubicBezTo>
                  <a:cubicBezTo>
                    <a:pt x="611" y="68"/>
                    <a:pt x="613" y="64"/>
                    <a:pt x="609" y="65"/>
                  </a:cubicBezTo>
                  <a:cubicBezTo>
                    <a:pt x="605" y="66"/>
                    <a:pt x="601" y="64"/>
                    <a:pt x="598" y="61"/>
                  </a:cubicBezTo>
                  <a:cubicBezTo>
                    <a:pt x="593" y="55"/>
                    <a:pt x="591" y="51"/>
                    <a:pt x="584" y="49"/>
                  </a:cubicBezTo>
                  <a:cubicBezTo>
                    <a:pt x="580" y="48"/>
                    <a:pt x="574" y="46"/>
                    <a:pt x="571" y="50"/>
                  </a:cubicBezTo>
                  <a:cubicBezTo>
                    <a:pt x="574" y="52"/>
                    <a:pt x="578" y="50"/>
                    <a:pt x="582" y="52"/>
                  </a:cubicBezTo>
                  <a:cubicBezTo>
                    <a:pt x="578" y="58"/>
                    <a:pt x="566" y="50"/>
                    <a:pt x="563" y="59"/>
                  </a:cubicBezTo>
                  <a:cubicBezTo>
                    <a:pt x="566" y="60"/>
                    <a:pt x="570" y="59"/>
                    <a:pt x="572" y="61"/>
                  </a:cubicBezTo>
                  <a:cubicBezTo>
                    <a:pt x="570" y="62"/>
                    <a:pt x="556" y="63"/>
                    <a:pt x="560" y="67"/>
                  </a:cubicBezTo>
                  <a:cubicBezTo>
                    <a:pt x="558" y="68"/>
                    <a:pt x="556" y="68"/>
                    <a:pt x="554" y="69"/>
                  </a:cubicBezTo>
                  <a:cubicBezTo>
                    <a:pt x="558" y="71"/>
                    <a:pt x="560" y="70"/>
                    <a:pt x="563" y="71"/>
                  </a:cubicBezTo>
                  <a:cubicBezTo>
                    <a:pt x="563" y="71"/>
                    <a:pt x="562" y="72"/>
                    <a:pt x="562" y="72"/>
                  </a:cubicBezTo>
                  <a:cubicBezTo>
                    <a:pt x="565" y="74"/>
                    <a:pt x="569" y="70"/>
                    <a:pt x="572" y="72"/>
                  </a:cubicBezTo>
                  <a:cubicBezTo>
                    <a:pt x="570" y="72"/>
                    <a:pt x="569" y="73"/>
                    <a:pt x="568" y="74"/>
                  </a:cubicBezTo>
                  <a:cubicBezTo>
                    <a:pt x="569" y="74"/>
                    <a:pt x="570" y="75"/>
                    <a:pt x="571" y="76"/>
                  </a:cubicBezTo>
                  <a:cubicBezTo>
                    <a:pt x="569" y="76"/>
                    <a:pt x="568" y="75"/>
                    <a:pt x="567" y="75"/>
                  </a:cubicBezTo>
                  <a:cubicBezTo>
                    <a:pt x="562" y="75"/>
                    <a:pt x="558" y="74"/>
                    <a:pt x="553" y="74"/>
                  </a:cubicBezTo>
                  <a:close/>
                  <a:moveTo>
                    <a:pt x="493" y="147"/>
                  </a:moveTo>
                  <a:cubicBezTo>
                    <a:pt x="496" y="150"/>
                    <a:pt x="509" y="151"/>
                    <a:pt x="507" y="144"/>
                  </a:cubicBezTo>
                  <a:cubicBezTo>
                    <a:pt x="504" y="144"/>
                    <a:pt x="496" y="144"/>
                    <a:pt x="493" y="147"/>
                  </a:cubicBezTo>
                  <a:close/>
                  <a:moveTo>
                    <a:pt x="391" y="147"/>
                  </a:moveTo>
                  <a:cubicBezTo>
                    <a:pt x="389" y="148"/>
                    <a:pt x="377" y="153"/>
                    <a:pt x="378" y="156"/>
                  </a:cubicBezTo>
                  <a:cubicBezTo>
                    <a:pt x="379" y="159"/>
                    <a:pt x="385" y="158"/>
                    <a:pt x="386" y="156"/>
                  </a:cubicBezTo>
                  <a:cubicBezTo>
                    <a:pt x="388" y="154"/>
                    <a:pt x="392" y="151"/>
                    <a:pt x="391" y="147"/>
                  </a:cubicBezTo>
                  <a:close/>
                  <a:moveTo>
                    <a:pt x="1255" y="424"/>
                  </a:moveTo>
                  <a:cubicBezTo>
                    <a:pt x="1254" y="424"/>
                    <a:pt x="1254" y="424"/>
                    <a:pt x="1254" y="424"/>
                  </a:cubicBezTo>
                  <a:cubicBezTo>
                    <a:pt x="1255" y="425"/>
                    <a:pt x="1255" y="425"/>
                    <a:pt x="1255" y="425"/>
                  </a:cubicBezTo>
                  <a:cubicBezTo>
                    <a:pt x="1255" y="425"/>
                    <a:pt x="1255" y="424"/>
                    <a:pt x="1255" y="424"/>
                  </a:cubicBezTo>
                  <a:close/>
                  <a:moveTo>
                    <a:pt x="474" y="193"/>
                  </a:moveTo>
                  <a:cubicBezTo>
                    <a:pt x="478" y="194"/>
                    <a:pt x="478" y="195"/>
                    <a:pt x="481" y="197"/>
                  </a:cubicBezTo>
                  <a:cubicBezTo>
                    <a:pt x="484" y="200"/>
                    <a:pt x="485" y="202"/>
                    <a:pt x="488" y="201"/>
                  </a:cubicBezTo>
                  <a:cubicBezTo>
                    <a:pt x="491" y="200"/>
                    <a:pt x="493" y="196"/>
                    <a:pt x="493" y="193"/>
                  </a:cubicBezTo>
                  <a:cubicBezTo>
                    <a:pt x="493" y="190"/>
                    <a:pt x="490" y="189"/>
                    <a:pt x="487" y="187"/>
                  </a:cubicBezTo>
                  <a:cubicBezTo>
                    <a:pt x="482" y="188"/>
                    <a:pt x="476" y="186"/>
                    <a:pt x="474" y="193"/>
                  </a:cubicBezTo>
                  <a:close/>
                  <a:moveTo>
                    <a:pt x="500" y="164"/>
                  </a:moveTo>
                  <a:cubicBezTo>
                    <a:pt x="498" y="159"/>
                    <a:pt x="496" y="159"/>
                    <a:pt x="491" y="161"/>
                  </a:cubicBezTo>
                  <a:cubicBezTo>
                    <a:pt x="486" y="168"/>
                    <a:pt x="498" y="165"/>
                    <a:pt x="500" y="164"/>
                  </a:cubicBezTo>
                  <a:close/>
                  <a:moveTo>
                    <a:pt x="492" y="139"/>
                  </a:moveTo>
                  <a:cubicBezTo>
                    <a:pt x="493" y="141"/>
                    <a:pt x="493" y="141"/>
                    <a:pt x="494" y="144"/>
                  </a:cubicBezTo>
                  <a:cubicBezTo>
                    <a:pt x="497" y="144"/>
                    <a:pt x="502" y="145"/>
                    <a:pt x="505" y="142"/>
                  </a:cubicBezTo>
                  <a:cubicBezTo>
                    <a:pt x="503" y="141"/>
                    <a:pt x="501" y="140"/>
                    <a:pt x="500" y="139"/>
                  </a:cubicBezTo>
                  <a:cubicBezTo>
                    <a:pt x="497" y="137"/>
                    <a:pt x="494" y="138"/>
                    <a:pt x="492" y="139"/>
                  </a:cubicBezTo>
                  <a:close/>
                  <a:moveTo>
                    <a:pt x="577" y="124"/>
                  </a:moveTo>
                  <a:cubicBezTo>
                    <a:pt x="579" y="122"/>
                    <a:pt x="580" y="120"/>
                    <a:pt x="581" y="119"/>
                  </a:cubicBezTo>
                  <a:cubicBezTo>
                    <a:pt x="573" y="116"/>
                    <a:pt x="564" y="116"/>
                    <a:pt x="557" y="120"/>
                  </a:cubicBezTo>
                  <a:cubicBezTo>
                    <a:pt x="558" y="126"/>
                    <a:pt x="573" y="124"/>
                    <a:pt x="577" y="124"/>
                  </a:cubicBezTo>
                  <a:close/>
                  <a:moveTo>
                    <a:pt x="682" y="201"/>
                  </a:moveTo>
                  <a:cubicBezTo>
                    <a:pt x="683" y="203"/>
                    <a:pt x="685" y="204"/>
                    <a:pt x="687" y="204"/>
                  </a:cubicBezTo>
                  <a:cubicBezTo>
                    <a:pt x="690" y="206"/>
                    <a:pt x="698" y="202"/>
                    <a:pt x="701" y="202"/>
                  </a:cubicBezTo>
                  <a:cubicBezTo>
                    <a:pt x="705" y="201"/>
                    <a:pt x="710" y="202"/>
                    <a:pt x="713" y="202"/>
                  </a:cubicBezTo>
                  <a:cubicBezTo>
                    <a:pt x="708" y="195"/>
                    <a:pt x="705" y="193"/>
                    <a:pt x="697" y="189"/>
                  </a:cubicBezTo>
                  <a:cubicBezTo>
                    <a:pt x="695" y="188"/>
                    <a:pt x="692" y="190"/>
                    <a:pt x="689" y="189"/>
                  </a:cubicBezTo>
                  <a:cubicBezTo>
                    <a:pt x="686" y="188"/>
                    <a:pt x="683" y="187"/>
                    <a:pt x="680" y="186"/>
                  </a:cubicBezTo>
                  <a:cubicBezTo>
                    <a:pt x="675" y="187"/>
                    <a:pt x="674" y="193"/>
                    <a:pt x="679" y="196"/>
                  </a:cubicBezTo>
                  <a:cubicBezTo>
                    <a:pt x="683" y="197"/>
                    <a:pt x="680" y="198"/>
                    <a:pt x="682" y="201"/>
                  </a:cubicBezTo>
                  <a:close/>
                  <a:moveTo>
                    <a:pt x="597" y="122"/>
                  </a:moveTo>
                  <a:cubicBezTo>
                    <a:pt x="594" y="124"/>
                    <a:pt x="600" y="127"/>
                    <a:pt x="601" y="127"/>
                  </a:cubicBezTo>
                  <a:cubicBezTo>
                    <a:pt x="604" y="129"/>
                    <a:pt x="606" y="127"/>
                    <a:pt x="609" y="126"/>
                  </a:cubicBezTo>
                  <a:cubicBezTo>
                    <a:pt x="608" y="120"/>
                    <a:pt x="600" y="119"/>
                    <a:pt x="597" y="122"/>
                  </a:cubicBezTo>
                  <a:close/>
                  <a:moveTo>
                    <a:pt x="602" y="135"/>
                  </a:moveTo>
                  <a:cubicBezTo>
                    <a:pt x="599" y="137"/>
                    <a:pt x="606" y="142"/>
                    <a:pt x="608" y="141"/>
                  </a:cubicBezTo>
                  <a:cubicBezTo>
                    <a:pt x="607" y="140"/>
                    <a:pt x="607" y="138"/>
                    <a:pt x="607" y="138"/>
                  </a:cubicBezTo>
                  <a:cubicBezTo>
                    <a:pt x="610" y="135"/>
                    <a:pt x="604" y="134"/>
                    <a:pt x="602" y="135"/>
                  </a:cubicBezTo>
                  <a:close/>
                  <a:moveTo>
                    <a:pt x="2449" y="172"/>
                  </a:moveTo>
                  <a:cubicBezTo>
                    <a:pt x="2458" y="173"/>
                    <a:pt x="2464" y="172"/>
                    <a:pt x="2473" y="169"/>
                  </a:cubicBezTo>
                  <a:cubicBezTo>
                    <a:pt x="2474" y="169"/>
                    <a:pt x="2474" y="164"/>
                    <a:pt x="2474" y="164"/>
                  </a:cubicBezTo>
                  <a:cubicBezTo>
                    <a:pt x="2473" y="163"/>
                    <a:pt x="2469" y="162"/>
                    <a:pt x="2468" y="162"/>
                  </a:cubicBezTo>
                  <a:cubicBezTo>
                    <a:pt x="2463" y="161"/>
                    <a:pt x="2461" y="161"/>
                    <a:pt x="2457" y="163"/>
                  </a:cubicBezTo>
                  <a:cubicBezTo>
                    <a:pt x="2457" y="162"/>
                    <a:pt x="2456" y="160"/>
                    <a:pt x="2457" y="159"/>
                  </a:cubicBezTo>
                  <a:cubicBezTo>
                    <a:pt x="2453" y="159"/>
                    <a:pt x="2449" y="158"/>
                    <a:pt x="2445" y="161"/>
                  </a:cubicBezTo>
                  <a:cubicBezTo>
                    <a:pt x="2445" y="153"/>
                    <a:pt x="2435" y="158"/>
                    <a:pt x="2436" y="163"/>
                  </a:cubicBezTo>
                  <a:cubicBezTo>
                    <a:pt x="2437" y="166"/>
                    <a:pt x="2447" y="171"/>
                    <a:pt x="2449" y="172"/>
                  </a:cubicBezTo>
                  <a:close/>
                  <a:moveTo>
                    <a:pt x="1709" y="227"/>
                  </a:moveTo>
                  <a:cubicBezTo>
                    <a:pt x="1713" y="233"/>
                    <a:pt x="1719" y="236"/>
                    <a:pt x="1726" y="237"/>
                  </a:cubicBezTo>
                  <a:cubicBezTo>
                    <a:pt x="1732" y="237"/>
                    <a:pt x="1744" y="241"/>
                    <a:pt x="1750" y="236"/>
                  </a:cubicBezTo>
                  <a:cubicBezTo>
                    <a:pt x="1741" y="231"/>
                    <a:pt x="1735" y="226"/>
                    <a:pt x="1734" y="214"/>
                  </a:cubicBezTo>
                  <a:cubicBezTo>
                    <a:pt x="1734" y="205"/>
                    <a:pt x="1743" y="197"/>
                    <a:pt x="1748" y="191"/>
                  </a:cubicBezTo>
                  <a:cubicBezTo>
                    <a:pt x="1751" y="187"/>
                    <a:pt x="1754" y="183"/>
                    <a:pt x="1757" y="179"/>
                  </a:cubicBezTo>
                  <a:cubicBezTo>
                    <a:pt x="1759" y="176"/>
                    <a:pt x="1766" y="174"/>
                    <a:pt x="1769" y="172"/>
                  </a:cubicBezTo>
                  <a:cubicBezTo>
                    <a:pt x="1776" y="167"/>
                    <a:pt x="1781" y="162"/>
                    <a:pt x="1788" y="159"/>
                  </a:cubicBezTo>
                  <a:cubicBezTo>
                    <a:pt x="1797" y="157"/>
                    <a:pt x="1807" y="154"/>
                    <a:pt x="1816" y="151"/>
                  </a:cubicBezTo>
                  <a:cubicBezTo>
                    <a:pt x="1820" y="149"/>
                    <a:pt x="1839" y="146"/>
                    <a:pt x="1839" y="138"/>
                  </a:cubicBezTo>
                  <a:cubicBezTo>
                    <a:pt x="1840" y="128"/>
                    <a:pt x="1821" y="132"/>
                    <a:pt x="1818" y="135"/>
                  </a:cubicBezTo>
                  <a:cubicBezTo>
                    <a:pt x="1811" y="141"/>
                    <a:pt x="1802" y="142"/>
                    <a:pt x="1793" y="145"/>
                  </a:cubicBezTo>
                  <a:cubicBezTo>
                    <a:pt x="1785" y="145"/>
                    <a:pt x="1779" y="146"/>
                    <a:pt x="1771" y="149"/>
                  </a:cubicBezTo>
                  <a:cubicBezTo>
                    <a:pt x="1765" y="151"/>
                    <a:pt x="1755" y="153"/>
                    <a:pt x="1750" y="157"/>
                  </a:cubicBezTo>
                  <a:cubicBezTo>
                    <a:pt x="1745" y="162"/>
                    <a:pt x="1739" y="167"/>
                    <a:pt x="1734" y="173"/>
                  </a:cubicBezTo>
                  <a:cubicBezTo>
                    <a:pt x="1730" y="177"/>
                    <a:pt x="1727" y="181"/>
                    <a:pt x="1723" y="185"/>
                  </a:cubicBezTo>
                  <a:cubicBezTo>
                    <a:pt x="1720" y="188"/>
                    <a:pt x="1722" y="190"/>
                    <a:pt x="1723" y="194"/>
                  </a:cubicBezTo>
                  <a:cubicBezTo>
                    <a:pt x="1723" y="196"/>
                    <a:pt x="1716" y="200"/>
                    <a:pt x="1714" y="201"/>
                  </a:cubicBezTo>
                  <a:cubicBezTo>
                    <a:pt x="1709" y="205"/>
                    <a:pt x="1714" y="205"/>
                    <a:pt x="1711" y="210"/>
                  </a:cubicBezTo>
                  <a:cubicBezTo>
                    <a:pt x="1710" y="213"/>
                    <a:pt x="1704" y="212"/>
                    <a:pt x="1704" y="216"/>
                  </a:cubicBezTo>
                  <a:cubicBezTo>
                    <a:pt x="1704" y="223"/>
                    <a:pt x="1704" y="223"/>
                    <a:pt x="1709" y="227"/>
                  </a:cubicBezTo>
                  <a:close/>
                  <a:moveTo>
                    <a:pt x="1725" y="69"/>
                  </a:moveTo>
                  <a:cubicBezTo>
                    <a:pt x="1717" y="66"/>
                    <a:pt x="1716" y="66"/>
                    <a:pt x="1709" y="72"/>
                  </a:cubicBezTo>
                  <a:cubicBezTo>
                    <a:pt x="1712" y="73"/>
                    <a:pt x="1716" y="73"/>
                    <a:pt x="1719" y="74"/>
                  </a:cubicBezTo>
                  <a:cubicBezTo>
                    <a:pt x="1721" y="72"/>
                    <a:pt x="1723" y="71"/>
                    <a:pt x="1725" y="69"/>
                  </a:cubicBezTo>
                  <a:close/>
                  <a:moveTo>
                    <a:pt x="1758" y="49"/>
                  </a:moveTo>
                  <a:cubicBezTo>
                    <a:pt x="1756" y="47"/>
                    <a:pt x="1754" y="45"/>
                    <a:pt x="1752" y="43"/>
                  </a:cubicBezTo>
                  <a:cubicBezTo>
                    <a:pt x="1756" y="42"/>
                    <a:pt x="1760" y="41"/>
                    <a:pt x="1764" y="40"/>
                  </a:cubicBezTo>
                  <a:cubicBezTo>
                    <a:pt x="1757" y="39"/>
                    <a:pt x="1754" y="38"/>
                    <a:pt x="1749" y="42"/>
                  </a:cubicBezTo>
                  <a:cubicBezTo>
                    <a:pt x="1744" y="45"/>
                    <a:pt x="1740" y="48"/>
                    <a:pt x="1735" y="51"/>
                  </a:cubicBezTo>
                  <a:cubicBezTo>
                    <a:pt x="1739" y="52"/>
                    <a:pt x="1743" y="52"/>
                    <a:pt x="1748" y="53"/>
                  </a:cubicBezTo>
                  <a:cubicBezTo>
                    <a:pt x="1751" y="51"/>
                    <a:pt x="1754" y="50"/>
                    <a:pt x="1758" y="49"/>
                  </a:cubicBezTo>
                  <a:close/>
                  <a:moveTo>
                    <a:pt x="1758" y="243"/>
                  </a:moveTo>
                  <a:cubicBezTo>
                    <a:pt x="1759" y="246"/>
                    <a:pt x="1769" y="255"/>
                    <a:pt x="1772" y="252"/>
                  </a:cubicBezTo>
                  <a:cubicBezTo>
                    <a:pt x="1776" y="248"/>
                    <a:pt x="1764" y="242"/>
                    <a:pt x="1762" y="241"/>
                  </a:cubicBezTo>
                  <a:cubicBezTo>
                    <a:pt x="1760" y="242"/>
                    <a:pt x="1759" y="242"/>
                    <a:pt x="1758" y="243"/>
                  </a:cubicBezTo>
                  <a:close/>
                  <a:moveTo>
                    <a:pt x="1769" y="75"/>
                  </a:moveTo>
                  <a:cubicBezTo>
                    <a:pt x="1767" y="72"/>
                    <a:pt x="1763" y="74"/>
                    <a:pt x="1761" y="75"/>
                  </a:cubicBezTo>
                  <a:cubicBezTo>
                    <a:pt x="1762" y="76"/>
                    <a:pt x="1763" y="77"/>
                    <a:pt x="1764" y="78"/>
                  </a:cubicBezTo>
                  <a:cubicBezTo>
                    <a:pt x="1766" y="77"/>
                    <a:pt x="1767" y="76"/>
                    <a:pt x="1769" y="75"/>
                  </a:cubicBezTo>
                  <a:close/>
                  <a:moveTo>
                    <a:pt x="1754" y="58"/>
                  </a:moveTo>
                  <a:cubicBezTo>
                    <a:pt x="1748" y="56"/>
                    <a:pt x="1743" y="54"/>
                    <a:pt x="1738" y="55"/>
                  </a:cubicBezTo>
                  <a:cubicBezTo>
                    <a:pt x="1730" y="55"/>
                    <a:pt x="1728" y="54"/>
                    <a:pt x="1722" y="60"/>
                  </a:cubicBezTo>
                  <a:cubicBezTo>
                    <a:pt x="1727" y="61"/>
                    <a:pt x="1732" y="63"/>
                    <a:pt x="1738" y="64"/>
                  </a:cubicBezTo>
                  <a:cubicBezTo>
                    <a:pt x="1744" y="63"/>
                    <a:pt x="1748" y="62"/>
                    <a:pt x="1754" y="58"/>
                  </a:cubicBezTo>
                  <a:close/>
                  <a:moveTo>
                    <a:pt x="1677" y="63"/>
                  </a:moveTo>
                  <a:cubicBezTo>
                    <a:pt x="1674" y="65"/>
                    <a:pt x="1670" y="68"/>
                    <a:pt x="1666" y="70"/>
                  </a:cubicBezTo>
                  <a:cubicBezTo>
                    <a:pt x="1673" y="72"/>
                    <a:pt x="1677" y="73"/>
                    <a:pt x="1684" y="73"/>
                  </a:cubicBezTo>
                  <a:cubicBezTo>
                    <a:pt x="1684" y="71"/>
                    <a:pt x="1683" y="69"/>
                    <a:pt x="1683" y="67"/>
                  </a:cubicBezTo>
                  <a:cubicBezTo>
                    <a:pt x="1690" y="65"/>
                    <a:pt x="1697" y="63"/>
                    <a:pt x="1705" y="62"/>
                  </a:cubicBezTo>
                  <a:cubicBezTo>
                    <a:pt x="1701" y="59"/>
                    <a:pt x="1698" y="57"/>
                    <a:pt x="1693" y="58"/>
                  </a:cubicBezTo>
                  <a:cubicBezTo>
                    <a:pt x="1689" y="59"/>
                    <a:pt x="1684" y="61"/>
                    <a:pt x="1679" y="60"/>
                  </a:cubicBezTo>
                  <a:cubicBezTo>
                    <a:pt x="1670" y="58"/>
                    <a:pt x="1663" y="61"/>
                    <a:pt x="1653" y="64"/>
                  </a:cubicBezTo>
                  <a:cubicBezTo>
                    <a:pt x="1657" y="65"/>
                    <a:pt x="1660" y="65"/>
                    <a:pt x="1663" y="66"/>
                  </a:cubicBezTo>
                  <a:cubicBezTo>
                    <a:pt x="1668" y="65"/>
                    <a:pt x="1673" y="64"/>
                    <a:pt x="1677" y="63"/>
                  </a:cubicBezTo>
                  <a:close/>
                  <a:moveTo>
                    <a:pt x="1681" y="266"/>
                  </a:moveTo>
                  <a:cubicBezTo>
                    <a:pt x="1684" y="268"/>
                    <a:pt x="1691" y="262"/>
                    <a:pt x="1693" y="260"/>
                  </a:cubicBezTo>
                  <a:cubicBezTo>
                    <a:pt x="1690" y="257"/>
                    <a:pt x="1688" y="256"/>
                    <a:pt x="1684" y="255"/>
                  </a:cubicBezTo>
                  <a:cubicBezTo>
                    <a:pt x="1678" y="258"/>
                    <a:pt x="1676" y="261"/>
                    <a:pt x="1681" y="266"/>
                  </a:cubicBezTo>
                  <a:close/>
                  <a:moveTo>
                    <a:pt x="1471" y="245"/>
                  </a:moveTo>
                  <a:cubicBezTo>
                    <a:pt x="1479" y="244"/>
                    <a:pt x="1483" y="242"/>
                    <a:pt x="1489" y="236"/>
                  </a:cubicBezTo>
                  <a:cubicBezTo>
                    <a:pt x="1485" y="236"/>
                    <a:pt x="1485" y="239"/>
                    <a:pt x="1482" y="241"/>
                  </a:cubicBezTo>
                  <a:cubicBezTo>
                    <a:pt x="1480" y="242"/>
                    <a:pt x="1476" y="241"/>
                    <a:pt x="1473" y="241"/>
                  </a:cubicBezTo>
                  <a:cubicBezTo>
                    <a:pt x="1475" y="244"/>
                    <a:pt x="1473" y="245"/>
                    <a:pt x="1471" y="245"/>
                  </a:cubicBezTo>
                  <a:close/>
                  <a:moveTo>
                    <a:pt x="435" y="107"/>
                  </a:moveTo>
                  <a:cubicBezTo>
                    <a:pt x="439" y="109"/>
                    <a:pt x="438" y="106"/>
                    <a:pt x="441" y="106"/>
                  </a:cubicBezTo>
                  <a:cubicBezTo>
                    <a:pt x="444" y="106"/>
                    <a:pt x="458" y="111"/>
                    <a:pt x="456" y="104"/>
                  </a:cubicBezTo>
                  <a:cubicBezTo>
                    <a:pt x="455" y="99"/>
                    <a:pt x="444" y="100"/>
                    <a:pt x="441" y="101"/>
                  </a:cubicBezTo>
                  <a:cubicBezTo>
                    <a:pt x="436" y="102"/>
                    <a:pt x="428" y="103"/>
                    <a:pt x="425" y="107"/>
                  </a:cubicBezTo>
                  <a:cubicBezTo>
                    <a:pt x="425" y="108"/>
                    <a:pt x="426" y="108"/>
                    <a:pt x="427" y="109"/>
                  </a:cubicBezTo>
                  <a:cubicBezTo>
                    <a:pt x="429" y="108"/>
                    <a:pt x="433" y="106"/>
                    <a:pt x="435" y="107"/>
                  </a:cubicBezTo>
                  <a:close/>
                  <a:moveTo>
                    <a:pt x="1758" y="66"/>
                  </a:moveTo>
                  <a:cubicBezTo>
                    <a:pt x="1756" y="66"/>
                    <a:pt x="1736" y="67"/>
                    <a:pt x="1738" y="72"/>
                  </a:cubicBezTo>
                  <a:cubicBezTo>
                    <a:pt x="1739" y="78"/>
                    <a:pt x="1753" y="74"/>
                    <a:pt x="1758" y="73"/>
                  </a:cubicBezTo>
                  <a:cubicBezTo>
                    <a:pt x="1757" y="72"/>
                    <a:pt x="1757" y="71"/>
                    <a:pt x="1756" y="70"/>
                  </a:cubicBezTo>
                  <a:cubicBezTo>
                    <a:pt x="1758" y="70"/>
                    <a:pt x="1761" y="69"/>
                    <a:pt x="1763" y="69"/>
                  </a:cubicBezTo>
                  <a:cubicBezTo>
                    <a:pt x="1761" y="68"/>
                    <a:pt x="1759" y="67"/>
                    <a:pt x="1758" y="66"/>
                  </a:cubicBezTo>
                  <a:close/>
                  <a:moveTo>
                    <a:pt x="2372" y="168"/>
                  </a:moveTo>
                  <a:cubicBezTo>
                    <a:pt x="2374" y="170"/>
                    <a:pt x="2377" y="173"/>
                    <a:pt x="2380" y="173"/>
                  </a:cubicBezTo>
                  <a:cubicBezTo>
                    <a:pt x="2386" y="172"/>
                    <a:pt x="2386" y="172"/>
                    <a:pt x="2388" y="167"/>
                  </a:cubicBezTo>
                  <a:cubicBezTo>
                    <a:pt x="2392" y="173"/>
                    <a:pt x="2398" y="168"/>
                    <a:pt x="2404" y="165"/>
                  </a:cubicBezTo>
                  <a:cubicBezTo>
                    <a:pt x="2406" y="165"/>
                    <a:pt x="2408" y="171"/>
                    <a:pt x="2410" y="170"/>
                  </a:cubicBezTo>
                  <a:cubicBezTo>
                    <a:pt x="2413" y="170"/>
                    <a:pt x="2415" y="169"/>
                    <a:pt x="2418" y="168"/>
                  </a:cubicBezTo>
                  <a:cubicBezTo>
                    <a:pt x="2417" y="167"/>
                    <a:pt x="2416" y="165"/>
                    <a:pt x="2415" y="163"/>
                  </a:cubicBezTo>
                  <a:cubicBezTo>
                    <a:pt x="2419" y="165"/>
                    <a:pt x="2420" y="166"/>
                    <a:pt x="2424" y="164"/>
                  </a:cubicBezTo>
                  <a:cubicBezTo>
                    <a:pt x="2427" y="162"/>
                    <a:pt x="2429" y="161"/>
                    <a:pt x="2431" y="158"/>
                  </a:cubicBezTo>
                  <a:cubicBezTo>
                    <a:pt x="2423" y="155"/>
                    <a:pt x="2415" y="152"/>
                    <a:pt x="2407" y="149"/>
                  </a:cubicBezTo>
                  <a:cubicBezTo>
                    <a:pt x="2405" y="148"/>
                    <a:pt x="2402" y="146"/>
                    <a:pt x="2399" y="147"/>
                  </a:cubicBezTo>
                  <a:cubicBezTo>
                    <a:pt x="2395" y="149"/>
                    <a:pt x="2397" y="151"/>
                    <a:pt x="2398" y="156"/>
                  </a:cubicBezTo>
                  <a:cubicBezTo>
                    <a:pt x="2392" y="153"/>
                    <a:pt x="2381" y="143"/>
                    <a:pt x="2376" y="147"/>
                  </a:cubicBezTo>
                  <a:cubicBezTo>
                    <a:pt x="2371" y="151"/>
                    <a:pt x="2368" y="152"/>
                    <a:pt x="2366" y="159"/>
                  </a:cubicBezTo>
                  <a:cubicBezTo>
                    <a:pt x="2365" y="163"/>
                    <a:pt x="2370" y="166"/>
                    <a:pt x="2372" y="168"/>
                  </a:cubicBezTo>
                  <a:close/>
                  <a:moveTo>
                    <a:pt x="1255" y="442"/>
                  </a:moveTo>
                  <a:cubicBezTo>
                    <a:pt x="1257" y="441"/>
                    <a:pt x="1257" y="439"/>
                    <a:pt x="1256" y="437"/>
                  </a:cubicBezTo>
                  <a:cubicBezTo>
                    <a:pt x="1255" y="438"/>
                    <a:pt x="1254" y="438"/>
                    <a:pt x="1253" y="439"/>
                  </a:cubicBezTo>
                  <a:cubicBezTo>
                    <a:pt x="1256" y="440"/>
                    <a:pt x="1254" y="440"/>
                    <a:pt x="1255" y="442"/>
                  </a:cubicBezTo>
                  <a:close/>
                  <a:moveTo>
                    <a:pt x="2402" y="194"/>
                  </a:moveTo>
                  <a:cubicBezTo>
                    <a:pt x="2408" y="198"/>
                    <a:pt x="2411" y="197"/>
                    <a:pt x="2418" y="197"/>
                  </a:cubicBezTo>
                  <a:cubicBezTo>
                    <a:pt x="2416" y="191"/>
                    <a:pt x="2416" y="191"/>
                    <a:pt x="2411" y="188"/>
                  </a:cubicBezTo>
                  <a:cubicBezTo>
                    <a:pt x="2410" y="187"/>
                    <a:pt x="2401" y="183"/>
                    <a:pt x="2401" y="183"/>
                  </a:cubicBezTo>
                  <a:cubicBezTo>
                    <a:pt x="2401" y="179"/>
                    <a:pt x="2398" y="175"/>
                    <a:pt x="2393" y="178"/>
                  </a:cubicBezTo>
                  <a:cubicBezTo>
                    <a:pt x="2387" y="182"/>
                    <a:pt x="2394" y="186"/>
                    <a:pt x="2396" y="187"/>
                  </a:cubicBezTo>
                  <a:cubicBezTo>
                    <a:pt x="2393" y="190"/>
                    <a:pt x="2390" y="192"/>
                    <a:pt x="2387" y="194"/>
                  </a:cubicBezTo>
                  <a:cubicBezTo>
                    <a:pt x="2391" y="194"/>
                    <a:pt x="2399" y="191"/>
                    <a:pt x="2402" y="194"/>
                  </a:cubicBezTo>
                  <a:close/>
                  <a:moveTo>
                    <a:pt x="1808" y="59"/>
                  </a:moveTo>
                  <a:cubicBezTo>
                    <a:pt x="1813" y="58"/>
                    <a:pt x="1811" y="56"/>
                    <a:pt x="1811" y="51"/>
                  </a:cubicBezTo>
                  <a:cubicBezTo>
                    <a:pt x="1809" y="51"/>
                    <a:pt x="1805" y="50"/>
                    <a:pt x="1804" y="51"/>
                  </a:cubicBezTo>
                  <a:cubicBezTo>
                    <a:pt x="1802" y="52"/>
                    <a:pt x="1802" y="56"/>
                    <a:pt x="1801" y="57"/>
                  </a:cubicBezTo>
                  <a:cubicBezTo>
                    <a:pt x="1797" y="59"/>
                    <a:pt x="1793" y="53"/>
                    <a:pt x="1790" y="59"/>
                  </a:cubicBezTo>
                  <a:cubicBezTo>
                    <a:pt x="1791" y="60"/>
                    <a:pt x="1792" y="62"/>
                    <a:pt x="1793" y="62"/>
                  </a:cubicBezTo>
                  <a:cubicBezTo>
                    <a:pt x="1798" y="61"/>
                    <a:pt x="1803" y="60"/>
                    <a:pt x="1808" y="59"/>
                  </a:cubicBezTo>
                  <a:close/>
                  <a:moveTo>
                    <a:pt x="1766" y="66"/>
                  </a:moveTo>
                  <a:cubicBezTo>
                    <a:pt x="1769" y="66"/>
                    <a:pt x="1770" y="65"/>
                    <a:pt x="1772" y="68"/>
                  </a:cubicBezTo>
                  <a:cubicBezTo>
                    <a:pt x="1775" y="72"/>
                    <a:pt x="1783" y="66"/>
                    <a:pt x="1786" y="63"/>
                  </a:cubicBezTo>
                  <a:cubicBezTo>
                    <a:pt x="1789" y="59"/>
                    <a:pt x="1782" y="54"/>
                    <a:pt x="1778" y="55"/>
                  </a:cubicBezTo>
                  <a:cubicBezTo>
                    <a:pt x="1773" y="56"/>
                    <a:pt x="1768" y="58"/>
                    <a:pt x="1762" y="61"/>
                  </a:cubicBezTo>
                  <a:cubicBezTo>
                    <a:pt x="1763" y="63"/>
                    <a:pt x="1763" y="66"/>
                    <a:pt x="1766" y="66"/>
                  </a:cubicBezTo>
                  <a:close/>
                  <a:moveTo>
                    <a:pt x="2074" y="112"/>
                  </a:moveTo>
                  <a:cubicBezTo>
                    <a:pt x="2079" y="118"/>
                    <a:pt x="2089" y="111"/>
                    <a:pt x="2094" y="109"/>
                  </a:cubicBezTo>
                  <a:cubicBezTo>
                    <a:pt x="2096" y="108"/>
                    <a:pt x="2099" y="111"/>
                    <a:pt x="2101" y="111"/>
                  </a:cubicBezTo>
                  <a:cubicBezTo>
                    <a:pt x="2106" y="110"/>
                    <a:pt x="2110" y="109"/>
                    <a:pt x="2115" y="109"/>
                  </a:cubicBezTo>
                  <a:cubicBezTo>
                    <a:pt x="2118" y="108"/>
                    <a:pt x="2119" y="107"/>
                    <a:pt x="2122" y="105"/>
                  </a:cubicBezTo>
                  <a:cubicBezTo>
                    <a:pt x="2124" y="103"/>
                    <a:pt x="2120" y="98"/>
                    <a:pt x="2118" y="98"/>
                  </a:cubicBezTo>
                  <a:cubicBezTo>
                    <a:pt x="2114" y="97"/>
                    <a:pt x="2113" y="96"/>
                    <a:pt x="2110" y="92"/>
                  </a:cubicBezTo>
                  <a:cubicBezTo>
                    <a:pt x="2109" y="90"/>
                    <a:pt x="2103" y="92"/>
                    <a:pt x="2101" y="92"/>
                  </a:cubicBezTo>
                  <a:cubicBezTo>
                    <a:pt x="2102" y="91"/>
                    <a:pt x="2104" y="90"/>
                    <a:pt x="2105" y="89"/>
                  </a:cubicBezTo>
                  <a:cubicBezTo>
                    <a:pt x="2099" y="86"/>
                    <a:pt x="2094" y="86"/>
                    <a:pt x="2090" y="91"/>
                  </a:cubicBezTo>
                  <a:cubicBezTo>
                    <a:pt x="2085" y="96"/>
                    <a:pt x="2082" y="102"/>
                    <a:pt x="2078" y="108"/>
                  </a:cubicBezTo>
                  <a:cubicBezTo>
                    <a:pt x="2077" y="109"/>
                    <a:pt x="2076" y="111"/>
                    <a:pt x="2074" y="112"/>
                  </a:cubicBezTo>
                  <a:close/>
                  <a:moveTo>
                    <a:pt x="2016" y="82"/>
                  </a:moveTo>
                  <a:cubicBezTo>
                    <a:pt x="2020" y="82"/>
                    <a:pt x="2029" y="79"/>
                    <a:pt x="2032" y="83"/>
                  </a:cubicBezTo>
                  <a:cubicBezTo>
                    <a:pt x="2036" y="88"/>
                    <a:pt x="2038" y="95"/>
                    <a:pt x="2044" y="94"/>
                  </a:cubicBezTo>
                  <a:cubicBezTo>
                    <a:pt x="2052" y="94"/>
                    <a:pt x="2056" y="93"/>
                    <a:pt x="2063" y="96"/>
                  </a:cubicBezTo>
                  <a:cubicBezTo>
                    <a:pt x="2069" y="98"/>
                    <a:pt x="2072" y="97"/>
                    <a:pt x="2078" y="95"/>
                  </a:cubicBezTo>
                  <a:cubicBezTo>
                    <a:pt x="2078" y="93"/>
                    <a:pt x="2076" y="89"/>
                    <a:pt x="2076" y="86"/>
                  </a:cubicBezTo>
                  <a:cubicBezTo>
                    <a:pt x="2077" y="84"/>
                    <a:pt x="2080" y="80"/>
                    <a:pt x="2077" y="79"/>
                  </a:cubicBezTo>
                  <a:cubicBezTo>
                    <a:pt x="2071" y="75"/>
                    <a:pt x="2068" y="78"/>
                    <a:pt x="2062" y="81"/>
                  </a:cubicBezTo>
                  <a:cubicBezTo>
                    <a:pt x="2064" y="78"/>
                    <a:pt x="2066" y="76"/>
                    <a:pt x="2068" y="74"/>
                  </a:cubicBezTo>
                  <a:cubicBezTo>
                    <a:pt x="2065" y="73"/>
                    <a:pt x="2058" y="73"/>
                    <a:pt x="2057" y="70"/>
                  </a:cubicBezTo>
                  <a:cubicBezTo>
                    <a:pt x="2056" y="62"/>
                    <a:pt x="2056" y="63"/>
                    <a:pt x="2062" y="61"/>
                  </a:cubicBezTo>
                  <a:cubicBezTo>
                    <a:pt x="2058" y="58"/>
                    <a:pt x="2050" y="49"/>
                    <a:pt x="2045" y="49"/>
                  </a:cubicBezTo>
                  <a:cubicBezTo>
                    <a:pt x="2039" y="49"/>
                    <a:pt x="2043" y="52"/>
                    <a:pt x="2040" y="54"/>
                  </a:cubicBezTo>
                  <a:cubicBezTo>
                    <a:pt x="2036" y="55"/>
                    <a:pt x="2032" y="56"/>
                    <a:pt x="2028" y="57"/>
                  </a:cubicBezTo>
                  <a:cubicBezTo>
                    <a:pt x="2023" y="59"/>
                    <a:pt x="2024" y="60"/>
                    <a:pt x="2023" y="65"/>
                  </a:cubicBezTo>
                  <a:cubicBezTo>
                    <a:pt x="2022" y="67"/>
                    <a:pt x="2015" y="67"/>
                    <a:pt x="2014" y="68"/>
                  </a:cubicBezTo>
                  <a:cubicBezTo>
                    <a:pt x="2012" y="68"/>
                    <a:pt x="2010" y="75"/>
                    <a:pt x="2009" y="77"/>
                  </a:cubicBezTo>
                  <a:cubicBezTo>
                    <a:pt x="2009" y="78"/>
                    <a:pt x="2015" y="82"/>
                    <a:pt x="2016" y="82"/>
                  </a:cubicBezTo>
                  <a:close/>
                  <a:moveTo>
                    <a:pt x="2700" y="234"/>
                  </a:moveTo>
                  <a:cubicBezTo>
                    <a:pt x="2702" y="234"/>
                    <a:pt x="2703" y="235"/>
                    <a:pt x="2705" y="235"/>
                  </a:cubicBezTo>
                  <a:cubicBezTo>
                    <a:pt x="2712" y="233"/>
                    <a:pt x="2717" y="234"/>
                    <a:pt x="2722" y="228"/>
                  </a:cubicBezTo>
                  <a:cubicBezTo>
                    <a:pt x="2719" y="226"/>
                    <a:pt x="2717" y="223"/>
                    <a:pt x="2714" y="223"/>
                  </a:cubicBezTo>
                  <a:cubicBezTo>
                    <a:pt x="2709" y="222"/>
                    <a:pt x="2704" y="222"/>
                    <a:pt x="2699" y="222"/>
                  </a:cubicBezTo>
                  <a:cubicBezTo>
                    <a:pt x="2696" y="222"/>
                    <a:pt x="2691" y="225"/>
                    <a:pt x="2688" y="227"/>
                  </a:cubicBezTo>
                  <a:cubicBezTo>
                    <a:pt x="2687" y="227"/>
                    <a:pt x="2690" y="236"/>
                    <a:pt x="2690" y="237"/>
                  </a:cubicBezTo>
                  <a:cubicBezTo>
                    <a:pt x="2693" y="236"/>
                    <a:pt x="2696" y="235"/>
                    <a:pt x="2700" y="234"/>
                  </a:cubicBezTo>
                  <a:close/>
                  <a:moveTo>
                    <a:pt x="1429" y="259"/>
                  </a:moveTo>
                  <a:cubicBezTo>
                    <a:pt x="1427" y="260"/>
                    <a:pt x="1423" y="260"/>
                    <a:pt x="1424" y="264"/>
                  </a:cubicBezTo>
                  <a:cubicBezTo>
                    <a:pt x="1426" y="263"/>
                    <a:pt x="1427" y="262"/>
                    <a:pt x="1429" y="260"/>
                  </a:cubicBezTo>
                  <a:cubicBezTo>
                    <a:pt x="1429" y="260"/>
                    <a:pt x="1429" y="259"/>
                    <a:pt x="1429" y="259"/>
                  </a:cubicBezTo>
                  <a:close/>
                  <a:moveTo>
                    <a:pt x="1409" y="276"/>
                  </a:moveTo>
                  <a:cubicBezTo>
                    <a:pt x="1411" y="276"/>
                    <a:pt x="1413" y="275"/>
                    <a:pt x="1414" y="273"/>
                  </a:cubicBezTo>
                  <a:cubicBezTo>
                    <a:pt x="1412" y="272"/>
                    <a:pt x="1411" y="272"/>
                    <a:pt x="1409" y="274"/>
                  </a:cubicBezTo>
                  <a:cubicBezTo>
                    <a:pt x="1409" y="274"/>
                    <a:pt x="1409" y="275"/>
                    <a:pt x="1409" y="276"/>
                  </a:cubicBezTo>
                  <a:close/>
                  <a:moveTo>
                    <a:pt x="1420" y="262"/>
                  </a:moveTo>
                  <a:cubicBezTo>
                    <a:pt x="1419" y="264"/>
                    <a:pt x="1417" y="266"/>
                    <a:pt x="1415" y="268"/>
                  </a:cubicBezTo>
                  <a:cubicBezTo>
                    <a:pt x="1417" y="268"/>
                    <a:pt x="1419" y="269"/>
                    <a:pt x="1420" y="269"/>
                  </a:cubicBezTo>
                  <a:cubicBezTo>
                    <a:pt x="1424" y="267"/>
                    <a:pt x="1423" y="265"/>
                    <a:pt x="1420" y="262"/>
                  </a:cubicBezTo>
                  <a:close/>
                  <a:moveTo>
                    <a:pt x="1279" y="401"/>
                  </a:moveTo>
                  <a:cubicBezTo>
                    <a:pt x="1281" y="401"/>
                    <a:pt x="1281" y="401"/>
                    <a:pt x="1283" y="400"/>
                  </a:cubicBezTo>
                  <a:cubicBezTo>
                    <a:pt x="1281" y="400"/>
                    <a:pt x="1281" y="399"/>
                    <a:pt x="1279" y="400"/>
                  </a:cubicBezTo>
                  <a:cubicBezTo>
                    <a:pt x="1280" y="399"/>
                    <a:pt x="1280" y="399"/>
                    <a:pt x="1281" y="399"/>
                  </a:cubicBezTo>
                  <a:cubicBezTo>
                    <a:pt x="1278" y="397"/>
                    <a:pt x="1277" y="400"/>
                    <a:pt x="1277" y="401"/>
                  </a:cubicBezTo>
                  <a:cubicBezTo>
                    <a:pt x="1278" y="401"/>
                    <a:pt x="1278" y="402"/>
                    <a:pt x="1278" y="402"/>
                  </a:cubicBezTo>
                  <a:cubicBezTo>
                    <a:pt x="1279" y="402"/>
                    <a:pt x="1279" y="401"/>
                    <a:pt x="1279" y="401"/>
                  </a:cubicBezTo>
                  <a:close/>
                  <a:moveTo>
                    <a:pt x="1482" y="240"/>
                  </a:moveTo>
                  <a:cubicBezTo>
                    <a:pt x="1483" y="238"/>
                    <a:pt x="1485" y="237"/>
                    <a:pt x="1486" y="235"/>
                  </a:cubicBezTo>
                  <a:cubicBezTo>
                    <a:pt x="1483" y="236"/>
                    <a:pt x="1483" y="238"/>
                    <a:pt x="1480" y="237"/>
                  </a:cubicBezTo>
                  <a:cubicBezTo>
                    <a:pt x="1478" y="236"/>
                    <a:pt x="1476" y="236"/>
                    <a:pt x="1474" y="236"/>
                  </a:cubicBezTo>
                  <a:cubicBezTo>
                    <a:pt x="1475" y="241"/>
                    <a:pt x="1478" y="240"/>
                    <a:pt x="1482" y="240"/>
                  </a:cubicBezTo>
                  <a:close/>
                  <a:moveTo>
                    <a:pt x="1257" y="439"/>
                  </a:moveTo>
                  <a:cubicBezTo>
                    <a:pt x="1258" y="438"/>
                    <a:pt x="1259" y="437"/>
                    <a:pt x="1259" y="435"/>
                  </a:cubicBezTo>
                  <a:cubicBezTo>
                    <a:pt x="1258" y="435"/>
                    <a:pt x="1256" y="436"/>
                    <a:pt x="1257" y="439"/>
                  </a:cubicBezTo>
                  <a:close/>
                  <a:moveTo>
                    <a:pt x="1421" y="270"/>
                  </a:moveTo>
                  <a:cubicBezTo>
                    <a:pt x="1418" y="270"/>
                    <a:pt x="1415" y="269"/>
                    <a:pt x="1415" y="274"/>
                  </a:cubicBezTo>
                  <a:cubicBezTo>
                    <a:pt x="1417" y="273"/>
                    <a:pt x="1419" y="272"/>
                    <a:pt x="1421" y="270"/>
                  </a:cubicBezTo>
                  <a:close/>
                  <a:moveTo>
                    <a:pt x="1262" y="440"/>
                  </a:moveTo>
                  <a:cubicBezTo>
                    <a:pt x="1262" y="441"/>
                    <a:pt x="1263" y="442"/>
                    <a:pt x="1264" y="443"/>
                  </a:cubicBezTo>
                  <a:cubicBezTo>
                    <a:pt x="1265" y="442"/>
                    <a:pt x="1264" y="440"/>
                    <a:pt x="1262" y="440"/>
                  </a:cubicBezTo>
                  <a:close/>
                  <a:moveTo>
                    <a:pt x="1260" y="420"/>
                  </a:moveTo>
                  <a:cubicBezTo>
                    <a:pt x="1260" y="420"/>
                    <a:pt x="1260" y="420"/>
                    <a:pt x="1259" y="420"/>
                  </a:cubicBezTo>
                  <a:cubicBezTo>
                    <a:pt x="1260" y="421"/>
                    <a:pt x="1260" y="421"/>
                    <a:pt x="1261" y="421"/>
                  </a:cubicBezTo>
                  <a:cubicBezTo>
                    <a:pt x="1259" y="422"/>
                    <a:pt x="1259" y="424"/>
                    <a:pt x="1258" y="426"/>
                  </a:cubicBezTo>
                  <a:cubicBezTo>
                    <a:pt x="1258" y="427"/>
                    <a:pt x="1255" y="428"/>
                    <a:pt x="1254" y="430"/>
                  </a:cubicBezTo>
                  <a:cubicBezTo>
                    <a:pt x="1258" y="430"/>
                    <a:pt x="1258" y="432"/>
                    <a:pt x="1255" y="432"/>
                  </a:cubicBezTo>
                  <a:cubicBezTo>
                    <a:pt x="1257" y="434"/>
                    <a:pt x="1262" y="432"/>
                    <a:pt x="1257" y="429"/>
                  </a:cubicBezTo>
                  <a:cubicBezTo>
                    <a:pt x="1260" y="431"/>
                    <a:pt x="1262" y="429"/>
                    <a:pt x="1264" y="427"/>
                  </a:cubicBezTo>
                  <a:cubicBezTo>
                    <a:pt x="1264" y="427"/>
                    <a:pt x="1264" y="427"/>
                    <a:pt x="1264" y="428"/>
                  </a:cubicBezTo>
                  <a:cubicBezTo>
                    <a:pt x="1261" y="429"/>
                    <a:pt x="1261" y="433"/>
                    <a:pt x="1260" y="436"/>
                  </a:cubicBezTo>
                  <a:cubicBezTo>
                    <a:pt x="1259" y="439"/>
                    <a:pt x="1261" y="439"/>
                    <a:pt x="1260" y="442"/>
                  </a:cubicBezTo>
                  <a:cubicBezTo>
                    <a:pt x="1259" y="443"/>
                    <a:pt x="1258" y="444"/>
                    <a:pt x="1259" y="445"/>
                  </a:cubicBezTo>
                  <a:cubicBezTo>
                    <a:pt x="1262" y="447"/>
                    <a:pt x="1261" y="442"/>
                    <a:pt x="1261" y="440"/>
                  </a:cubicBezTo>
                  <a:cubicBezTo>
                    <a:pt x="1262" y="438"/>
                    <a:pt x="1261" y="435"/>
                    <a:pt x="1265" y="433"/>
                  </a:cubicBezTo>
                  <a:cubicBezTo>
                    <a:pt x="1261" y="436"/>
                    <a:pt x="1264" y="440"/>
                    <a:pt x="1267" y="434"/>
                  </a:cubicBezTo>
                  <a:cubicBezTo>
                    <a:pt x="1267" y="435"/>
                    <a:pt x="1267" y="436"/>
                    <a:pt x="1268" y="437"/>
                  </a:cubicBezTo>
                  <a:cubicBezTo>
                    <a:pt x="1265" y="437"/>
                    <a:pt x="1266" y="438"/>
                    <a:pt x="1266" y="440"/>
                  </a:cubicBezTo>
                  <a:cubicBezTo>
                    <a:pt x="1267" y="443"/>
                    <a:pt x="1267" y="442"/>
                    <a:pt x="1266" y="446"/>
                  </a:cubicBezTo>
                  <a:cubicBezTo>
                    <a:pt x="1265" y="449"/>
                    <a:pt x="1262" y="450"/>
                    <a:pt x="1266" y="453"/>
                  </a:cubicBezTo>
                  <a:cubicBezTo>
                    <a:pt x="1266" y="452"/>
                    <a:pt x="1266" y="451"/>
                    <a:pt x="1266" y="450"/>
                  </a:cubicBezTo>
                  <a:cubicBezTo>
                    <a:pt x="1268" y="451"/>
                    <a:pt x="1271" y="453"/>
                    <a:pt x="1269" y="450"/>
                  </a:cubicBezTo>
                  <a:cubicBezTo>
                    <a:pt x="1272" y="452"/>
                    <a:pt x="1276" y="448"/>
                    <a:pt x="1280" y="449"/>
                  </a:cubicBezTo>
                  <a:cubicBezTo>
                    <a:pt x="1273" y="450"/>
                    <a:pt x="1277" y="461"/>
                    <a:pt x="1281" y="458"/>
                  </a:cubicBezTo>
                  <a:cubicBezTo>
                    <a:pt x="1279" y="461"/>
                    <a:pt x="1280" y="467"/>
                    <a:pt x="1282" y="468"/>
                  </a:cubicBezTo>
                  <a:cubicBezTo>
                    <a:pt x="1281" y="469"/>
                    <a:pt x="1281" y="469"/>
                    <a:pt x="1281" y="469"/>
                  </a:cubicBezTo>
                  <a:cubicBezTo>
                    <a:pt x="1280" y="467"/>
                    <a:pt x="1280" y="468"/>
                    <a:pt x="1279" y="467"/>
                  </a:cubicBezTo>
                  <a:cubicBezTo>
                    <a:pt x="1279" y="468"/>
                    <a:pt x="1279" y="468"/>
                    <a:pt x="1279" y="469"/>
                  </a:cubicBezTo>
                  <a:cubicBezTo>
                    <a:pt x="1277" y="469"/>
                    <a:pt x="1274" y="467"/>
                    <a:pt x="1272" y="469"/>
                  </a:cubicBezTo>
                  <a:cubicBezTo>
                    <a:pt x="1272" y="467"/>
                    <a:pt x="1270" y="467"/>
                    <a:pt x="1268" y="467"/>
                  </a:cubicBezTo>
                  <a:cubicBezTo>
                    <a:pt x="1271" y="470"/>
                    <a:pt x="1269" y="472"/>
                    <a:pt x="1267" y="474"/>
                  </a:cubicBezTo>
                  <a:cubicBezTo>
                    <a:pt x="1268" y="474"/>
                    <a:pt x="1270" y="473"/>
                    <a:pt x="1272" y="473"/>
                  </a:cubicBezTo>
                  <a:cubicBezTo>
                    <a:pt x="1271" y="476"/>
                    <a:pt x="1274" y="477"/>
                    <a:pt x="1271" y="481"/>
                  </a:cubicBezTo>
                  <a:cubicBezTo>
                    <a:pt x="1270" y="482"/>
                    <a:pt x="1265" y="483"/>
                    <a:pt x="1263" y="484"/>
                  </a:cubicBezTo>
                  <a:cubicBezTo>
                    <a:pt x="1263" y="485"/>
                    <a:pt x="1263" y="487"/>
                    <a:pt x="1263" y="486"/>
                  </a:cubicBezTo>
                  <a:cubicBezTo>
                    <a:pt x="1265" y="490"/>
                    <a:pt x="1268" y="485"/>
                    <a:pt x="1272" y="487"/>
                  </a:cubicBezTo>
                  <a:cubicBezTo>
                    <a:pt x="1271" y="487"/>
                    <a:pt x="1271" y="488"/>
                    <a:pt x="1270" y="488"/>
                  </a:cubicBezTo>
                  <a:cubicBezTo>
                    <a:pt x="1272" y="488"/>
                    <a:pt x="1276" y="490"/>
                    <a:pt x="1276" y="490"/>
                  </a:cubicBezTo>
                  <a:cubicBezTo>
                    <a:pt x="1279" y="489"/>
                    <a:pt x="1281" y="488"/>
                    <a:pt x="1284" y="487"/>
                  </a:cubicBezTo>
                  <a:cubicBezTo>
                    <a:pt x="1282" y="489"/>
                    <a:pt x="1281" y="491"/>
                    <a:pt x="1280" y="493"/>
                  </a:cubicBezTo>
                  <a:cubicBezTo>
                    <a:pt x="1275" y="492"/>
                    <a:pt x="1270" y="490"/>
                    <a:pt x="1269" y="496"/>
                  </a:cubicBezTo>
                  <a:cubicBezTo>
                    <a:pt x="1268" y="500"/>
                    <a:pt x="1262" y="502"/>
                    <a:pt x="1260" y="505"/>
                  </a:cubicBezTo>
                  <a:cubicBezTo>
                    <a:pt x="1264" y="508"/>
                    <a:pt x="1269" y="499"/>
                    <a:pt x="1275" y="504"/>
                  </a:cubicBezTo>
                  <a:cubicBezTo>
                    <a:pt x="1278" y="495"/>
                    <a:pt x="1280" y="502"/>
                    <a:pt x="1286" y="499"/>
                  </a:cubicBezTo>
                  <a:cubicBezTo>
                    <a:pt x="1288" y="498"/>
                    <a:pt x="1291" y="495"/>
                    <a:pt x="1293" y="495"/>
                  </a:cubicBezTo>
                  <a:cubicBezTo>
                    <a:pt x="1296" y="496"/>
                    <a:pt x="1297" y="498"/>
                    <a:pt x="1299" y="498"/>
                  </a:cubicBezTo>
                  <a:cubicBezTo>
                    <a:pt x="1305" y="496"/>
                    <a:pt x="1308" y="497"/>
                    <a:pt x="1313" y="494"/>
                  </a:cubicBezTo>
                  <a:cubicBezTo>
                    <a:pt x="1320" y="492"/>
                    <a:pt x="1310" y="489"/>
                    <a:pt x="1308" y="489"/>
                  </a:cubicBezTo>
                  <a:cubicBezTo>
                    <a:pt x="1313" y="485"/>
                    <a:pt x="1316" y="483"/>
                    <a:pt x="1317" y="476"/>
                  </a:cubicBezTo>
                  <a:cubicBezTo>
                    <a:pt x="1318" y="469"/>
                    <a:pt x="1306" y="474"/>
                    <a:pt x="1305" y="473"/>
                  </a:cubicBezTo>
                  <a:cubicBezTo>
                    <a:pt x="1309" y="469"/>
                    <a:pt x="1302" y="463"/>
                    <a:pt x="1299" y="463"/>
                  </a:cubicBezTo>
                  <a:cubicBezTo>
                    <a:pt x="1301" y="463"/>
                    <a:pt x="1303" y="463"/>
                    <a:pt x="1304" y="465"/>
                  </a:cubicBezTo>
                  <a:cubicBezTo>
                    <a:pt x="1303" y="456"/>
                    <a:pt x="1295" y="455"/>
                    <a:pt x="1293" y="448"/>
                  </a:cubicBezTo>
                  <a:cubicBezTo>
                    <a:pt x="1290" y="438"/>
                    <a:pt x="1286" y="437"/>
                    <a:pt x="1277" y="436"/>
                  </a:cubicBezTo>
                  <a:cubicBezTo>
                    <a:pt x="1279" y="434"/>
                    <a:pt x="1281" y="433"/>
                    <a:pt x="1283" y="434"/>
                  </a:cubicBezTo>
                  <a:cubicBezTo>
                    <a:pt x="1280" y="428"/>
                    <a:pt x="1292" y="422"/>
                    <a:pt x="1289" y="417"/>
                  </a:cubicBezTo>
                  <a:cubicBezTo>
                    <a:pt x="1287" y="414"/>
                    <a:pt x="1273" y="415"/>
                    <a:pt x="1271" y="419"/>
                  </a:cubicBezTo>
                  <a:cubicBezTo>
                    <a:pt x="1271" y="418"/>
                    <a:pt x="1271" y="418"/>
                    <a:pt x="1271" y="418"/>
                  </a:cubicBezTo>
                  <a:cubicBezTo>
                    <a:pt x="1272" y="417"/>
                    <a:pt x="1272" y="415"/>
                    <a:pt x="1273" y="415"/>
                  </a:cubicBezTo>
                  <a:cubicBezTo>
                    <a:pt x="1272" y="414"/>
                    <a:pt x="1271" y="414"/>
                    <a:pt x="1270" y="413"/>
                  </a:cubicBezTo>
                  <a:cubicBezTo>
                    <a:pt x="1271" y="414"/>
                    <a:pt x="1271" y="413"/>
                    <a:pt x="1272" y="414"/>
                  </a:cubicBezTo>
                  <a:cubicBezTo>
                    <a:pt x="1273" y="410"/>
                    <a:pt x="1279" y="409"/>
                    <a:pt x="1280" y="404"/>
                  </a:cubicBezTo>
                  <a:cubicBezTo>
                    <a:pt x="1277" y="403"/>
                    <a:pt x="1272" y="404"/>
                    <a:pt x="1269" y="406"/>
                  </a:cubicBezTo>
                  <a:cubicBezTo>
                    <a:pt x="1268" y="405"/>
                    <a:pt x="1269" y="405"/>
                    <a:pt x="1267" y="406"/>
                  </a:cubicBezTo>
                  <a:cubicBezTo>
                    <a:pt x="1266" y="403"/>
                    <a:pt x="1263" y="406"/>
                    <a:pt x="1265" y="409"/>
                  </a:cubicBezTo>
                  <a:cubicBezTo>
                    <a:pt x="1264" y="409"/>
                    <a:pt x="1263" y="409"/>
                    <a:pt x="1262" y="409"/>
                  </a:cubicBezTo>
                  <a:cubicBezTo>
                    <a:pt x="1262" y="410"/>
                    <a:pt x="1262" y="410"/>
                    <a:pt x="1261" y="411"/>
                  </a:cubicBezTo>
                  <a:cubicBezTo>
                    <a:pt x="1263" y="412"/>
                    <a:pt x="1263" y="413"/>
                    <a:pt x="1264" y="414"/>
                  </a:cubicBezTo>
                  <a:cubicBezTo>
                    <a:pt x="1263" y="413"/>
                    <a:pt x="1261" y="413"/>
                    <a:pt x="1259" y="414"/>
                  </a:cubicBezTo>
                  <a:cubicBezTo>
                    <a:pt x="1260" y="415"/>
                    <a:pt x="1260" y="417"/>
                    <a:pt x="1260" y="418"/>
                  </a:cubicBezTo>
                  <a:cubicBezTo>
                    <a:pt x="1260" y="418"/>
                    <a:pt x="1259" y="418"/>
                    <a:pt x="1258" y="417"/>
                  </a:cubicBezTo>
                  <a:cubicBezTo>
                    <a:pt x="1258" y="419"/>
                    <a:pt x="1259" y="419"/>
                    <a:pt x="1260" y="420"/>
                  </a:cubicBezTo>
                  <a:close/>
                  <a:moveTo>
                    <a:pt x="1270" y="455"/>
                  </a:moveTo>
                  <a:cubicBezTo>
                    <a:pt x="1268" y="456"/>
                    <a:pt x="1267" y="457"/>
                    <a:pt x="1267" y="459"/>
                  </a:cubicBezTo>
                  <a:cubicBezTo>
                    <a:pt x="1267" y="459"/>
                    <a:pt x="1268" y="460"/>
                    <a:pt x="1268" y="460"/>
                  </a:cubicBezTo>
                  <a:cubicBezTo>
                    <a:pt x="1270" y="458"/>
                    <a:pt x="1271" y="457"/>
                    <a:pt x="1270" y="455"/>
                  </a:cubicBezTo>
                  <a:close/>
                  <a:moveTo>
                    <a:pt x="1434" y="268"/>
                  </a:moveTo>
                  <a:cubicBezTo>
                    <a:pt x="1437" y="264"/>
                    <a:pt x="1440" y="261"/>
                    <a:pt x="1443" y="258"/>
                  </a:cubicBezTo>
                  <a:cubicBezTo>
                    <a:pt x="1440" y="260"/>
                    <a:pt x="1438" y="262"/>
                    <a:pt x="1436" y="263"/>
                  </a:cubicBezTo>
                  <a:cubicBezTo>
                    <a:pt x="1434" y="263"/>
                    <a:pt x="1433" y="265"/>
                    <a:pt x="1434" y="268"/>
                  </a:cubicBezTo>
                  <a:close/>
                  <a:moveTo>
                    <a:pt x="1449" y="249"/>
                  </a:moveTo>
                  <a:cubicBezTo>
                    <a:pt x="1448" y="251"/>
                    <a:pt x="1446" y="252"/>
                    <a:pt x="1444" y="254"/>
                  </a:cubicBezTo>
                  <a:cubicBezTo>
                    <a:pt x="1446" y="254"/>
                    <a:pt x="1448" y="254"/>
                    <a:pt x="1449" y="254"/>
                  </a:cubicBezTo>
                  <a:cubicBezTo>
                    <a:pt x="1451" y="252"/>
                    <a:pt x="1453" y="250"/>
                    <a:pt x="1449" y="249"/>
                  </a:cubicBezTo>
                  <a:close/>
                  <a:moveTo>
                    <a:pt x="1439" y="254"/>
                  </a:moveTo>
                  <a:cubicBezTo>
                    <a:pt x="1435" y="256"/>
                    <a:pt x="1435" y="255"/>
                    <a:pt x="1435" y="259"/>
                  </a:cubicBezTo>
                  <a:cubicBezTo>
                    <a:pt x="1434" y="265"/>
                    <a:pt x="1443" y="257"/>
                    <a:pt x="1445" y="256"/>
                  </a:cubicBezTo>
                  <a:cubicBezTo>
                    <a:pt x="1443" y="253"/>
                    <a:pt x="1441" y="254"/>
                    <a:pt x="1439" y="254"/>
                  </a:cubicBezTo>
                  <a:close/>
                  <a:moveTo>
                    <a:pt x="1457" y="247"/>
                  </a:moveTo>
                  <a:cubicBezTo>
                    <a:pt x="1454" y="246"/>
                    <a:pt x="1451" y="246"/>
                    <a:pt x="1450" y="249"/>
                  </a:cubicBezTo>
                  <a:cubicBezTo>
                    <a:pt x="1451" y="249"/>
                    <a:pt x="1452" y="250"/>
                    <a:pt x="1453" y="250"/>
                  </a:cubicBezTo>
                  <a:cubicBezTo>
                    <a:pt x="1454" y="250"/>
                    <a:pt x="1456" y="249"/>
                    <a:pt x="1457" y="247"/>
                  </a:cubicBezTo>
                  <a:close/>
                  <a:moveTo>
                    <a:pt x="1430" y="264"/>
                  </a:moveTo>
                  <a:cubicBezTo>
                    <a:pt x="1428" y="265"/>
                    <a:pt x="1429" y="268"/>
                    <a:pt x="1427" y="269"/>
                  </a:cubicBezTo>
                  <a:cubicBezTo>
                    <a:pt x="1427" y="267"/>
                    <a:pt x="1427" y="265"/>
                    <a:pt x="1428" y="263"/>
                  </a:cubicBezTo>
                  <a:cubicBezTo>
                    <a:pt x="1425" y="263"/>
                    <a:pt x="1424" y="265"/>
                    <a:pt x="1425" y="268"/>
                  </a:cubicBezTo>
                  <a:cubicBezTo>
                    <a:pt x="1424" y="268"/>
                    <a:pt x="1423" y="268"/>
                    <a:pt x="1423" y="268"/>
                  </a:cubicBezTo>
                  <a:cubicBezTo>
                    <a:pt x="1422" y="271"/>
                    <a:pt x="1423" y="270"/>
                    <a:pt x="1421" y="272"/>
                  </a:cubicBezTo>
                  <a:cubicBezTo>
                    <a:pt x="1424" y="272"/>
                    <a:pt x="1425" y="273"/>
                    <a:pt x="1427" y="271"/>
                  </a:cubicBezTo>
                  <a:cubicBezTo>
                    <a:pt x="1429" y="269"/>
                    <a:pt x="1430" y="268"/>
                    <a:pt x="1432" y="269"/>
                  </a:cubicBezTo>
                  <a:cubicBezTo>
                    <a:pt x="1433" y="267"/>
                    <a:pt x="1433" y="262"/>
                    <a:pt x="1430" y="264"/>
                  </a:cubicBezTo>
                  <a:close/>
                  <a:moveTo>
                    <a:pt x="1423" y="275"/>
                  </a:moveTo>
                  <a:cubicBezTo>
                    <a:pt x="1423" y="279"/>
                    <a:pt x="1421" y="280"/>
                    <a:pt x="1418" y="280"/>
                  </a:cubicBezTo>
                  <a:cubicBezTo>
                    <a:pt x="1419" y="281"/>
                    <a:pt x="1419" y="281"/>
                    <a:pt x="1420" y="282"/>
                  </a:cubicBezTo>
                  <a:cubicBezTo>
                    <a:pt x="1420" y="283"/>
                    <a:pt x="1419" y="284"/>
                    <a:pt x="1419" y="285"/>
                  </a:cubicBezTo>
                  <a:cubicBezTo>
                    <a:pt x="1422" y="281"/>
                    <a:pt x="1424" y="280"/>
                    <a:pt x="1423" y="275"/>
                  </a:cubicBezTo>
                  <a:close/>
                  <a:moveTo>
                    <a:pt x="1426" y="274"/>
                  </a:moveTo>
                  <a:cubicBezTo>
                    <a:pt x="1426" y="274"/>
                    <a:pt x="1425" y="274"/>
                    <a:pt x="1424" y="274"/>
                  </a:cubicBezTo>
                  <a:cubicBezTo>
                    <a:pt x="1424" y="275"/>
                    <a:pt x="1424" y="277"/>
                    <a:pt x="1424" y="278"/>
                  </a:cubicBezTo>
                  <a:cubicBezTo>
                    <a:pt x="1427" y="275"/>
                    <a:pt x="1429" y="273"/>
                    <a:pt x="1431" y="270"/>
                  </a:cubicBezTo>
                  <a:cubicBezTo>
                    <a:pt x="1429" y="270"/>
                    <a:pt x="1427" y="272"/>
                    <a:pt x="1426" y="274"/>
                  </a:cubicBezTo>
                  <a:close/>
                  <a:moveTo>
                    <a:pt x="1462" y="249"/>
                  </a:moveTo>
                  <a:cubicBezTo>
                    <a:pt x="1459" y="246"/>
                    <a:pt x="1453" y="250"/>
                    <a:pt x="1451" y="253"/>
                  </a:cubicBezTo>
                  <a:cubicBezTo>
                    <a:pt x="1452" y="253"/>
                    <a:pt x="1454" y="252"/>
                    <a:pt x="1456" y="252"/>
                  </a:cubicBezTo>
                  <a:cubicBezTo>
                    <a:pt x="1458" y="251"/>
                    <a:pt x="1460" y="250"/>
                    <a:pt x="1462" y="249"/>
                  </a:cubicBezTo>
                  <a:close/>
                  <a:moveTo>
                    <a:pt x="1465" y="244"/>
                  </a:moveTo>
                  <a:cubicBezTo>
                    <a:pt x="1464" y="244"/>
                    <a:pt x="1463" y="244"/>
                    <a:pt x="1462" y="244"/>
                  </a:cubicBezTo>
                  <a:cubicBezTo>
                    <a:pt x="1462" y="245"/>
                    <a:pt x="1462" y="246"/>
                    <a:pt x="1462" y="247"/>
                  </a:cubicBezTo>
                  <a:cubicBezTo>
                    <a:pt x="1465" y="248"/>
                    <a:pt x="1466" y="247"/>
                    <a:pt x="1465" y="244"/>
                  </a:cubicBezTo>
                  <a:close/>
                  <a:moveTo>
                    <a:pt x="1850" y="192"/>
                  </a:moveTo>
                  <a:cubicBezTo>
                    <a:pt x="1845" y="193"/>
                    <a:pt x="1847" y="195"/>
                    <a:pt x="1846" y="200"/>
                  </a:cubicBezTo>
                  <a:cubicBezTo>
                    <a:pt x="1850" y="199"/>
                    <a:pt x="1855" y="198"/>
                    <a:pt x="1859" y="198"/>
                  </a:cubicBezTo>
                  <a:cubicBezTo>
                    <a:pt x="1858" y="193"/>
                    <a:pt x="1854" y="192"/>
                    <a:pt x="1850" y="192"/>
                  </a:cubicBezTo>
                  <a:close/>
                  <a:moveTo>
                    <a:pt x="2309" y="678"/>
                  </a:moveTo>
                  <a:cubicBezTo>
                    <a:pt x="2309" y="680"/>
                    <a:pt x="2309" y="682"/>
                    <a:pt x="2310" y="684"/>
                  </a:cubicBezTo>
                  <a:cubicBezTo>
                    <a:pt x="2315" y="685"/>
                    <a:pt x="2311" y="679"/>
                    <a:pt x="2314" y="679"/>
                  </a:cubicBezTo>
                  <a:cubicBezTo>
                    <a:pt x="2319" y="680"/>
                    <a:pt x="2316" y="685"/>
                    <a:pt x="2315" y="687"/>
                  </a:cubicBezTo>
                  <a:cubicBezTo>
                    <a:pt x="2313" y="691"/>
                    <a:pt x="2313" y="702"/>
                    <a:pt x="2319" y="698"/>
                  </a:cubicBezTo>
                  <a:cubicBezTo>
                    <a:pt x="2324" y="694"/>
                    <a:pt x="2325" y="688"/>
                    <a:pt x="2328" y="682"/>
                  </a:cubicBezTo>
                  <a:cubicBezTo>
                    <a:pt x="2329" y="680"/>
                    <a:pt x="2326" y="677"/>
                    <a:pt x="2326" y="676"/>
                  </a:cubicBezTo>
                  <a:cubicBezTo>
                    <a:pt x="2324" y="673"/>
                    <a:pt x="2322" y="676"/>
                    <a:pt x="2320" y="673"/>
                  </a:cubicBezTo>
                  <a:cubicBezTo>
                    <a:pt x="2324" y="669"/>
                    <a:pt x="2328" y="675"/>
                    <a:pt x="2330" y="667"/>
                  </a:cubicBezTo>
                  <a:cubicBezTo>
                    <a:pt x="2332" y="671"/>
                    <a:pt x="2334" y="669"/>
                    <a:pt x="2336" y="668"/>
                  </a:cubicBezTo>
                  <a:cubicBezTo>
                    <a:pt x="2338" y="667"/>
                    <a:pt x="2342" y="666"/>
                    <a:pt x="2342" y="665"/>
                  </a:cubicBezTo>
                  <a:cubicBezTo>
                    <a:pt x="2345" y="662"/>
                    <a:pt x="2351" y="664"/>
                    <a:pt x="2355" y="665"/>
                  </a:cubicBezTo>
                  <a:cubicBezTo>
                    <a:pt x="2349" y="670"/>
                    <a:pt x="2352" y="673"/>
                    <a:pt x="2357" y="677"/>
                  </a:cubicBezTo>
                  <a:cubicBezTo>
                    <a:pt x="2359" y="674"/>
                    <a:pt x="2361" y="668"/>
                    <a:pt x="2366" y="669"/>
                  </a:cubicBezTo>
                  <a:cubicBezTo>
                    <a:pt x="2363" y="666"/>
                    <a:pt x="2362" y="664"/>
                    <a:pt x="2365" y="661"/>
                  </a:cubicBezTo>
                  <a:cubicBezTo>
                    <a:pt x="2369" y="667"/>
                    <a:pt x="2376" y="665"/>
                    <a:pt x="2380" y="660"/>
                  </a:cubicBezTo>
                  <a:cubicBezTo>
                    <a:pt x="2381" y="661"/>
                    <a:pt x="2382" y="663"/>
                    <a:pt x="2382" y="665"/>
                  </a:cubicBezTo>
                  <a:cubicBezTo>
                    <a:pt x="2384" y="662"/>
                    <a:pt x="2386" y="659"/>
                    <a:pt x="2389" y="656"/>
                  </a:cubicBezTo>
                  <a:cubicBezTo>
                    <a:pt x="2388" y="658"/>
                    <a:pt x="2388" y="660"/>
                    <a:pt x="2388" y="662"/>
                  </a:cubicBezTo>
                  <a:cubicBezTo>
                    <a:pt x="2391" y="660"/>
                    <a:pt x="2392" y="657"/>
                    <a:pt x="2395" y="655"/>
                  </a:cubicBezTo>
                  <a:cubicBezTo>
                    <a:pt x="2396" y="655"/>
                    <a:pt x="2395" y="647"/>
                    <a:pt x="2395" y="645"/>
                  </a:cubicBezTo>
                  <a:cubicBezTo>
                    <a:pt x="2396" y="641"/>
                    <a:pt x="2398" y="641"/>
                    <a:pt x="2398" y="636"/>
                  </a:cubicBezTo>
                  <a:cubicBezTo>
                    <a:pt x="2398" y="632"/>
                    <a:pt x="2397" y="627"/>
                    <a:pt x="2402" y="629"/>
                  </a:cubicBezTo>
                  <a:cubicBezTo>
                    <a:pt x="2402" y="626"/>
                    <a:pt x="2401" y="624"/>
                    <a:pt x="2403" y="622"/>
                  </a:cubicBezTo>
                  <a:cubicBezTo>
                    <a:pt x="2406" y="620"/>
                    <a:pt x="2405" y="616"/>
                    <a:pt x="2405" y="613"/>
                  </a:cubicBezTo>
                  <a:cubicBezTo>
                    <a:pt x="2405" y="610"/>
                    <a:pt x="2403" y="607"/>
                    <a:pt x="2402" y="605"/>
                  </a:cubicBezTo>
                  <a:cubicBezTo>
                    <a:pt x="2400" y="602"/>
                    <a:pt x="2402" y="600"/>
                    <a:pt x="2402" y="597"/>
                  </a:cubicBezTo>
                  <a:cubicBezTo>
                    <a:pt x="2398" y="595"/>
                    <a:pt x="2396" y="598"/>
                    <a:pt x="2397" y="603"/>
                  </a:cubicBezTo>
                  <a:cubicBezTo>
                    <a:pt x="2394" y="594"/>
                    <a:pt x="2389" y="606"/>
                    <a:pt x="2388" y="609"/>
                  </a:cubicBezTo>
                  <a:cubicBezTo>
                    <a:pt x="2387" y="612"/>
                    <a:pt x="2390" y="613"/>
                    <a:pt x="2390" y="615"/>
                  </a:cubicBezTo>
                  <a:cubicBezTo>
                    <a:pt x="2389" y="619"/>
                    <a:pt x="2388" y="622"/>
                    <a:pt x="2386" y="626"/>
                  </a:cubicBezTo>
                  <a:cubicBezTo>
                    <a:pt x="2385" y="631"/>
                    <a:pt x="2381" y="636"/>
                    <a:pt x="2377" y="639"/>
                  </a:cubicBezTo>
                  <a:cubicBezTo>
                    <a:pt x="2374" y="640"/>
                    <a:pt x="2372" y="642"/>
                    <a:pt x="2368" y="642"/>
                  </a:cubicBezTo>
                  <a:cubicBezTo>
                    <a:pt x="2366" y="642"/>
                    <a:pt x="2369" y="637"/>
                    <a:pt x="2370" y="636"/>
                  </a:cubicBezTo>
                  <a:cubicBezTo>
                    <a:pt x="2366" y="637"/>
                    <a:pt x="2364" y="637"/>
                    <a:pt x="2364" y="642"/>
                  </a:cubicBezTo>
                  <a:cubicBezTo>
                    <a:pt x="2364" y="644"/>
                    <a:pt x="2360" y="647"/>
                    <a:pt x="2359" y="649"/>
                  </a:cubicBezTo>
                  <a:cubicBezTo>
                    <a:pt x="2357" y="652"/>
                    <a:pt x="2360" y="654"/>
                    <a:pt x="2357" y="655"/>
                  </a:cubicBezTo>
                  <a:cubicBezTo>
                    <a:pt x="2352" y="657"/>
                    <a:pt x="2354" y="653"/>
                    <a:pt x="2351" y="654"/>
                  </a:cubicBezTo>
                  <a:cubicBezTo>
                    <a:pt x="2346" y="654"/>
                    <a:pt x="2336" y="653"/>
                    <a:pt x="2333" y="658"/>
                  </a:cubicBezTo>
                  <a:cubicBezTo>
                    <a:pt x="2330" y="663"/>
                    <a:pt x="2325" y="666"/>
                    <a:pt x="2319" y="666"/>
                  </a:cubicBezTo>
                  <a:cubicBezTo>
                    <a:pt x="2321" y="673"/>
                    <a:pt x="2313" y="675"/>
                    <a:pt x="2309" y="678"/>
                  </a:cubicBezTo>
                  <a:close/>
                  <a:moveTo>
                    <a:pt x="2301" y="950"/>
                  </a:moveTo>
                  <a:cubicBezTo>
                    <a:pt x="2299" y="952"/>
                    <a:pt x="2295" y="955"/>
                    <a:pt x="2294" y="958"/>
                  </a:cubicBezTo>
                  <a:cubicBezTo>
                    <a:pt x="2291" y="962"/>
                    <a:pt x="2293" y="962"/>
                    <a:pt x="2293" y="966"/>
                  </a:cubicBezTo>
                  <a:cubicBezTo>
                    <a:pt x="2294" y="969"/>
                    <a:pt x="2294" y="972"/>
                    <a:pt x="2294" y="975"/>
                  </a:cubicBezTo>
                  <a:cubicBezTo>
                    <a:pt x="2294" y="977"/>
                    <a:pt x="2298" y="980"/>
                    <a:pt x="2300" y="981"/>
                  </a:cubicBezTo>
                  <a:cubicBezTo>
                    <a:pt x="2299" y="977"/>
                    <a:pt x="2298" y="969"/>
                    <a:pt x="2304" y="971"/>
                  </a:cubicBezTo>
                  <a:cubicBezTo>
                    <a:pt x="2303" y="971"/>
                    <a:pt x="2297" y="966"/>
                    <a:pt x="2300" y="965"/>
                  </a:cubicBezTo>
                  <a:cubicBezTo>
                    <a:pt x="2303" y="964"/>
                    <a:pt x="2304" y="960"/>
                    <a:pt x="2300" y="959"/>
                  </a:cubicBezTo>
                  <a:cubicBezTo>
                    <a:pt x="2300" y="958"/>
                    <a:pt x="2301" y="956"/>
                    <a:pt x="2302" y="955"/>
                  </a:cubicBezTo>
                  <a:cubicBezTo>
                    <a:pt x="2302" y="954"/>
                    <a:pt x="2301" y="952"/>
                    <a:pt x="2301" y="950"/>
                  </a:cubicBezTo>
                  <a:close/>
                  <a:moveTo>
                    <a:pt x="2475" y="1179"/>
                  </a:moveTo>
                  <a:cubicBezTo>
                    <a:pt x="2470" y="1175"/>
                    <a:pt x="2476" y="1170"/>
                    <a:pt x="2469" y="1167"/>
                  </a:cubicBezTo>
                  <a:cubicBezTo>
                    <a:pt x="2468" y="1167"/>
                    <a:pt x="2465" y="1172"/>
                    <a:pt x="2464" y="1169"/>
                  </a:cubicBezTo>
                  <a:cubicBezTo>
                    <a:pt x="2463" y="1166"/>
                    <a:pt x="2462" y="1162"/>
                    <a:pt x="2461" y="1159"/>
                  </a:cubicBezTo>
                  <a:cubicBezTo>
                    <a:pt x="2459" y="1153"/>
                    <a:pt x="2459" y="1150"/>
                    <a:pt x="2454" y="1147"/>
                  </a:cubicBezTo>
                  <a:cubicBezTo>
                    <a:pt x="2452" y="1145"/>
                    <a:pt x="2438" y="1139"/>
                    <a:pt x="2438" y="1137"/>
                  </a:cubicBezTo>
                  <a:cubicBezTo>
                    <a:pt x="2438" y="1131"/>
                    <a:pt x="2439" y="1124"/>
                    <a:pt x="2436" y="1120"/>
                  </a:cubicBezTo>
                  <a:cubicBezTo>
                    <a:pt x="2430" y="1114"/>
                    <a:pt x="2431" y="1111"/>
                    <a:pt x="2430" y="1103"/>
                  </a:cubicBezTo>
                  <a:cubicBezTo>
                    <a:pt x="2430" y="1098"/>
                    <a:pt x="2423" y="1095"/>
                    <a:pt x="2420" y="1098"/>
                  </a:cubicBezTo>
                  <a:cubicBezTo>
                    <a:pt x="2418" y="1085"/>
                    <a:pt x="2414" y="1076"/>
                    <a:pt x="2410" y="1065"/>
                  </a:cubicBezTo>
                  <a:cubicBezTo>
                    <a:pt x="2404" y="1066"/>
                    <a:pt x="2403" y="1077"/>
                    <a:pt x="2402" y="1082"/>
                  </a:cubicBezTo>
                  <a:cubicBezTo>
                    <a:pt x="2400" y="1088"/>
                    <a:pt x="2402" y="1094"/>
                    <a:pt x="2402" y="1100"/>
                  </a:cubicBezTo>
                  <a:cubicBezTo>
                    <a:pt x="2402" y="1107"/>
                    <a:pt x="2398" y="1130"/>
                    <a:pt x="2388" y="1126"/>
                  </a:cubicBezTo>
                  <a:cubicBezTo>
                    <a:pt x="2385" y="1125"/>
                    <a:pt x="2382" y="1119"/>
                    <a:pt x="2378" y="1117"/>
                  </a:cubicBezTo>
                  <a:cubicBezTo>
                    <a:pt x="2372" y="1113"/>
                    <a:pt x="2365" y="1109"/>
                    <a:pt x="2359" y="1105"/>
                  </a:cubicBezTo>
                  <a:cubicBezTo>
                    <a:pt x="2353" y="1102"/>
                    <a:pt x="2356" y="1100"/>
                    <a:pt x="2357" y="1092"/>
                  </a:cubicBezTo>
                  <a:cubicBezTo>
                    <a:pt x="2359" y="1086"/>
                    <a:pt x="2362" y="1083"/>
                    <a:pt x="2366" y="1079"/>
                  </a:cubicBezTo>
                  <a:cubicBezTo>
                    <a:pt x="2360" y="1073"/>
                    <a:pt x="2358" y="1073"/>
                    <a:pt x="2350" y="1072"/>
                  </a:cubicBezTo>
                  <a:cubicBezTo>
                    <a:pt x="2344" y="1071"/>
                    <a:pt x="2337" y="1070"/>
                    <a:pt x="2331" y="1070"/>
                  </a:cubicBezTo>
                  <a:cubicBezTo>
                    <a:pt x="2331" y="1073"/>
                    <a:pt x="2332" y="1076"/>
                    <a:pt x="2332" y="1079"/>
                  </a:cubicBezTo>
                  <a:cubicBezTo>
                    <a:pt x="2325" y="1078"/>
                    <a:pt x="2319" y="1074"/>
                    <a:pt x="2314" y="1081"/>
                  </a:cubicBezTo>
                  <a:cubicBezTo>
                    <a:pt x="2310" y="1087"/>
                    <a:pt x="2309" y="1093"/>
                    <a:pt x="2307" y="1101"/>
                  </a:cubicBezTo>
                  <a:cubicBezTo>
                    <a:pt x="2301" y="1098"/>
                    <a:pt x="2295" y="1095"/>
                    <a:pt x="2289" y="1092"/>
                  </a:cubicBezTo>
                  <a:cubicBezTo>
                    <a:pt x="2287" y="1090"/>
                    <a:pt x="2279" y="1099"/>
                    <a:pt x="2277" y="1100"/>
                  </a:cubicBezTo>
                  <a:cubicBezTo>
                    <a:pt x="2268" y="1109"/>
                    <a:pt x="2254" y="1116"/>
                    <a:pt x="2250" y="1129"/>
                  </a:cubicBezTo>
                  <a:cubicBezTo>
                    <a:pt x="2247" y="1135"/>
                    <a:pt x="2247" y="1141"/>
                    <a:pt x="2241" y="1142"/>
                  </a:cubicBezTo>
                  <a:cubicBezTo>
                    <a:pt x="2232" y="1144"/>
                    <a:pt x="2224" y="1146"/>
                    <a:pt x="2216" y="1148"/>
                  </a:cubicBezTo>
                  <a:cubicBezTo>
                    <a:pt x="2210" y="1149"/>
                    <a:pt x="2207" y="1152"/>
                    <a:pt x="2202" y="1155"/>
                  </a:cubicBezTo>
                  <a:cubicBezTo>
                    <a:pt x="2196" y="1160"/>
                    <a:pt x="2194" y="1161"/>
                    <a:pt x="2192" y="1169"/>
                  </a:cubicBezTo>
                  <a:cubicBezTo>
                    <a:pt x="2190" y="1167"/>
                    <a:pt x="2189" y="1164"/>
                    <a:pt x="2188" y="1161"/>
                  </a:cubicBezTo>
                  <a:cubicBezTo>
                    <a:pt x="2184" y="1172"/>
                    <a:pt x="2182" y="1180"/>
                    <a:pt x="2186" y="1191"/>
                  </a:cubicBezTo>
                  <a:cubicBezTo>
                    <a:pt x="2188" y="1197"/>
                    <a:pt x="2188" y="1198"/>
                    <a:pt x="2185" y="1204"/>
                  </a:cubicBezTo>
                  <a:cubicBezTo>
                    <a:pt x="2184" y="1209"/>
                    <a:pt x="2187" y="1212"/>
                    <a:pt x="2189" y="1216"/>
                  </a:cubicBezTo>
                  <a:cubicBezTo>
                    <a:pt x="2194" y="1227"/>
                    <a:pt x="2197" y="1237"/>
                    <a:pt x="2199" y="1248"/>
                  </a:cubicBezTo>
                  <a:cubicBezTo>
                    <a:pt x="2199" y="1252"/>
                    <a:pt x="2203" y="1264"/>
                    <a:pt x="2201" y="1267"/>
                  </a:cubicBezTo>
                  <a:cubicBezTo>
                    <a:pt x="2201" y="1269"/>
                    <a:pt x="2191" y="1274"/>
                    <a:pt x="2196" y="1278"/>
                  </a:cubicBezTo>
                  <a:cubicBezTo>
                    <a:pt x="2200" y="1280"/>
                    <a:pt x="2204" y="1286"/>
                    <a:pt x="2209" y="1286"/>
                  </a:cubicBezTo>
                  <a:cubicBezTo>
                    <a:pt x="2213" y="1286"/>
                    <a:pt x="2219" y="1287"/>
                    <a:pt x="2223" y="1284"/>
                  </a:cubicBezTo>
                  <a:cubicBezTo>
                    <a:pt x="2228" y="1279"/>
                    <a:pt x="2230" y="1277"/>
                    <a:pt x="2236" y="1276"/>
                  </a:cubicBezTo>
                  <a:cubicBezTo>
                    <a:pt x="2241" y="1275"/>
                    <a:pt x="2246" y="1275"/>
                    <a:pt x="2251" y="1275"/>
                  </a:cubicBezTo>
                  <a:cubicBezTo>
                    <a:pt x="2255" y="1274"/>
                    <a:pt x="2258" y="1274"/>
                    <a:pt x="2262" y="1274"/>
                  </a:cubicBezTo>
                  <a:cubicBezTo>
                    <a:pt x="2263" y="1274"/>
                    <a:pt x="2265" y="1269"/>
                    <a:pt x="2266" y="1268"/>
                  </a:cubicBezTo>
                  <a:cubicBezTo>
                    <a:pt x="2268" y="1264"/>
                    <a:pt x="2275" y="1262"/>
                    <a:pt x="2279" y="1260"/>
                  </a:cubicBezTo>
                  <a:cubicBezTo>
                    <a:pt x="2283" y="1258"/>
                    <a:pt x="2289" y="1261"/>
                    <a:pt x="2292" y="1259"/>
                  </a:cubicBezTo>
                  <a:cubicBezTo>
                    <a:pt x="2295" y="1257"/>
                    <a:pt x="2301" y="1252"/>
                    <a:pt x="2304" y="1252"/>
                  </a:cubicBezTo>
                  <a:cubicBezTo>
                    <a:pt x="2316" y="1254"/>
                    <a:pt x="2326" y="1255"/>
                    <a:pt x="2337" y="1259"/>
                  </a:cubicBezTo>
                  <a:cubicBezTo>
                    <a:pt x="2344" y="1262"/>
                    <a:pt x="2345" y="1263"/>
                    <a:pt x="2349" y="1270"/>
                  </a:cubicBezTo>
                  <a:cubicBezTo>
                    <a:pt x="2351" y="1275"/>
                    <a:pt x="2354" y="1279"/>
                    <a:pt x="2357" y="1283"/>
                  </a:cubicBezTo>
                  <a:cubicBezTo>
                    <a:pt x="2363" y="1276"/>
                    <a:pt x="2368" y="1270"/>
                    <a:pt x="2373" y="1262"/>
                  </a:cubicBezTo>
                  <a:cubicBezTo>
                    <a:pt x="2376" y="1271"/>
                    <a:pt x="2370" y="1278"/>
                    <a:pt x="2366" y="1285"/>
                  </a:cubicBezTo>
                  <a:cubicBezTo>
                    <a:pt x="2373" y="1287"/>
                    <a:pt x="2373" y="1282"/>
                    <a:pt x="2376" y="1275"/>
                  </a:cubicBezTo>
                  <a:cubicBezTo>
                    <a:pt x="2377" y="1280"/>
                    <a:pt x="2375" y="1291"/>
                    <a:pt x="2380" y="1291"/>
                  </a:cubicBezTo>
                  <a:cubicBezTo>
                    <a:pt x="2384" y="1291"/>
                    <a:pt x="2387" y="1299"/>
                    <a:pt x="2388" y="1303"/>
                  </a:cubicBezTo>
                  <a:cubicBezTo>
                    <a:pt x="2390" y="1315"/>
                    <a:pt x="2399" y="1319"/>
                    <a:pt x="2410" y="1320"/>
                  </a:cubicBezTo>
                  <a:cubicBezTo>
                    <a:pt x="2417" y="1322"/>
                    <a:pt x="2418" y="1322"/>
                    <a:pt x="2423" y="1318"/>
                  </a:cubicBezTo>
                  <a:cubicBezTo>
                    <a:pt x="2429" y="1313"/>
                    <a:pt x="2429" y="1315"/>
                    <a:pt x="2434" y="1321"/>
                  </a:cubicBezTo>
                  <a:cubicBezTo>
                    <a:pt x="2436" y="1324"/>
                    <a:pt x="2443" y="1322"/>
                    <a:pt x="2445" y="1319"/>
                  </a:cubicBezTo>
                  <a:cubicBezTo>
                    <a:pt x="2450" y="1314"/>
                    <a:pt x="2451" y="1313"/>
                    <a:pt x="2459" y="1313"/>
                  </a:cubicBezTo>
                  <a:cubicBezTo>
                    <a:pt x="2471" y="1313"/>
                    <a:pt x="2470" y="1296"/>
                    <a:pt x="2472" y="1285"/>
                  </a:cubicBezTo>
                  <a:cubicBezTo>
                    <a:pt x="2473" y="1276"/>
                    <a:pt x="2483" y="1270"/>
                    <a:pt x="2486" y="1261"/>
                  </a:cubicBezTo>
                  <a:cubicBezTo>
                    <a:pt x="2488" y="1250"/>
                    <a:pt x="2494" y="1237"/>
                    <a:pt x="2494" y="1226"/>
                  </a:cubicBezTo>
                  <a:cubicBezTo>
                    <a:pt x="2494" y="1215"/>
                    <a:pt x="2491" y="1203"/>
                    <a:pt x="2489" y="1193"/>
                  </a:cubicBezTo>
                  <a:cubicBezTo>
                    <a:pt x="2484" y="1188"/>
                    <a:pt x="2479" y="1184"/>
                    <a:pt x="2475" y="1179"/>
                  </a:cubicBezTo>
                  <a:close/>
                  <a:moveTo>
                    <a:pt x="2281" y="1001"/>
                  </a:moveTo>
                  <a:cubicBezTo>
                    <a:pt x="2278" y="1008"/>
                    <a:pt x="2290" y="1005"/>
                    <a:pt x="2291" y="1004"/>
                  </a:cubicBezTo>
                  <a:cubicBezTo>
                    <a:pt x="2291" y="1000"/>
                    <a:pt x="2282" y="996"/>
                    <a:pt x="2281" y="1001"/>
                  </a:cubicBezTo>
                  <a:close/>
                  <a:moveTo>
                    <a:pt x="2321" y="1070"/>
                  </a:moveTo>
                  <a:cubicBezTo>
                    <a:pt x="2317" y="1072"/>
                    <a:pt x="2313" y="1067"/>
                    <a:pt x="2312" y="1074"/>
                  </a:cubicBezTo>
                  <a:cubicBezTo>
                    <a:pt x="2316" y="1074"/>
                    <a:pt x="2319" y="1076"/>
                    <a:pt x="2322" y="1074"/>
                  </a:cubicBezTo>
                  <a:cubicBezTo>
                    <a:pt x="2324" y="1073"/>
                    <a:pt x="2325" y="1069"/>
                    <a:pt x="2321" y="1070"/>
                  </a:cubicBezTo>
                  <a:close/>
                  <a:moveTo>
                    <a:pt x="2490" y="1015"/>
                  </a:moveTo>
                  <a:cubicBezTo>
                    <a:pt x="2492" y="1010"/>
                    <a:pt x="2492" y="1010"/>
                    <a:pt x="2490" y="1006"/>
                  </a:cubicBezTo>
                  <a:cubicBezTo>
                    <a:pt x="2490" y="1006"/>
                    <a:pt x="2488" y="1007"/>
                    <a:pt x="2488" y="1006"/>
                  </a:cubicBezTo>
                  <a:cubicBezTo>
                    <a:pt x="2487" y="1005"/>
                    <a:pt x="2486" y="1003"/>
                    <a:pt x="2486" y="1003"/>
                  </a:cubicBezTo>
                  <a:cubicBezTo>
                    <a:pt x="2482" y="1000"/>
                    <a:pt x="2477" y="997"/>
                    <a:pt x="2473" y="995"/>
                  </a:cubicBezTo>
                  <a:cubicBezTo>
                    <a:pt x="2472" y="1000"/>
                    <a:pt x="2490" y="1002"/>
                    <a:pt x="2488" y="1011"/>
                  </a:cubicBezTo>
                  <a:cubicBezTo>
                    <a:pt x="2488" y="1012"/>
                    <a:pt x="2489" y="1013"/>
                    <a:pt x="2490" y="1015"/>
                  </a:cubicBezTo>
                  <a:close/>
                  <a:moveTo>
                    <a:pt x="2451" y="1341"/>
                  </a:moveTo>
                  <a:cubicBezTo>
                    <a:pt x="2448" y="1342"/>
                    <a:pt x="2441" y="1347"/>
                    <a:pt x="2439" y="1346"/>
                  </a:cubicBezTo>
                  <a:cubicBezTo>
                    <a:pt x="2435" y="1344"/>
                    <a:pt x="2430" y="1342"/>
                    <a:pt x="2426" y="1340"/>
                  </a:cubicBezTo>
                  <a:cubicBezTo>
                    <a:pt x="2425" y="1347"/>
                    <a:pt x="2426" y="1355"/>
                    <a:pt x="2429" y="1361"/>
                  </a:cubicBezTo>
                  <a:cubicBezTo>
                    <a:pt x="2432" y="1368"/>
                    <a:pt x="2436" y="1370"/>
                    <a:pt x="2443" y="1371"/>
                  </a:cubicBezTo>
                  <a:cubicBezTo>
                    <a:pt x="2451" y="1373"/>
                    <a:pt x="2459" y="1344"/>
                    <a:pt x="2451" y="1341"/>
                  </a:cubicBezTo>
                  <a:close/>
                  <a:moveTo>
                    <a:pt x="2463" y="1020"/>
                  </a:moveTo>
                  <a:cubicBezTo>
                    <a:pt x="2460" y="1021"/>
                    <a:pt x="2457" y="1020"/>
                    <a:pt x="2454" y="1021"/>
                  </a:cubicBezTo>
                  <a:cubicBezTo>
                    <a:pt x="2456" y="1026"/>
                    <a:pt x="2465" y="1028"/>
                    <a:pt x="2470" y="1027"/>
                  </a:cubicBezTo>
                  <a:cubicBezTo>
                    <a:pt x="2473" y="1026"/>
                    <a:pt x="2478" y="1025"/>
                    <a:pt x="2479" y="1021"/>
                  </a:cubicBezTo>
                  <a:cubicBezTo>
                    <a:pt x="2480" y="1020"/>
                    <a:pt x="2487" y="1021"/>
                    <a:pt x="2482" y="1016"/>
                  </a:cubicBezTo>
                  <a:cubicBezTo>
                    <a:pt x="2488" y="1015"/>
                    <a:pt x="2486" y="1010"/>
                    <a:pt x="2482" y="1008"/>
                  </a:cubicBezTo>
                  <a:cubicBezTo>
                    <a:pt x="2478" y="1005"/>
                    <a:pt x="2479" y="1013"/>
                    <a:pt x="2479" y="1015"/>
                  </a:cubicBezTo>
                  <a:cubicBezTo>
                    <a:pt x="2479" y="1015"/>
                    <a:pt x="2465" y="1025"/>
                    <a:pt x="2468" y="1017"/>
                  </a:cubicBezTo>
                  <a:cubicBezTo>
                    <a:pt x="2468" y="1016"/>
                    <a:pt x="2466" y="1020"/>
                    <a:pt x="2463" y="1020"/>
                  </a:cubicBezTo>
                  <a:close/>
                  <a:moveTo>
                    <a:pt x="2434" y="1020"/>
                  </a:moveTo>
                  <a:cubicBezTo>
                    <a:pt x="2432" y="1017"/>
                    <a:pt x="2434" y="1013"/>
                    <a:pt x="2430" y="1010"/>
                  </a:cubicBezTo>
                  <a:cubicBezTo>
                    <a:pt x="2427" y="1008"/>
                    <a:pt x="2423" y="1006"/>
                    <a:pt x="2420" y="1004"/>
                  </a:cubicBezTo>
                  <a:cubicBezTo>
                    <a:pt x="2415" y="1001"/>
                    <a:pt x="2408" y="999"/>
                    <a:pt x="2402" y="997"/>
                  </a:cubicBezTo>
                  <a:cubicBezTo>
                    <a:pt x="2393" y="994"/>
                    <a:pt x="2384" y="990"/>
                    <a:pt x="2376" y="987"/>
                  </a:cubicBezTo>
                  <a:cubicBezTo>
                    <a:pt x="2371" y="985"/>
                    <a:pt x="2364" y="989"/>
                    <a:pt x="2361" y="992"/>
                  </a:cubicBezTo>
                  <a:cubicBezTo>
                    <a:pt x="2360" y="994"/>
                    <a:pt x="2356" y="1002"/>
                    <a:pt x="2354" y="1001"/>
                  </a:cubicBezTo>
                  <a:cubicBezTo>
                    <a:pt x="2351" y="999"/>
                    <a:pt x="2349" y="999"/>
                    <a:pt x="2347" y="995"/>
                  </a:cubicBezTo>
                  <a:cubicBezTo>
                    <a:pt x="2345" y="990"/>
                    <a:pt x="2344" y="987"/>
                    <a:pt x="2344" y="982"/>
                  </a:cubicBezTo>
                  <a:cubicBezTo>
                    <a:pt x="2343" y="977"/>
                    <a:pt x="2342" y="978"/>
                    <a:pt x="2337" y="977"/>
                  </a:cubicBezTo>
                  <a:cubicBezTo>
                    <a:pt x="2330" y="975"/>
                    <a:pt x="2323" y="977"/>
                    <a:pt x="2319" y="984"/>
                  </a:cubicBezTo>
                  <a:cubicBezTo>
                    <a:pt x="2322" y="985"/>
                    <a:pt x="2324" y="985"/>
                    <a:pt x="2327" y="986"/>
                  </a:cubicBezTo>
                  <a:cubicBezTo>
                    <a:pt x="2328" y="986"/>
                    <a:pt x="2327" y="990"/>
                    <a:pt x="2328" y="991"/>
                  </a:cubicBezTo>
                  <a:cubicBezTo>
                    <a:pt x="2332" y="993"/>
                    <a:pt x="2338" y="992"/>
                    <a:pt x="2342" y="991"/>
                  </a:cubicBezTo>
                  <a:cubicBezTo>
                    <a:pt x="2342" y="992"/>
                    <a:pt x="2342" y="994"/>
                    <a:pt x="2342" y="995"/>
                  </a:cubicBezTo>
                  <a:cubicBezTo>
                    <a:pt x="2336" y="993"/>
                    <a:pt x="2333" y="994"/>
                    <a:pt x="2327" y="996"/>
                  </a:cubicBezTo>
                  <a:cubicBezTo>
                    <a:pt x="2330" y="1000"/>
                    <a:pt x="2332" y="1004"/>
                    <a:pt x="2334" y="1008"/>
                  </a:cubicBezTo>
                  <a:cubicBezTo>
                    <a:pt x="2337" y="1005"/>
                    <a:pt x="2339" y="1003"/>
                    <a:pt x="2341" y="1000"/>
                  </a:cubicBezTo>
                  <a:cubicBezTo>
                    <a:pt x="2342" y="1006"/>
                    <a:pt x="2342" y="1006"/>
                    <a:pt x="2347" y="1008"/>
                  </a:cubicBezTo>
                  <a:cubicBezTo>
                    <a:pt x="2353" y="1011"/>
                    <a:pt x="2359" y="1014"/>
                    <a:pt x="2366" y="1016"/>
                  </a:cubicBezTo>
                  <a:cubicBezTo>
                    <a:pt x="2368" y="1017"/>
                    <a:pt x="2374" y="1018"/>
                    <a:pt x="2376" y="1021"/>
                  </a:cubicBezTo>
                  <a:cubicBezTo>
                    <a:pt x="2378" y="1026"/>
                    <a:pt x="2380" y="1031"/>
                    <a:pt x="2382" y="1036"/>
                  </a:cubicBezTo>
                  <a:cubicBezTo>
                    <a:pt x="2375" y="1038"/>
                    <a:pt x="2374" y="1037"/>
                    <a:pt x="2373" y="1045"/>
                  </a:cubicBezTo>
                  <a:cubicBezTo>
                    <a:pt x="2378" y="1045"/>
                    <a:pt x="2384" y="1044"/>
                    <a:pt x="2389" y="1044"/>
                  </a:cubicBezTo>
                  <a:cubicBezTo>
                    <a:pt x="2392" y="1044"/>
                    <a:pt x="2394" y="1052"/>
                    <a:pt x="2398" y="1052"/>
                  </a:cubicBezTo>
                  <a:cubicBezTo>
                    <a:pt x="2404" y="1053"/>
                    <a:pt x="2409" y="1054"/>
                    <a:pt x="2414" y="1051"/>
                  </a:cubicBezTo>
                  <a:cubicBezTo>
                    <a:pt x="2417" y="1049"/>
                    <a:pt x="2418" y="1040"/>
                    <a:pt x="2421" y="1041"/>
                  </a:cubicBezTo>
                  <a:cubicBezTo>
                    <a:pt x="2424" y="1041"/>
                    <a:pt x="2433" y="1041"/>
                    <a:pt x="2435" y="1043"/>
                  </a:cubicBezTo>
                  <a:cubicBezTo>
                    <a:pt x="2440" y="1048"/>
                    <a:pt x="2444" y="1052"/>
                    <a:pt x="2448" y="1057"/>
                  </a:cubicBezTo>
                  <a:cubicBezTo>
                    <a:pt x="2452" y="1060"/>
                    <a:pt x="2457" y="1060"/>
                    <a:pt x="2461" y="1061"/>
                  </a:cubicBezTo>
                  <a:cubicBezTo>
                    <a:pt x="2465" y="1061"/>
                    <a:pt x="2470" y="1065"/>
                    <a:pt x="2472" y="1064"/>
                  </a:cubicBezTo>
                  <a:cubicBezTo>
                    <a:pt x="2470" y="1062"/>
                    <a:pt x="2464" y="1058"/>
                    <a:pt x="2467" y="1055"/>
                  </a:cubicBezTo>
                  <a:cubicBezTo>
                    <a:pt x="2464" y="1055"/>
                    <a:pt x="2460" y="1055"/>
                    <a:pt x="2462" y="1051"/>
                  </a:cubicBezTo>
                  <a:cubicBezTo>
                    <a:pt x="2455" y="1050"/>
                    <a:pt x="2455" y="1049"/>
                    <a:pt x="2452" y="1042"/>
                  </a:cubicBezTo>
                  <a:cubicBezTo>
                    <a:pt x="2451" y="1040"/>
                    <a:pt x="2448" y="1039"/>
                    <a:pt x="2446" y="1038"/>
                  </a:cubicBezTo>
                  <a:cubicBezTo>
                    <a:pt x="2445" y="1037"/>
                    <a:pt x="2444" y="1033"/>
                    <a:pt x="2443" y="1031"/>
                  </a:cubicBezTo>
                  <a:cubicBezTo>
                    <a:pt x="2446" y="1031"/>
                    <a:pt x="2448" y="1031"/>
                    <a:pt x="2450" y="1030"/>
                  </a:cubicBezTo>
                  <a:cubicBezTo>
                    <a:pt x="2451" y="1021"/>
                    <a:pt x="2438" y="1024"/>
                    <a:pt x="2434" y="1020"/>
                  </a:cubicBezTo>
                  <a:close/>
                  <a:moveTo>
                    <a:pt x="2406" y="496"/>
                  </a:moveTo>
                  <a:cubicBezTo>
                    <a:pt x="2406" y="501"/>
                    <a:pt x="2407" y="506"/>
                    <a:pt x="2405" y="511"/>
                  </a:cubicBezTo>
                  <a:cubicBezTo>
                    <a:pt x="2402" y="517"/>
                    <a:pt x="2404" y="518"/>
                    <a:pt x="2405" y="524"/>
                  </a:cubicBezTo>
                  <a:cubicBezTo>
                    <a:pt x="2406" y="528"/>
                    <a:pt x="2406" y="528"/>
                    <a:pt x="2404" y="531"/>
                  </a:cubicBezTo>
                  <a:cubicBezTo>
                    <a:pt x="2403" y="533"/>
                    <a:pt x="2404" y="536"/>
                    <a:pt x="2404" y="538"/>
                  </a:cubicBezTo>
                  <a:cubicBezTo>
                    <a:pt x="2404" y="544"/>
                    <a:pt x="2403" y="545"/>
                    <a:pt x="2406" y="551"/>
                  </a:cubicBezTo>
                  <a:cubicBezTo>
                    <a:pt x="2406" y="548"/>
                    <a:pt x="2406" y="543"/>
                    <a:pt x="2410" y="542"/>
                  </a:cubicBezTo>
                  <a:cubicBezTo>
                    <a:pt x="2414" y="541"/>
                    <a:pt x="2416" y="546"/>
                    <a:pt x="2416" y="550"/>
                  </a:cubicBezTo>
                  <a:cubicBezTo>
                    <a:pt x="2420" y="546"/>
                    <a:pt x="2415" y="540"/>
                    <a:pt x="2413" y="536"/>
                  </a:cubicBezTo>
                  <a:cubicBezTo>
                    <a:pt x="2410" y="531"/>
                    <a:pt x="2409" y="530"/>
                    <a:pt x="2410" y="525"/>
                  </a:cubicBezTo>
                  <a:cubicBezTo>
                    <a:pt x="2413" y="518"/>
                    <a:pt x="2412" y="516"/>
                    <a:pt x="2419" y="514"/>
                  </a:cubicBezTo>
                  <a:cubicBezTo>
                    <a:pt x="2423" y="513"/>
                    <a:pt x="2423" y="521"/>
                    <a:pt x="2427" y="521"/>
                  </a:cubicBezTo>
                  <a:cubicBezTo>
                    <a:pt x="2424" y="515"/>
                    <a:pt x="2422" y="509"/>
                    <a:pt x="2420" y="502"/>
                  </a:cubicBezTo>
                  <a:cubicBezTo>
                    <a:pt x="2419" y="498"/>
                    <a:pt x="2418" y="495"/>
                    <a:pt x="2418" y="491"/>
                  </a:cubicBezTo>
                  <a:cubicBezTo>
                    <a:pt x="2417" y="489"/>
                    <a:pt x="2414" y="487"/>
                    <a:pt x="2414" y="485"/>
                  </a:cubicBezTo>
                  <a:cubicBezTo>
                    <a:pt x="2413" y="477"/>
                    <a:pt x="2419" y="473"/>
                    <a:pt x="2415" y="466"/>
                  </a:cubicBezTo>
                  <a:cubicBezTo>
                    <a:pt x="2413" y="462"/>
                    <a:pt x="2415" y="451"/>
                    <a:pt x="2408" y="457"/>
                  </a:cubicBezTo>
                  <a:cubicBezTo>
                    <a:pt x="2411" y="459"/>
                    <a:pt x="2412" y="464"/>
                    <a:pt x="2409" y="466"/>
                  </a:cubicBezTo>
                  <a:cubicBezTo>
                    <a:pt x="2408" y="467"/>
                    <a:pt x="2408" y="465"/>
                    <a:pt x="2406" y="467"/>
                  </a:cubicBezTo>
                  <a:cubicBezTo>
                    <a:pt x="2403" y="469"/>
                    <a:pt x="2404" y="469"/>
                    <a:pt x="2405" y="472"/>
                  </a:cubicBezTo>
                  <a:cubicBezTo>
                    <a:pt x="2406" y="476"/>
                    <a:pt x="2404" y="482"/>
                    <a:pt x="2403" y="486"/>
                  </a:cubicBezTo>
                  <a:cubicBezTo>
                    <a:pt x="2402" y="489"/>
                    <a:pt x="2410" y="492"/>
                    <a:pt x="2406" y="496"/>
                  </a:cubicBezTo>
                  <a:close/>
                  <a:moveTo>
                    <a:pt x="2266" y="891"/>
                  </a:moveTo>
                  <a:cubicBezTo>
                    <a:pt x="2270" y="892"/>
                    <a:pt x="2272" y="886"/>
                    <a:pt x="2267" y="886"/>
                  </a:cubicBezTo>
                  <a:cubicBezTo>
                    <a:pt x="2266" y="887"/>
                    <a:pt x="2262" y="890"/>
                    <a:pt x="2266" y="891"/>
                  </a:cubicBezTo>
                  <a:close/>
                  <a:moveTo>
                    <a:pt x="2260" y="892"/>
                  </a:moveTo>
                  <a:cubicBezTo>
                    <a:pt x="2261" y="889"/>
                    <a:pt x="2263" y="886"/>
                    <a:pt x="2265" y="884"/>
                  </a:cubicBezTo>
                  <a:cubicBezTo>
                    <a:pt x="2267" y="883"/>
                    <a:pt x="2266" y="878"/>
                    <a:pt x="2267" y="876"/>
                  </a:cubicBezTo>
                  <a:cubicBezTo>
                    <a:pt x="2266" y="876"/>
                    <a:pt x="2266" y="876"/>
                    <a:pt x="2265" y="876"/>
                  </a:cubicBezTo>
                  <a:cubicBezTo>
                    <a:pt x="2264" y="881"/>
                    <a:pt x="2260" y="887"/>
                    <a:pt x="2260" y="892"/>
                  </a:cubicBezTo>
                  <a:close/>
                  <a:moveTo>
                    <a:pt x="2273" y="875"/>
                  </a:moveTo>
                  <a:cubicBezTo>
                    <a:pt x="2271" y="876"/>
                    <a:pt x="2269" y="876"/>
                    <a:pt x="2268" y="874"/>
                  </a:cubicBezTo>
                  <a:cubicBezTo>
                    <a:pt x="2268" y="876"/>
                    <a:pt x="2268" y="878"/>
                    <a:pt x="2269" y="880"/>
                  </a:cubicBezTo>
                  <a:cubicBezTo>
                    <a:pt x="2272" y="877"/>
                    <a:pt x="2270" y="885"/>
                    <a:pt x="2273" y="887"/>
                  </a:cubicBezTo>
                  <a:cubicBezTo>
                    <a:pt x="2273" y="886"/>
                    <a:pt x="2273" y="885"/>
                    <a:pt x="2273" y="884"/>
                  </a:cubicBezTo>
                  <a:cubicBezTo>
                    <a:pt x="2274" y="885"/>
                    <a:pt x="2274" y="886"/>
                    <a:pt x="2275" y="887"/>
                  </a:cubicBezTo>
                  <a:cubicBezTo>
                    <a:pt x="2277" y="884"/>
                    <a:pt x="2273" y="879"/>
                    <a:pt x="2273" y="875"/>
                  </a:cubicBezTo>
                  <a:close/>
                  <a:moveTo>
                    <a:pt x="2262" y="868"/>
                  </a:moveTo>
                  <a:cubicBezTo>
                    <a:pt x="2263" y="870"/>
                    <a:pt x="2264" y="872"/>
                    <a:pt x="2266" y="873"/>
                  </a:cubicBezTo>
                  <a:cubicBezTo>
                    <a:pt x="2266" y="872"/>
                    <a:pt x="2266" y="869"/>
                    <a:pt x="2266" y="868"/>
                  </a:cubicBezTo>
                  <a:cubicBezTo>
                    <a:pt x="2263" y="868"/>
                    <a:pt x="2264" y="864"/>
                    <a:pt x="2259" y="865"/>
                  </a:cubicBezTo>
                  <a:cubicBezTo>
                    <a:pt x="2261" y="867"/>
                    <a:pt x="2260" y="869"/>
                    <a:pt x="2258" y="871"/>
                  </a:cubicBezTo>
                  <a:cubicBezTo>
                    <a:pt x="2259" y="870"/>
                    <a:pt x="2261" y="869"/>
                    <a:pt x="2262" y="868"/>
                  </a:cubicBezTo>
                  <a:close/>
                  <a:moveTo>
                    <a:pt x="2268" y="865"/>
                  </a:moveTo>
                  <a:cubicBezTo>
                    <a:pt x="2268" y="868"/>
                    <a:pt x="2270" y="869"/>
                    <a:pt x="2272" y="871"/>
                  </a:cubicBezTo>
                  <a:cubicBezTo>
                    <a:pt x="2274" y="873"/>
                    <a:pt x="2272" y="873"/>
                    <a:pt x="2273" y="875"/>
                  </a:cubicBezTo>
                  <a:cubicBezTo>
                    <a:pt x="2279" y="882"/>
                    <a:pt x="2278" y="873"/>
                    <a:pt x="2277" y="869"/>
                  </a:cubicBezTo>
                  <a:cubicBezTo>
                    <a:pt x="2276" y="864"/>
                    <a:pt x="2271" y="865"/>
                    <a:pt x="2268" y="865"/>
                  </a:cubicBezTo>
                  <a:close/>
                  <a:moveTo>
                    <a:pt x="2249" y="872"/>
                  </a:moveTo>
                  <a:cubicBezTo>
                    <a:pt x="2250" y="881"/>
                    <a:pt x="2248" y="887"/>
                    <a:pt x="2258" y="883"/>
                  </a:cubicBezTo>
                  <a:cubicBezTo>
                    <a:pt x="2255" y="886"/>
                    <a:pt x="2250" y="891"/>
                    <a:pt x="2255" y="893"/>
                  </a:cubicBezTo>
                  <a:cubicBezTo>
                    <a:pt x="2257" y="894"/>
                    <a:pt x="2256" y="897"/>
                    <a:pt x="2259" y="896"/>
                  </a:cubicBezTo>
                  <a:cubicBezTo>
                    <a:pt x="2261" y="896"/>
                    <a:pt x="2260" y="892"/>
                    <a:pt x="2260" y="890"/>
                  </a:cubicBezTo>
                  <a:cubicBezTo>
                    <a:pt x="2260" y="887"/>
                    <a:pt x="2263" y="881"/>
                    <a:pt x="2262" y="879"/>
                  </a:cubicBezTo>
                  <a:cubicBezTo>
                    <a:pt x="2259" y="874"/>
                    <a:pt x="2258" y="874"/>
                    <a:pt x="2253" y="872"/>
                  </a:cubicBezTo>
                  <a:cubicBezTo>
                    <a:pt x="2252" y="871"/>
                    <a:pt x="2250" y="872"/>
                    <a:pt x="2249" y="872"/>
                  </a:cubicBezTo>
                  <a:close/>
                  <a:moveTo>
                    <a:pt x="2229" y="984"/>
                  </a:moveTo>
                  <a:cubicBezTo>
                    <a:pt x="2228" y="987"/>
                    <a:pt x="2229" y="989"/>
                    <a:pt x="2227" y="993"/>
                  </a:cubicBezTo>
                  <a:cubicBezTo>
                    <a:pt x="2225" y="998"/>
                    <a:pt x="2223" y="998"/>
                    <a:pt x="2226" y="1003"/>
                  </a:cubicBezTo>
                  <a:cubicBezTo>
                    <a:pt x="2228" y="1005"/>
                    <a:pt x="2232" y="1002"/>
                    <a:pt x="2231" y="1008"/>
                  </a:cubicBezTo>
                  <a:cubicBezTo>
                    <a:pt x="2231" y="1010"/>
                    <a:pt x="2228" y="1019"/>
                    <a:pt x="2229" y="1021"/>
                  </a:cubicBezTo>
                  <a:cubicBezTo>
                    <a:pt x="2231" y="1023"/>
                    <a:pt x="2237" y="1023"/>
                    <a:pt x="2238" y="1021"/>
                  </a:cubicBezTo>
                  <a:cubicBezTo>
                    <a:pt x="2238" y="1020"/>
                    <a:pt x="2237" y="1017"/>
                    <a:pt x="2237" y="1016"/>
                  </a:cubicBezTo>
                  <a:cubicBezTo>
                    <a:pt x="2237" y="1015"/>
                    <a:pt x="2238" y="1013"/>
                    <a:pt x="2238" y="1012"/>
                  </a:cubicBezTo>
                  <a:cubicBezTo>
                    <a:pt x="2239" y="1009"/>
                    <a:pt x="2238" y="1005"/>
                    <a:pt x="2238" y="1002"/>
                  </a:cubicBezTo>
                  <a:cubicBezTo>
                    <a:pt x="2239" y="999"/>
                    <a:pt x="2234" y="997"/>
                    <a:pt x="2241" y="996"/>
                  </a:cubicBezTo>
                  <a:cubicBezTo>
                    <a:pt x="2244" y="995"/>
                    <a:pt x="2241" y="1002"/>
                    <a:pt x="2242" y="1004"/>
                  </a:cubicBezTo>
                  <a:cubicBezTo>
                    <a:pt x="2243" y="1007"/>
                    <a:pt x="2247" y="1007"/>
                    <a:pt x="2246" y="1010"/>
                  </a:cubicBezTo>
                  <a:cubicBezTo>
                    <a:pt x="2245" y="1014"/>
                    <a:pt x="2248" y="1015"/>
                    <a:pt x="2251" y="1014"/>
                  </a:cubicBezTo>
                  <a:cubicBezTo>
                    <a:pt x="2249" y="1015"/>
                    <a:pt x="2257" y="1008"/>
                    <a:pt x="2256" y="1010"/>
                  </a:cubicBezTo>
                  <a:cubicBezTo>
                    <a:pt x="2259" y="1005"/>
                    <a:pt x="2253" y="1008"/>
                    <a:pt x="2252" y="1004"/>
                  </a:cubicBezTo>
                  <a:cubicBezTo>
                    <a:pt x="2251" y="1003"/>
                    <a:pt x="2254" y="1001"/>
                    <a:pt x="2253" y="1000"/>
                  </a:cubicBezTo>
                  <a:cubicBezTo>
                    <a:pt x="2252" y="998"/>
                    <a:pt x="2251" y="996"/>
                    <a:pt x="2250" y="994"/>
                  </a:cubicBezTo>
                  <a:cubicBezTo>
                    <a:pt x="2249" y="991"/>
                    <a:pt x="2247" y="992"/>
                    <a:pt x="2245" y="989"/>
                  </a:cubicBezTo>
                  <a:cubicBezTo>
                    <a:pt x="2252" y="992"/>
                    <a:pt x="2255" y="978"/>
                    <a:pt x="2261" y="982"/>
                  </a:cubicBezTo>
                  <a:cubicBezTo>
                    <a:pt x="2263" y="976"/>
                    <a:pt x="2257" y="979"/>
                    <a:pt x="2255" y="979"/>
                  </a:cubicBezTo>
                  <a:cubicBezTo>
                    <a:pt x="2252" y="979"/>
                    <a:pt x="2252" y="981"/>
                    <a:pt x="2250" y="981"/>
                  </a:cubicBezTo>
                  <a:cubicBezTo>
                    <a:pt x="2247" y="982"/>
                    <a:pt x="2248" y="979"/>
                    <a:pt x="2246" y="982"/>
                  </a:cubicBezTo>
                  <a:cubicBezTo>
                    <a:pt x="2239" y="989"/>
                    <a:pt x="2232" y="976"/>
                    <a:pt x="2237" y="970"/>
                  </a:cubicBezTo>
                  <a:cubicBezTo>
                    <a:pt x="2240" y="967"/>
                    <a:pt x="2243" y="970"/>
                    <a:pt x="2246" y="970"/>
                  </a:cubicBezTo>
                  <a:cubicBezTo>
                    <a:pt x="2250" y="970"/>
                    <a:pt x="2255" y="968"/>
                    <a:pt x="2259" y="970"/>
                  </a:cubicBezTo>
                  <a:cubicBezTo>
                    <a:pt x="2267" y="975"/>
                    <a:pt x="2272" y="965"/>
                    <a:pt x="2275" y="958"/>
                  </a:cubicBezTo>
                  <a:cubicBezTo>
                    <a:pt x="2271" y="958"/>
                    <a:pt x="2268" y="964"/>
                    <a:pt x="2265" y="966"/>
                  </a:cubicBezTo>
                  <a:cubicBezTo>
                    <a:pt x="2263" y="967"/>
                    <a:pt x="2260" y="965"/>
                    <a:pt x="2258" y="965"/>
                  </a:cubicBezTo>
                  <a:cubicBezTo>
                    <a:pt x="2256" y="965"/>
                    <a:pt x="2257" y="966"/>
                    <a:pt x="2254" y="965"/>
                  </a:cubicBezTo>
                  <a:cubicBezTo>
                    <a:pt x="2250" y="964"/>
                    <a:pt x="2244" y="960"/>
                    <a:pt x="2240" y="962"/>
                  </a:cubicBezTo>
                  <a:cubicBezTo>
                    <a:pt x="2236" y="965"/>
                    <a:pt x="2235" y="968"/>
                    <a:pt x="2232" y="973"/>
                  </a:cubicBezTo>
                  <a:cubicBezTo>
                    <a:pt x="2235" y="978"/>
                    <a:pt x="2230" y="980"/>
                    <a:pt x="2229" y="984"/>
                  </a:cubicBezTo>
                  <a:close/>
                  <a:moveTo>
                    <a:pt x="2237" y="857"/>
                  </a:moveTo>
                  <a:cubicBezTo>
                    <a:pt x="2239" y="861"/>
                    <a:pt x="2242" y="865"/>
                    <a:pt x="2244" y="869"/>
                  </a:cubicBezTo>
                  <a:cubicBezTo>
                    <a:pt x="2248" y="864"/>
                    <a:pt x="2248" y="861"/>
                    <a:pt x="2243" y="857"/>
                  </a:cubicBezTo>
                  <a:cubicBezTo>
                    <a:pt x="2241" y="857"/>
                    <a:pt x="2239" y="857"/>
                    <a:pt x="2237" y="857"/>
                  </a:cubicBezTo>
                  <a:close/>
                  <a:moveTo>
                    <a:pt x="2194" y="1043"/>
                  </a:moveTo>
                  <a:cubicBezTo>
                    <a:pt x="2194" y="1047"/>
                    <a:pt x="2197" y="1051"/>
                    <a:pt x="2200" y="1047"/>
                  </a:cubicBezTo>
                  <a:cubicBezTo>
                    <a:pt x="2203" y="1043"/>
                    <a:pt x="2196" y="1042"/>
                    <a:pt x="2194" y="1043"/>
                  </a:cubicBezTo>
                  <a:close/>
                  <a:moveTo>
                    <a:pt x="2393" y="576"/>
                  </a:moveTo>
                  <a:cubicBezTo>
                    <a:pt x="2393" y="578"/>
                    <a:pt x="2393" y="582"/>
                    <a:pt x="2392" y="582"/>
                  </a:cubicBezTo>
                  <a:cubicBezTo>
                    <a:pt x="2389" y="584"/>
                    <a:pt x="2388" y="584"/>
                    <a:pt x="2388" y="587"/>
                  </a:cubicBezTo>
                  <a:cubicBezTo>
                    <a:pt x="2387" y="588"/>
                    <a:pt x="2390" y="597"/>
                    <a:pt x="2391" y="597"/>
                  </a:cubicBezTo>
                  <a:cubicBezTo>
                    <a:pt x="2392" y="598"/>
                    <a:pt x="2394" y="594"/>
                    <a:pt x="2395" y="594"/>
                  </a:cubicBezTo>
                  <a:cubicBezTo>
                    <a:pt x="2396" y="594"/>
                    <a:pt x="2399" y="595"/>
                    <a:pt x="2398" y="592"/>
                  </a:cubicBezTo>
                  <a:cubicBezTo>
                    <a:pt x="2396" y="590"/>
                    <a:pt x="2391" y="591"/>
                    <a:pt x="2392" y="586"/>
                  </a:cubicBezTo>
                  <a:cubicBezTo>
                    <a:pt x="2394" y="586"/>
                    <a:pt x="2397" y="588"/>
                    <a:pt x="2398" y="587"/>
                  </a:cubicBezTo>
                  <a:cubicBezTo>
                    <a:pt x="2400" y="587"/>
                    <a:pt x="2403" y="585"/>
                    <a:pt x="2404" y="586"/>
                  </a:cubicBezTo>
                  <a:cubicBezTo>
                    <a:pt x="2406" y="588"/>
                    <a:pt x="2413" y="593"/>
                    <a:pt x="2415" y="592"/>
                  </a:cubicBezTo>
                  <a:cubicBezTo>
                    <a:pt x="2415" y="592"/>
                    <a:pt x="2417" y="586"/>
                    <a:pt x="2417" y="585"/>
                  </a:cubicBezTo>
                  <a:cubicBezTo>
                    <a:pt x="2418" y="584"/>
                    <a:pt x="2422" y="582"/>
                    <a:pt x="2423" y="582"/>
                  </a:cubicBezTo>
                  <a:cubicBezTo>
                    <a:pt x="2428" y="582"/>
                    <a:pt x="2431" y="581"/>
                    <a:pt x="2434" y="578"/>
                  </a:cubicBezTo>
                  <a:cubicBezTo>
                    <a:pt x="2426" y="578"/>
                    <a:pt x="2432" y="571"/>
                    <a:pt x="2431" y="567"/>
                  </a:cubicBezTo>
                  <a:cubicBezTo>
                    <a:pt x="2425" y="573"/>
                    <a:pt x="2425" y="572"/>
                    <a:pt x="2418" y="568"/>
                  </a:cubicBezTo>
                  <a:cubicBezTo>
                    <a:pt x="2412" y="565"/>
                    <a:pt x="2410" y="560"/>
                    <a:pt x="2406" y="555"/>
                  </a:cubicBezTo>
                  <a:cubicBezTo>
                    <a:pt x="2402" y="549"/>
                    <a:pt x="2404" y="563"/>
                    <a:pt x="2404" y="565"/>
                  </a:cubicBezTo>
                  <a:cubicBezTo>
                    <a:pt x="2405" y="567"/>
                    <a:pt x="2401" y="570"/>
                    <a:pt x="2401" y="572"/>
                  </a:cubicBezTo>
                  <a:cubicBezTo>
                    <a:pt x="2401" y="575"/>
                    <a:pt x="2402" y="576"/>
                    <a:pt x="2400" y="578"/>
                  </a:cubicBezTo>
                  <a:cubicBezTo>
                    <a:pt x="2398" y="578"/>
                    <a:pt x="2396" y="577"/>
                    <a:pt x="2393" y="576"/>
                  </a:cubicBezTo>
                  <a:close/>
                  <a:moveTo>
                    <a:pt x="1380" y="442"/>
                  </a:moveTo>
                  <a:cubicBezTo>
                    <a:pt x="1380" y="444"/>
                    <a:pt x="1383" y="449"/>
                    <a:pt x="1385" y="448"/>
                  </a:cubicBezTo>
                  <a:cubicBezTo>
                    <a:pt x="1388" y="448"/>
                    <a:pt x="1388" y="444"/>
                    <a:pt x="1385" y="443"/>
                  </a:cubicBezTo>
                  <a:cubicBezTo>
                    <a:pt x="1384" y="440"/>
                    <a:pt x="1382" y="441"/>
                    <a:pt x="1380" y="442"/>
                  </a:cubicBezTo>
                  <a:close/>
                  <a:moveTo>
                    <a:pt x="1572" y="654"/>
                  </a:moveTo>
                  <a:cubicBezTo>
                    <a:pt x="1570" y="656"/>
                    <a:pt x="1566" y="658"/>
                    <a:pt x="1563" y="658"/>
                  </a:cubicBezTo>
                  <a:cubicBezTo>
                    <a:pt x="1561" y="658"/>
                    <a:pt x="1555" y="657"/>
                    <a:pt x="1554" y="659"/>
                  </a:cubicBezTo>
                  <a:cubicBezTo>
                    <a:pt x="1550" y="667"/>
                    <a:pt x="1567" y="662"/>
                    <a:pt x="1568" y="662"/>
                  </a:cubicBezTo>
                  <a:cubicBezTo>
                    <a:pt x="1566" y="658"/>
                    <a:pt x="1570" y="657"/>
                    <a:pt x="1572" y="654"/>
                  </a:cubicBezTo>
                  <a:close/>
                  <a:moveTo>
                    <a:pt x="1508" y="661"/>
                  </a:moveTo>
                  <a:cubicBezTo>
                    <a:pt x="1508" y="658"/>
                    <a:pt x="1502" y="657"/>
                    <a:pt x="1500" y="657"/>
                  </a:cubicBezTo>
                  <a:cubicBezTo>
                    <a:pt x="1494" y="658"/>
                    <a:pt x="1493" y="657"/>
                    <a:pt x="1488" y="654"/>
                  </a:cubicBezTo>
                  <a:cubicBezTo>
                    <a:pt x="1488" y="655"/>
                    <a:pt x="1487" y="657"/>
                    <a:pt x="1486" y="658"/>
                  </a:cubicBezTo>
                  <a:cubicBezTo>
                    <a:pt x="1494" y="661"/>
                    <a:pt x="1500" y="661"/>
                    <a:pt x="1508" y="661"/>
                  </a:cubicBezTo>
                  <a:close/>
                  <a:moveTo>
                    <a:pt x="1390" y="441"/>
                  </a:moveTo>
                  <a:cubicBezTo>
                    <a:pt x="1389" y="443"/>
                    <a:pt x="1390" y="447"/>
                    <a:pt x="1393" y="447"/>
                  </a:cubicBezTo>
                  <a:cubicBezTo>
                    <a:pt x="1396" y="447"/>
                    <a:pt x="1395" y="449"/>
                    <a:pt x="1396" y="453"/>
                  </a:cubicBezTo>
                  <a:cubicBezTo>
                    <a:pt x="1397" y="449"/>
                    <a:pt x="1396" y="445"/>
                    <a:pt x="1401" y="445"/>
                  </a:cubicBezTo>
                  <a:cubicBezTo>
                    <a:pt x="1400" y="444"/>
                    <a:pt x="1399" y="443"/>
                    <a:pt x="1398" y="442"/>
                  </a:cubicBezTo>
                  <a:cubicBezTo>
                    <a:pt x="1409" y="440"/>
                    <a:pt x="1391" y="430"/>
                    <a:pt x="1397" y="440"/>
                  </a:cubicBezTo>
                  <a:cubicBezTo>
                    <a:pt x="1394" y="440"/>
                    <a:pt x="1393" y="439"/>
                    <a:pt x="1395" y="437"/>
                  </a:cubicBezTo>
                  <a:cubicBezTo>
                    <a:pt x="1394" y="437"/>
                    <a:pt x="1393" y="437"/>
                    <a:pt x="1392" y="437"/>
                  </a:cubicBezTo>
                  <a:cubicBezTo>
                    <a:pt x="1393" y="439"/>
                    <a:pt x="1392" y="440"/>
                    <a:pt x="1390" y="441"/>
                  </a:cubicBezTo>
                  <a:close/>
                  <a:moveTo>
                    <a:pt x="1485" y="406"/>
                  </a:moveTo>
                  <a:cubicBezTo>
                    <a:pt x="1480" y="404"/>
                    <a:pt x="1478" y="405"/>
                    <a:pt x="1473" y="406"/>
                  </a:cubicBezTo>
                  <a:cubicBezTo>
                    <a:pt x="1474" y="408"/>
                    <a:pt x="1476" y="410"/>
                    <a:pt x="1474" y="413"/>
                  </a:cubicBezTo>
                  <a:cubicBezTo>
                    <a:pt x="1477" y="409"/>
                    <a:pt x="1482" y="408"/>
                    <a:pt x="1485" y="406"/>
                  </a:cubicBezTo>
                  <a:close/>
                  <a:moveTo>
                    <a:pt x="1370" y="608"/>
                  </a:moveTo>
                  <a:cubicBezTo>
                    <a:pt x="1371" y="610"/>
                    <a:pt x="1369" y="612"/>
                    <a:pt x="1368" y="613"/>
                  </a:cubicBezTo>
                  <a:cubicBezTo>
                    <a:pt x="1368" y="614"/>
                    <a:pt x="1370" y="615"/>
                    <a:pt x="1370" y="615"/>
                  </a:cubicBezTo>
                  <a:cubicBezTo>
                    <a:pt x="1370" y="619"/>
                    <a:pt x="1366" y="619"/>
                    <a:pt x="1369" y="622"/>
                  </a:cubicBezTo>
                  <a:cubicBezTo>
                    <a:pt x="1372" y="624"/>
                    <a:pt x="1374" y="625"/>
                    <a:pt x="1374" y="621"/>
                  </a:cubicBezTo>
                  <a:cubicBezTo>
                    <a:pt x="1375" y="619"/>
                    <a:pt x="1378" y="621"/>
                    <a:pt x="1378" y="617"/>
                  </a:cubicBezTo>
                  <a:cubicBezTo>
                    <a:pt x="1379" y="613"/>
                    <a:pt x="1379" y="609"/>
                    <a:pt x="1380" y="605"/>
                  </a:cubicBezTo>
                  <a:cubicBezTo>
                    <a:pt x="1381" y="597"/>
                    <a:pt x="1372" y="602"/>
                    <a:pt x="1369" y="603"/>
                  </a:cubicBezTo>
                  <a:cubicBezTo>
                    <a:pt x="1369" y="603"/>
                    <a:pt x="1368" y="603"/>
                    <a:pt x="1367" y="602"/>
                  </a:cubicBezTo>
                  <a:cubicBezTo>
                    <a:pt x="1365" y="607"/>
                    <a:pt x="1370" y="605"/>
                    <a:pt x="1370" y="608"/>
                  </a:cubicBezTo>
                  <a:close/>
                  <a:moveTo>
                    <a:pt x="2773" y="338"/>
                  </a:moveTo>
                  <a:cubicBezTo>
                    <a:pt x="2771" y="338"/>
                    <a:pt x="2764" y="336"/>
                    <a:pt x="2763" y="337"/>
                  </a:cubicBezTo>
                  <a:cubicBezTo>
                    <a:pt x="2761" y="339"/>
                    <a:pt x="2763" y="343"/>
                    <a:pt x="2764" y="344"/>
                  </a:cubicBezTo>
                  <a:cubicBezTo>
                    <a:pt x="2768" y="347"/>
                    <a:pt x="2774" y="342"/>
                    <a:pt x="2777" y="345"/>
                  </a:cubicBezTo>
                  <a:cubicBezTo>
                    <a:pt x="2780" y="350"/>
                    <a:pt x="2785" y="351"/>
                    <a:pt x="2788" y="344"/>
                  </a:cubicBezTo>
                  <a:cubicBezTo>
                    <a:pt x="2783" y="342"/>
                    <a:pt x="2778" y="338"/>
                    <a:pt x="2773" y="338"/>
                  </a:cubicBezTo>
                  <a:close/>
                  <a:moveTo>
                    <a:pt x="1444" y="425"/>
                  </a:moveTo>
                  <a:cubicBezTo>
                    <a:pt x="1446" y="423"/>
                    <a:pt x="1448" y="421"/>
                    <a:pt x="1451" y="420"/>
                  </a:cubicBezTo>
                  <a:cubicBezTo>
                    <a:pt x="1448" y="417"/>
                    <a:pt x="1450" y="416"/>
                    <a:pt x="1452" y="413"/>
                  </a:cubicBezTo>
                  <a:cubicBezTo>
                    <a:pt x="1444" y="411"/>
                    <a:pt x="1444" y="419"/>
                    <a:pt x="1444" y="425"/>
                  </a:cubicBezTo>
                  <a:close/>
                  <a:moveTo>
                    <a:pt x="1460" y="387"/>
                  </a:moveTo>
                  <a:cubicBezTo>
                    <a:pt x="1460" y="386"/>
                    <a:pt x="1460" y="385"/>
                    <a:pt x="1460" y="384"/>
                  </a:cubicBezTo>
                  <a:cubicBezTo>
                    <a:pt x="1460" y="384"/>
                    <a:pt x="1461" y="384"/>
                    <a:pt x="1461" y="384"/>
                  </a:cubicBezTo>
                  <a:cubicBezTo>
                    <a:pt x="1460" y="379"/>
                    <a:pt x="1454" y="383"/>
                    <a:pt x="1460" y="387"/>
                  </a:cubicBezTo>
                  <a:close/>
                  <a:moveTo>
                    <a:pt x="1370" y="589"/>
                  </a:moveTo>
                  <a:cubicBezTo>
                    <a:pt x="1367" y="592"/>
                    <a:pt x="1372" y="597"/>
                    <a:pt x="1375" y="597"/>
                  </a:cubicBezTo>
                  <a:cubicBezTo>
                    <a:pt x="1377" y="590"/>
                    <a:pt x="1377" y="588"/>
                    <a:pt x="1377" y="581"/>
                  </a:cubicBezTo>
                  <a:cubicBezTo>
                    <a:pt x="1374" y="582"/>
                    <a:pt x="1376" y="583"/>
                    <a:pt x="1375" y="585"/>
                  </a:cubicBezTo>
                  <a:cubicBezTo>
                    <a:pt x="1374" y="587"/>
                    <a:pt x="1372" y="588"/>
                    <a:pt x="1370" y="589"/>
                  </a:cubicBezTo>
                  <a:close/>
                  <a:moveTo>
                    <a:pt x="2508" y="1024"/>
                  </a:moveTo>
                  <a:cubicBezTo>
                    <a:pt x="2506" y="1023"/>
                    <a:pt x="2506" y="1020"/>
                    <a:pt x="2503" y="1019"/>
                  </a:cubicBezTo>
                  <a:cubicBezTo>
                    <a:pt x="2503" y="1021"/>
                    <a:pt x="2503" y="1023"/>
                    <a:pt x="2505" y="1025"/>
                  </a:cubicBezTo>
                  <a:cubicBezTo>
                    <a:pt x="2506" y="1026"/>
                    <a:pt x="2505" y="1028"/>
                    <a:pt x="2506" y="1029"/>
                  </a:cubicBezTo>
                  <a:cubicBezTo>
                    <a:pt x="2508" y="1031"/>
                    <a:pt x="2515" y="1034"/>
                    <a:pt x="2513" y="1028"/>
                  </a:cubicBezTo>
                  <a:cubicBezTo>
                    <a:pt x="2512" y="1027"/>
                    <a:pt x="2510" y="1025"/>
                    <a:pt x="2508" y="1024"/>
                  </a:cubicBezTo>
                  <a:close/>
                  <a:moveTo>
                    <a:pt x="2341" y="676"/>
                  </a:moveTo>
                  <a:cubicBezTo>
                    <a:pt x="2342" y="675"/>
                    <a:pt x="2344" y="679"/>
                    <a:pt x="2345" y="678"/>
                  </a:cubicBezTo>
                  <a:cubicBezTo>
                    <a:pt x="2346" y="677"/>
                    <a:pt x="2349" y="674"/>
                    <a:pt x="2349" y="673"/>
                  </a:cubicBezTo>
                  <a:cubicBezTo>
                    <a:pt x="2349" y="663"/>
                    <a:pt x="2337" y="671"/>
                    <a:pt x="2335" y="670"/>
                  </a:cubicBezTo>
                  <a:cubicBezTo>
                    <a:pt x="2332" y="676"/>
                    <a:pt x="2330" y="675"/>
                    <a:pt x="2332" y="682"/>
                  </a:cubicBezTo>
                  <a:cubicBezTo>
                    <a:pt x="2337" y="685"/>
                    <a:pt x="2338" y="678"/>
                    <a:pt x="2341" y="676"/>
                  </a:cubicBezTo>
                  <a:close/>
                  <a:moveTo>
                    <a:pt x="2296" y="1000"/>
                  </a:moveTo>
                  <a:cubicBezTo>
                    <a:pt x="2292" y="1005"/>
                    <a:pt x="2299" y="1005"/>
                    <a:pt x="2301" y="1005"/>
                  </a:cubicBezTo>
                  <a:cubicBezTo>
                    <a:pt x="2302" y="1004"/>
                    <a:pt x="2302" y="1001"/>
                    <a:pt x="2303" y="1002"/>
                  </a:cubicBezTo>
                  <a:cubicBezTo>
                    <a:pt x="2305" y="1002"/>
                    <a:pt x="2307" y="1004"/>
                    <a:pt x="2309" y="1003"/>
                  </a:cubicBezTo>
                  <a:cubicBezTo>
                    <a:pt x="2313" y="1002"/>
                    <a:pt x="2315" y="1004"/>
                    <a:pt x="2319" y="1007"/>
                  </a:cubicBezTo>
                  <a:cubicBezTo>
                    <a:pt x="2320" y="998"/>
                    <a:pt x="2312" y="998"/>
                    <a:pt x="2307" y="996"/>
                  </a:cubicBezTo>
                  <a:cubicBezTo>
                    <a:pt x="2302" y="997"/>
                    <a:pt x="2298" y="997"/>
                    <a:pt x="2296" y="1000"/>
                  </a:cubicBezTo>
                  <a:close/>
                  <a:moveTo>
                    <a:pt x="2647" y="1348"/>
                  </a:moveTo>
                  <a:cubicBezTo>
                    <a:pt x="2647" y="1345"/>
                    <a:pt x="2646" y="1342"/>
                    <a:pt x="2645" y="1340"/>
                  </a:cubicBezTo>
                  <a:cubicBezTo>
                    <a:pt x="2641" y="1342"/>
                    <a:pt x="2640" y="1342"/>
                    <a:pt x="2639" y="1346"/>
                  </a:cubicBezTo>
                  <a:cubicBezTo>
                    <a:pt x="2638" y="1350"/>
                    <a:pt x="2636" y="1348"/>
                    <a:pt x="2634" y="1352"/>
                  </a:cubicBezTo>
                  <a:cubicBezTo>
                    <a:pt x="2632" y="1354"/>
                    <a:pt x="2633" y="1358"/>
                    <a:pt x="2631" y="1360"/>
                  </a:cubicBezTo>
                  <a:cubicBezTo>
                    <a:pt x="2629" y="1363"/>
                    <a:pt x="2626" y="1365"/>
                    <a:pt x="2624" y="1367"/>
                  </a:cubicBezTo>
                  <a:cubicBezTo>
                    <a:pt x="2622" y="1369"/>
                    <a:pt x="2620" y="1371"/>
                    <a:pt x="2617" y="1372"/>
                  </a:cubicBezTo>
                  <a:cubicBezTo>
                    <a:pt x="2615" y="1373"/>
                    <a:pt x="2610" y="1374"/>
                    <a:pt x="2609" y="1376"/>
                  </a:cubicBezTo>
                  <a:cubicBezTo>
                    <a:pt x="2605" y="1382"/>
                    <a:pt x="2600" y="1388"/>
                    <a:pt x="2596" y="1394"/>
                  </a:cubicBezTo>
                  <a:cubicBezTo>
                    <a:pt x="2591" y="1400"/>
                    <a:pt x="2605" y="1398"/>
                    <a:pt x="2606" y="1400"/>
                  </a:cubicBezTo>
                  <a:cubicBezTo>
                    <a:pt x="2609" y="1403"/>
                    <a:pt x="2618" y="1406"/>
                    <a:pt x="2621" y="1402"/>
                  </a:cubicBezTo>
                  <a:cubicBezTo>
                    <a:pt x="2624" y="1397"/>
                    <a:pt x="2630" y="1391"/>
                    <a:pt x="2631" y="1385"/>
                  </a:cubicBezTo>
                  <a:cubicBezTo>
                    <a:pt x="2633" y="1377"/>
                    <a:pt x="2636" y="1376"/>
                    <a:pt x="2642" y="1372"/>
                  </a:cubicBezTo>
                  <a:cubicBezTo>
                    <a:pt x="2643" y="1373"/>
                    <a:pt x="2644" y="1375"/>
                    <a:pt x="2646" y="1375"/>
                  </a:cubicBezTo>
                  <a:cubicBezTo>
                    <a:pt x="2643" y="1370"/>
                    <a:pt x="2643" y="1369"/>
                    <a:pt x="2646" y="1365"/>
                  </a:cubicBezTo>
                  <a:cubicBezTo>
                    <a:pt x="2649" y="1361"/>
                    <a:pt x="2653" y="1357"/>
                    <a:pt x="2656" y="1353"/>
                  </a:cubicBezTo>
                  <a:cubicBezTo>
                    <a:pt x="2655" y="1350"/>
                    <a:pt x="2654" y="1347"/>
                    <a:pt x="2653" y="1344"/>
                  </a:cubicBezTo>
                  <a:cubicBezTo>
                    <a:pt x="2651" y="1345"/>
                    <a:pt x="2649" y="1347"/>
                    <a:pt x="2647" y="1348"/>
                  </a:cubicBezTo>
                  <a:close/>
                  <a:moveTo>
                    <a:pt x="2606" y="1403"/>
                  </a:moveTo>
                  <a:cubicBezTo>
                    <a:pt x="2604" y="1404"/>
                    <a:pt x="2605" y="1408"/>
                    <a:pt x="2603" y="1410"/>
                  </a:cubicBezTo>
                  <a:cubicBezTo>
                    <a:pt x="2606" y="1408"/>
                    <a:pt x="2613" y="1409"/>
                    <a:pt x="2606" y="1403"/>
                  </a:cubicBezTo>
                  <a:close/>
                  <a:moveTo>
                    <a:pt x="2685" y="1310"/>
                  </a:moveTo>
                  <a:cubicBezTo>
                    <a:pt x="2679" y="1314"/>
                    <a:pt x="2678" y="1314"/>
                    <a:pt x="2671" y="1312"/>
                  </a:cubicBezTo>
                  <a:cubicBezTo>
                    <a:pt x="2667" y="1311"/>
                    <a:pt x="2669" y="1303"/>
                    <a:pt x="2665" y="1300"/>
                  </a:cubicBezTo>
                  <a:cubicBezTo>
                    <a:pt x="2665" y="1305"/>
                    <a:pt x="2662" y="1309"/>
                    <a:pt x="2660" y="1303"/>
                  </a:cubicBezTo>
                  <a:cubicBezTo>
                    <a:pt x="2659" y="1301"/>
                    <a:pt x="2660" y="1299"/>
                    <a:pt x="2659" y="1297"/>
                  </a:cubicBezTo>
                  <a:cubicBezTo>
                    <a:pt x="2658" y="1296"/>
                    <a:pt x="2657" y="1294"/>
                    <a:pt x="2656" y="1293"/>
                  </a:cubicBezTo>
                  <a:cubicBezTo>
                    <a:pt x="2654" y="1287"/>
                    <a:pt x="2658" y="1288"/>
                    <a:pt x="2651" y="1285"/>
                  </a:cubicBezTo>
                  <a:cubicBezTo>
                    <a:pt x="2648" y="1284"/>
                    <a:pt x="2646" y="1281"/>
                    <a:pt x="2643" y="1280"/>
                  </a:cubicBezTo>
                  <a:cubicBezTo>
                    <a:pt x="2645" y="1283"/>
                    <a:pt x="2646" y="1287"/>
                    <a:pt x="2648" y="1290"/>
                  </a:cubicBezTo>
                  <a:cubicBezTo>
                    <a:pt x="2649" y="1290"/>
                    <a:pt x="2649" y="1289"/>
                    <a:pt x="2650" y="1289"/>
                  </a:cubicBezTo>
                  <a:cubicBezTo>
                    <a:pt x="2652" y="1292"/>
                    <a:pt x="2655" y="1306"/>
                    <a:pt x="2659" y="1304"/>
                  </a:cubicBezTo>
                  <a:cubicBezTo>
                    <a:pt x="2658" y="1309"/>
                    <a:pt x="2661" y="1313"/>
                    <a:pt x="2659" y="1317"/>
                  </a:cubicBezTo>
                  <a:cubicBezTo>
                    <a:pt x="2657" y="1323"/>
                    <a:pt x="2656" y="1324"/>
                    <a:pt x="2652" y="1328"/>
                  </a:cubicBezTo>
                  <a:cubicBezTo>
                    <a:pt x="2654" y="1329"/>
                    <a:pt x="2655" y="1331"/>
                    <a:pt x="2657" y="1333"/>
                  </a:cubicBezTo>
                  <a:cubicBezTo>
                    <a:pt x="2659" y="1333"/>
                    <a:pt x="2663" y="1333"/>
                    <a:pt x="2663" y="1335"/>
                  </a:cubicBezTo>
                  <a:cubicBezTo>
                    <a:pt x="2666" y="1339"/>
                    <a:pt x="2660" y="1345"/>
                    <a:pt x="2658" y="1347"/>
                  </a:cubicBezTo>
                  <a:cubicBezTo>
                    <a:pt x="2662" y="1349"/>
                    <a:pt x="2667" y="1352"/>
                    <a:pt x="2670" y="1346"/>
                  </a:cubicBezTo>
                  <a:cubicBezTo>
                    <a:pt x="2672" y="1341"/>
                    <a:pt x="2677" y="1334"/>
                    <a:pt x="2677" y="1329"/>
                  </a:cubicBezTo>
                  <a:cubicBezTo>
                    <a:pt x="2676" y="1325"/>
                    <a:pt x="2681" y="1325"/>
                    <a:pt x="2683" y="1326"/>
                  </a:cubicBezTo>
                  <a:cubicBezTo>
                    <a:pt x="2685" y="1327"/>
                    <a:pt x="2683" y="1324"/>
                    <a:pt x="2684" y="1323"/>
                  </a:cubicBezTo>
                  <a:cubicBezTo>
                    <a:pt x="2687" y="1320"/>
                    <a:pt x="2692" y="1311"/>
                    <a:pt x="2685" y="1310"/>
                  </a:cubicBezTo>
                  <a:close/>
                  <a:moveTo>
                    <a:pt x="1323" y="615"/>
                  </a:moveTo>
                  <a:cubicBezTo>
                    <a:pt x="1324" y="617"/>
                    <a:pt x="1326" y="618"/>
                    <a:pt x="1327" y="619"/>
                  </a:cubicBezTo>
                  <a:cubicBezTo>
                    <a:pt x="1329" y="618"/>
                    <a:pt x="1330" y="617"/>
                    <a:pt x="1331" y="616"/>
                  </a:cubicBezTo>
                  <a:cubicBezTo>
                    <a:pt x="1329" y="610"/>
                    <a:pt x="1327" y="613"/>
                    <a:pt x="1323" y="615"/>
                  </a:cubicBezTo>
                  <a:close/>
                  <a:moveTo>
                    <a:pt x="2759" y="312"/>
                  </a:moveTo>
                  <a:cubicBezTo>
                    <a:pt x="2759" y="317"/>
                    <a:pt x="2760" y="319"/>
                    <a:pt x="2756" y="321"/>
                  </a:cubicBezTo>
                  <a:cubicBezTo>
                    <a:pt x="2753" y="322"/>
                    <a:pt x="2755" y="327"/>
                    <a:pt x="2756" y="330"/>
                  </a:cubicBezTo>
                  <a:cubicBezTo>
                    <a:pt x="2750" y="329"/>
                    <a:pt x="2748" y="329"/>
                    <a:pt x="2744" y="325"/>
                  </a:cubicBezTo>
                  <a:cubicBezTo>
                    <a:pt x="2741" y="323"/>
                    <a:pt x="2734" y="327"/>
                    <a:pt x="2733" y="323"/>
                  </a:cubicBezTo>
                  <a:cubicBezTo>
                    <a:pt x="2732" y="318"/>
                    <a:pt x="2733" y="313"/>
                    <a:pt x="2728" y="313"/>
                  </a:cubicBezTo>
                  <a:cubicBezTo>
                    <a:pt x="2722" y="312"/>
                    <a:pt x="2717" y="312"/>
                    <a:pt x="2711" y="312"/>
                  </a:cubicBezTo>
                  <a:cubicBezTo>
                    <a:pt x="2708" y="311"/>
                    <a:pt x="2714" y="301"/>
                    <a:pt x="2706" y="303"/>
                  </a:cubicBezTo>
                  <a:cubicBezTo>
                    <a:pt x="2703" y="303"/>
                    <a:pt x="2704" y="313"/>
                    <a:pt x="2704" y="316"/>
                  </a:cubicBezTo>
                  <a:cubicBezTo>
                    <a:pt x="2704" y="322"/>
                    <a:pt x="2685" y="324"/>
                    <a:pt x="2680" y="325"/>
                  </a:cubicBezTo>
                  <a:cubicBezTo>
                    <a:pt x="2685" y="328"/>
                    <a:pt x="2690" y="330"/>
                    <a:pt x="2690" y="335"/>
                  </a:cubicBezTo>
                  <a:cubicBezTo>
                    <a:pt x="2690" y="342"/>
                    <a:pt x="2693" y="345"/>
                    <a:pt x="2697" y="350"/>
                  </a:cubicBezTo>
                  <a:cubicBezTo>
                    <a:pt x="2697" y="351"/>
                    <a:pt x="2694" y="355"/>
                    <a:pt x="2693" y="355"/>
                  </a:cubicBezTo>
                  <a:cubicBezTo>
                    <a:pt x="2692" y="356"/>
                    <a:pt x="2688" y="354"/>
                    <a:pt x="2686" y="354"/>
                  </a:cubicBezTo>
                  <a:cubicBezTo>
                    <a:pt x="2684" y="353"/>
                    <a:pt x="2678" y="351"/>
                    <a:pt x="2675" y="352"/>
                  </a:cubicBezTo>
                  <a:cubicBezTo>
                    <a:pt x="2665" y="358"/>
                    <a:pt x="2655" y="365"/>
                    <a:pt x="2645" y="371"/>
                  </a:cubicBezTo>
                  <a:cubicBezTo>
                    <a:pt x="2637" y="376"/>
                    <a:pt x="2628" y="378"/>
                    <a:pt x="2625" y="387"/>
                  </a:cubicBezTo>
                  <a:cubicBezTo>
                    <a:pt x="2618" y="380"/>
                    <a:pt x="2617" y="379"/>
                    <a:pt x="2608" y="381"/>
                  </a:cubicBezTo>
                  <a:cubicBezTo>
                    <a:pt x="2599" y="382"/>
                    <a:pt x="2599" y="382"/>
                    <a:pt x="2593" y="390"/>
                  </a:cubicBezTo>
                  <a:cubicBezTo>
                    <a:pt x="2593" y="387"/>
                    <a:pt x="2593" y="385"/>
                    <a:pt x="2593" y="382"/>
                  </a:cubicBezTo>
                  <a:cubicBezTo>
                    <a:pt x="2590" y="383"/>
                    <a:pt x="2585" y="387"/>
                    <a:pt x="2582" y="387"/>
                  </a:cubicBezTo>
                  <a:cubicBezTo>
                    <a:pt x="2579" y="386"/>
                    <a:pt x="2575" y="384"/>
                    <a:pt x="2573" y="388"/>
                  </a:cubicBezTo>
                  <a:cubicBezTo>
                    <a:pt x="2568" y="396"/>
                    <a:pt x="2563" y="404"/>
                    <a:pt x="2558" y="412"/>
                  </a:cubicBezTo>
                  <a:cubicBezTo>
                    <a:pt x="2561" y="413"/>
                    <a:pt x="2570" y="414"/>
                    <a:pt x="2569" y="417"/>
                  </a:cubicBezTo>
                  <a:cubicBezTo>
                    <a:pt x="2567" y="425"/>
                    <a:pt x="2567" y="426"/>
                    <a:pt x="2571" y="432"/>
                  </a:cubicBezTo>
                  <a:cubicBezTo>
                    <a:pt x="2564" y="435"/>
                    <a:pt x="2556" y="439"/>
                    <a:pt x="2561" y="449"/>
                  </a:cubicBezTo>
                  <a:cubicBezTo>
                    <a:pt x="2561" y="451"/>
                    <a:pt x="2555" y="454"/>
                    <a:pt x="2553" y="454"/>
                  </a:cubicBezTo>
                  <a:cubicBezTo>
                    <a:pt x="2549" y="455"/>
                    <a:pt x="2546" y="455"/>
                    <a:pt x="2545" y="460"/>
                  </a:cubicBezTo>
                  <a:cubicBezTo>
                    <a:pt x="2545" y="465"/>
                    <a:pt x="2546" y="469"/>
                    <a:pt x="2541" y="471"/>
                  </a:cubicBezTo>
                  <a:cubicBezTo>
                    <a:pt x="2535" y="472"/>
                    <a:pt x="2535" y="472"/>
                    <a:pt x="2534" y="479"/>
                  </a:cubicBezTo>
                  <a:cubicBezTo>
                    <a:pt x="2533" y="486"/>
                    <a:pt x="2524" y="493"/>
                    <a:pt x="2520" y="498"/>
                  </a:cubicBezTo>
                  <a:cubicBezTo>
                    <a:pt x="2514" y="474"/>
                    <a:pt x="2497" y="427"/>
                    <a:pt x="2526" y="413"/>
                  </a:cubicBezTo>
                  <a:cubicBezTo>
                    <a:pt x="2534" y="409"/>
                    <a:pt x="2539" y="408"/>
                    <a:pt x="2544" y="400"/>
                  </a:cubicBezTo>
                  <a:cubicBezTo>
                    <a:pt x="2548" y="392"/>
                    <a:pt x="2554" y="388"/>
                    <a:pt x="2561" y="383"/>
                  </a:cubicBezTo>
                  <a:cubicBezTo>
                    <a:pt x="2566" y="379"/>
                    <a:pt x="2572" y="377"/>
                    <a:pt x="2574" y="371"/>
                  </a:cubicBezTo>
                  <a:cubicBezTo>
                    <a:pt x="2575" y="366"/>
                    <a:pt x="2576" y="361"/>
                    <a:pt x="2577" y="356"/>
                  </a:cubicBezTo>
                  <a:cubicBezTo>
                    <a:pt x="2578" y="355"/>
                    <a:pt x="2584" y="355"/>
                    <a:pt x="2586" y="354"/>
                  </a:cubicBezTo>
                  <a:cubicBezTo>
                    <a:pt x="2581" y="353"/>
                    <a:pt x="2578" y="353"/>
                    <a:pt x="2573" y="353"/>
                  </a:cubicBezTo>
                  <a:cubicBezTo>
                    <a:pt x="2570" y="354"/>
                    <a:pt x="2568" y="360"/>
                    <a:pt x="2566" y="363"/>
                  </a:cubicBezTo>
                  <a:cubicBezTo>
                    <a:pt x="2562" y="369"/>
                    <a:pt x="2553" y="374"/>
                    <a:pt x="2548" y="378"/>
                  </a:cubicBezTo>
                  <a:cubicBezTo>
                    <a:pt x="2545" y="371"/>
                    <a:pt x="2546" y="368"/>
                    <a:pt x="2547" y="361"/>
                  </a:cubicBezTo>
                  <a:cubicBezTo>
                    <a:pt x="2542" y="364"/>
                    <a:pt x="2540" y="365"/>
                    <a:pt x="2534" y="365"/>
                  </a:cubicBezTo>
                  <a:cubicBezTo>
                    <a:pt x="2528" y="365"/>
                    <a:pt x="2526" y="364"/>
                    <a:pt x="2521" y="368"/>
                  </a:cubicBezTo>
                  <a:cubicBezTo>
                    <a:pt x="2514" y="374"/>
                    <a:pt x="2507" y="381"/>
                    <a:pt x="2501" y="389"/>
                  </a:cubicBezTo>
                  <a:cubicBezTo>
                    <a:pt x="2503" y="391"/>
                    <a:pt x="2508" y="393"/>
                    <a:pt x="2506" y="396"/>
                  </a:cubicBezTo>
                  <a:cubicBezTo>
                    <a:pt x="2506" y="397"/>
                    <a:pt x="2499" y="398"/>
                    <a:pt x="2498" y="398"/>
                  </a:cubicBezTo>
                  <a:cubicBezTo>
                    <a:pt x="2490" y="399"/>
                    <a:pt x="2483" y="399"/>
                    <a:pt x="2476" y="400"/>
                  </a:cubicBezTo>
                  <a:cubicBezTo>
                    <a:pt x="2479" y="398"/>
                    <a:pt x="2481" y="397"/>
                    <a:pt x="2484" y="395"/>
                  </a:cubicBezTo>
                  <a:cubicBezTo>
                    <a:pt x="2477" y="393"/>
                    <a:pt x="2470" y="392"/>
                    <a:pt x="2464" y="391"/>
                  </a:cubicBezTo>
                  <a:cubicBezTo>
                    <a:pt x="2462" y="390"/>
                    <a:pt x="2457" y="395"/>
                    <a:pt x="2456" y="396"/>
                  </a:cubicBezTo>
                  <a:cubicBezTo>
                    <a:pt x="2453" y="397"/>
                    <a:pt x="2451" y="396"/>
                    <a:pt x="2448" y="395"/>
                  </a:cubicBezTo>
                  <a:cubicBezTo>
                    <a:pt x="2442" y="394"/>
                    <a:pt x="2437" y="394"/>
                    <a:pt x="2430" y="394"/>
                  </a:cubicBezTo>
                  <a:cubicBezTo>
                    <a:pt x="2427" y="395"/>
                    <a:pt x="2415" y="393"/>
                    <a:pt x="2412" y="396"/>
                  </a:cubicBezTo>
                  <a:cubicBezTo>
                    <a:pt x="2402" y="405"/>
                    <a:pt x="2392" y="415"/>
                    <a:pt x="2382" y="425"/>
                  </a:cubicBezTo>
                  <a:cubicBezTo>
                    <a:pt x="2372" y="435"/>
                    <a:pt x="2362" y="442"/>
                    <a:pt x="2351" y="450"/>
                  </a:cubicBezTo>
                  <a:cubicBezTo>
                    <a:pt x="2353" y="453"/>
                    <a:pt x="2355" y="453"/>
                    <a:pt x="2358" y="453"/>
                  </a:cubicBezTo>
                  <a:cubicBezTo>
                    <a:pt x="2362" y="453"/>
                    <a:pt x="2363" y="453"/>
                    <a:pt x="2364" y="457"/>
                  </a:cubicBezTo>
                  <a:cubicBezTo>
                    <a:pt x="2365" y="458"/>
                    <a:pt x="2366" y="464"/>
                    <a:pt x="2367" y="464"/>
                  </a:cubicBezTo>
                  <a:cubicBezTo>
                    <a:pt x="2375" y="465"/>
                    <a:pt x="2376" y="466"/>
                    <a:pt x="2380" y="458"/>
                  </a:cubicBezTo>
                  <a:cubicBezTo>
                    <a:pt x="2383" y="451"/>
                    <a:pt x="2402" y="467"/>
                    <a:pt x="2401" y="472"/>
                  </a:cubicBezTo>
                  <a:cubicBezTo>
                    <a:pt x="2399" y="485"/>
                    <a:pt x="2396" y="497"/>
                    <a:pt x="2393" y="510"/>
                  </a:cubicBezTo>
                  <a:cubicBezTo>
                    <a:pt x="2391" y="522"/>
                    <a:pt x="2387" y="528"/>
                    <a:pt x="2380" y="538"/>
                  </a:cubicBezTo>
                  <a:cubicBezTo>
                    <a:pt x="2374" y="548"/>
                    <a:pt x="2369" y="557"/>
                    <a:pt x="2361" y="564"/>
                  </a:cubicBezTo>
                  <a:cubicBezTo>
                    <a:pt x="2356" y="570"/>
                    <a:pt x="2351" y="575"/>
                    <a:pt x="2346" y="580"/>
                  </a:cubicBezTo>
                  <a:cubicBezTo>
                    <a:pt x="2343" y="583"/>
                    <a:pt x="2337" y="583"/>
                    <a:pt x="2333" y="584"/>
                  </a:cubicBezTo>
                  <a:cubicBezTo>
                    <a:pt x="2331" y="584"/>
                    <a:pt x="2329" y="579"/>
                    <a:pt x="2328" y="578"/>
                  </a:cubicBezTo>
                  <a:cubicBezTo>
                    <a:pt x="2326" y="578"/>
                    <a:pt x="2322" y="582"/>
                    <a:pt x="2321" y="583"/>
                  </a:cubicBezTo>
                  <a:cubicBezTo>
                    <a:pt x="2315" y="586"/>
                    <a:pt x="2315" y="588"/>
                    <a:pt x="2312" y="595"/>
                  </a:cubicBezTo>
                  <a:cubicBezTo>
                    <a:pt x="2309" y="606"/>
                    <a:pt x="2300" y="612"/>
                    <a:pt x="2292" y="620"/>
                  </a:cubicBezTo>
                  <a:cubicBezTo>
                    <a:pt x="2301" y="627"/>
                    <a:pt x="2309" y="636"/>
                    <a:pt x="2307" y="649"/>
                  </a:cubicBezTo>
                  <a:cubicBezTo>
                    <a:pt x="2306" y="658"/>
                    <a:pt x="2307" y="659"/>
                    <a:pt x="2299" y="663"/>
                  </a:cubicBezTo>
                  <a:cubicBezTo>
                    <a:pt x="2294" y="666"/>
                    <a:pt x="2290" y="666"/>
                    <a:pt x="2284" y="666"/>
                  </a:cubicBezTo>
                  <a:cubicBezTo>
                    <a:pt x="2284" y="661"/>
                    <a:pt x="2285" y="656"/>
                    <a:pt x="2286" y="651"/>
                  </a:cubicBezTo>
                  <a:cubicBezTo>
                    <a:pt x="2286" y="645"/>
                    <a:pt x="2281" y="646"/>
                    <a:pt x="2286" y="641"/>
                  </a:cubicBezTo>
                  <a:cubicBezTo>
                    <a:pt x="2288" y="637"/>
                    <a:pt x="2287" y="633"/>
                    <a:pt x="2283" y="633"/>
                  </a:cubicBezTo>
                  <a:cubicBezTo>
                    <a:pt x="2279" y="634"/>
                    <a:pt x="2273" y="636"/>
                    <a:pt x="2272" y="630"/>
                  </a:cubicBezTo>
                  <a:cubicBezTo>
                    <a:pt x="2271" y="627"/>
                    <a:pt x="2275" y="620"/>
                    <a:pt x="2276" y="617"/>
                  </a:cubicBezTo>
                  <a:cubicBezTo>
                    <a:pt x="2276" y="617"/>
                    <a:pt x="2268" y="611"/>
                    <a:pt x="2267" y="611"/>
                  </a:cubicBezTo>
                  <a:cubicBezTo>
                    <a:pt x="2264" y="611"/>
                    <a:pt x="2258" y="616"/>
                    <a:pt x="2256" y="618"/>
                  </a:cubicBezTo>
                  <a:cubicBezTo>
                    <a:pt x="2252" y="620"/>
                    <a:pt x="2248" y="623"/>
                    <a:pt x="2244" y="625"/>
                  </a:cubicBezTo>
                  <a:cubicBezTo>
                    <a:pt x="2241" y="617"/>
                    <a:pt x="2248" y="612"/>
                    <a:pt x="2253" y="607"/>
                  </a:cubicBezTo>
                  <a:cubicBezTo>
                    <a:pt x="2248" y="604"/>
                    <a:pt x="2248" y="603"/>
                    <a:pt x="2243" y="605"/>
                  </a:cubicBezTo>
                  <a:cubicBezTo>
                    <a:pt x="2239" y="607"/>
                    <a:pt x="2237" y="609"/>
                    <a:pt x="2234" y="612"/>
                  </a:cubicBezTo>
                  <a:cubicBezTo>
                    <a:pt x="2230" y="615"/>
                    <a:pt x="2228" y="617"/>
                    <a:pt x="2223" y="618"/>
                  </a:cubicBezTo>
                  <a:cubicBezTo>
                    <a:pt x="2222" y="619"/>
                    <a:pt x="2214" y="621"/>
                    <a:pt x="2216" y="624"/>
                  </a:cubicBezTo>
                  <a:cubicBezTo>
                    <a:pt x="2219" y="627"/>
                    <a:pt x="2222" y="630"/>
                    <a:pt x="2225" y="634"/>
                  </a:cubicBezTo>
                  <a:cubicBezTo>
                    <a:pt x="2228" y="640"/>
                    <a:pt x="2228" y="639"/>
                    <a:pt x="2233" y="636"/>
                  </a:cubicBezTo>
                  <a:cubicBezTo>
                    <a:pt x="2241" y="632"/>
                    <a:pt x="2247" y="636"/>
                    <a:pt x="2256" y="638"/>
                  </a:cubicBezTo>
                  <a:cubicBezTo>
                    <a:pt x="2247" y="645"/>
                    <a:pt x="2237" y="653"/>
                    <a:pt x="2228" y="661"/>
                  </a:cubicBezTo>
                  <a:cubicBezTo>
                    <a:pt x="2232" y="664"/>
                    <a:pt x="2237" y="667"/>
                    <a:pt x="2239" y="672"/>
                  </a:cubicBezTo>
                  <a:cubicBezTo>
                    <a:pt x="2242" y="678"/>
                    <a:pt x="2245" y="684"/>
                    <a:pt x="2248" y="691"/>
                  </a:cubicBezTo>
                  <a:cubicBezTo>
                    <a:pt x="2243" y="690"/>
                    <a:pt x="2239" y="689"/>
                    <a:pt x="2234" y="688"/>
                  </a:cubicBezTo>
                  <a:cubicBezTo>
                    <a:pt x="2239" y="692"/>
                    <a:pt x="2244" y="695"/>
                    <a:pt x="2249" y="699"/>
                  </a:cubicBezTo>
                  <a:cubicBezTo>
                    <a:pt x="2245" y="702"/>
                    <a:pt x="2241" y="704"/>
                    <a:pt x="2238" y="707"/>
                  </a:cubicBezTo>
                  <a:cubicBezTo>
                    <a:pt x="2242" y="708"/>
                    <a:pt x="2247" y="710"/>
                    <a:pt x="2251" y="711"/>
                  </a:cubicBezTo>
                  <a:cubicBezTo>
                    <a:pt x="2246" y="721"/>
                    <a:pt x="2241" y="734"/>
                    <a:pt x="2234" y="744"/>
                  </a:cubicBezTo>
                  <a:cubicBezTo>
                    <a:pt x="2226" y="753"/>
                    <a:pt x="2220" y="764"/>
                    <a:pt x="2209" y="769"/>
                  </a:cubicBezTo>
                  <a:cubicBezTo>
                    <a:pt x="2197" y="774"/>
                    <a:pt x="2185" y="779"/>
                    <a:pt x="2173" y="783"/>
                  </a:cubicBezTo>
                  <a:cubicBezTo>
                    <a:pt x="2170" y="784"/>
                    <a:pt x="2166" y="786"/>
                    <a:pt x="2162" y="787"/>
                  </a:cubicBezTo>
                  <a:cubicBezTo>
                    <a:pt x="2159" y="788"/>
                    <a:pt x="2160" y="788"/>
                    <a:pt x="2161" y="792"/>
                  </a:cubicBezTo>
                  <a:cubicBezTo>
                    <a:pt x="2161" y="794"/>
                    <a:pt x="2161" y="799"/>
                    <a:pt x="2157" y="797"/>
                  </a:cubicBezTo>
                  <a:cubicBezTo>
                    <a:pt x="2156" y="796"/>
                    <a:pt x="2155" y="791"/>
                    <a:pt x="2154" y="789"/>
                  </a:cubicBezTo>
                  <a:cubicBezTo>
                    <a:pt x="2155" y="789"/>
                    <a:pt x="2157" y="788"/>
                    <a:pt x="2158" y="788"/>
                  </a:cubicBezTo>
                  <a:cubicBezTo>
                    <a:pt x="2154" y="785"/>
                    <a:pt x="2146" y="782"/>
                    <a:pt x="2142" y="786"/>
                  </a:cubicBezTo>
                  <a:cubicBezTo>
                    <a:pt x="2138" y="789"/>
                    <a:pt x="2128" y="794"/>
                    <a:pt x="2126" y="799"/>
                  </a:cubicBezTo>
                  <a:cubicBezTo>
                    <a:pt x="2126" y="801"/>
                    <a:pt x="2123" y="807"/>
                    <a:pt x="2124" y="809"/>
                  </a:cubicBezTo>
                  <a:cubicBezTo>
                    <a:pt x="2126" y="813"/>
                    <a:pt x="2128" y="816"/>
                    <a:pt x="2131" y="820"/>
                  </a:cubicBezTo>
                  <a:cubicBezTo>
                    <a:pt x="2134" y="826"/>
                    <a:pt x="2138" y="830"/>
                    <a:pt x="2142" y="835"/>
                  </a:cubicBezTo>
                  <a:cubicBezTo>
                    <a:pt x="2147" y="842"/>
                    <a:pt x="2150" y="844"/>
                    <a:pt x="2150" y="852"/>
                  </a:cubicBezTo>
                  <a:cubicBezTo>
                    <a:pt x="2150" y="857"/>
                    <a:pt x="2153" y="868"/>
                    <a:pt x="2149" y="872"/>
                  </a:cubicBezTo>
                  <a:cubicBezTo>
                    <a:pt x="2139" y="881"/>
                    <a:pt x="2129" y="890"/>
                    <a:pt x="2118" y="899"/>
                  </a:cubicBezTo>
                  <a:cubicBezTo>
                    <a:pt x="2114" y="895"/>
                    <a:pt x="2119" y="889"/>
                    <a:pt x="2116" y="886"/>
                  </a:cubicBezTo>
                  <a:cubicBezTo>
                    <a:pt x="2113" y="882"/>
                    <a:pt x="2109" y="879"/>
                    <a:pt x="2106" y="875"/>
                  </a:cubicBezTo>
                  <a:cubicBezTo>
                    <a:pt x="2099" y="868"/>
                    <a:pt x="2094" y="864"/>
                    <a:pt x="2086" y="864"/>
                  </a:cubicBezTo>
                  <a:cubicBezTo>
                    <a:pt x="2086" y="862"/>
                    <a:pt x="2086" y="859"/>
                    <a:pt x="2087" y="857"/>
                  </a:cubicBezTo>
                  <a:cubicBezTo>
                    <a:pt x="2078" y="858"/>
                    <a:pt x="2080" y="859"/>
                    <a:pt x="2079" y="868"/>
                  </a:cubicBezTo>
                  <a:cubicBezTo>
                    <a:pt x="2079" y="874"/>
                    <a:pt x="2076" y="879"/>
                    <a:pt x="2074" y="884"/>
                  </a:cubicBezTo>
                  <a:cubicBezTo>
                    <a:pt x="2073" y="886"/>
                    <a:pt x="2074" y="888"/>
                    <a:pt x="2074" y="891"/>
                  </a:cubicBezTo>
                  <a:cubicBezTo>
                    <a:pt x="2074" y="895"/>
                    <a:pt x="2074" y="895"/>
                    <a:pt x="2078" y="894"/>
                  </a:cubicBezTo>
                  <a:cubicBezTo>
                    <a:pt x="2081" y="894"/>
                    <a:pt x="2083" y="908"/>
                    <a:pt x="2084" y="910"/>
                  </a:cubicBezTo>
                  <a:cubicBezTo>
                    <a:pt x="2085" y="914"/>
                    <a:pt x="2093" y="918"/>
                    <a:pt x="2096" y="920"/>
                  </a:cubicBezTo>
                  <a:cubicBezTo>
                    <a:pt x="2099" y="923"/>
                    <a:pt x="2104" y="927"/>
                    <a:pt x="2105" y="931"/>
                  </a:cubicBezTo>
                  <a:cubicBezTo>
                    <a:pt x="2107" y="936"/>
                    <a:pt x="2105" y="942"/>
                    <a:pt x="2106" y="948"/>
                  </a:cubicBezTo>
                  <a:cubicBezTo>
                    <a:pt x="2108" y="952"/>
                    <a:pt x="2110" y="957"/>
                    <a:pt x="2112" y="962"/>
                  </a:cubicBezTo>
                  <a:cubicBezTo>
                    <a:pt x="2105" y="961"/>
                    <a:pt x="2101" y="956"/>
                    <a:pt x="2095" y="952"/>
                  </a:cubicBezTo>
                  <a:cubicBezTo>
                    <a:pt x="2089" y="947"/>
                    <a:pt x="2089" y="945"/>
                    <a:pt x="2087" y="938"/>
                  </a:cubicBezTo>
                  <a:cubicBezTo>
                    <a:pt x="2085" y="933"/>
                    <a:pt x="2084" y="922"/>
                    <a:pt x="2080" y="918"/>
                  </a:cubicBezTo>
                  <a:cubicBezTo>
                    <a:pt x="2075" y="913"/>
                    <a:pt x="2070" y="907"/>
                    <a:pt x="2065" y="902"/>
                  </a:cubicBezTo>
                  <a:cubicBezTo>
                    <a:pt x="2063" y="899"/>
                    <a:pt x="2066" y="886"/>
                    <a:pt x="2066" y="882"/>
                  </a:cubicBezTo>
                  <a:cubicBezTo>
                    <a:pt x="2067" y="875"/>
                    <a:pt x="2065" y="867"/>
                    <a:pt x="2065" y="861"/>
                  </a:cubicBezTo>
                  <a:cubicBezTo>
                    <a:pt x="2064" y="847"/>
                    <a:pt x="2060" y="835"/>
                    <a:pt x="2056" y="822"/>
                  </a:cubicBezTo>
                  <a:cubicBezTo>
                    <a:pt x="2053" y="826"/>
                    <a:pt x="2050" y="829"/>
                    <a:pt x="2047" y="832"/>
                  </a:cubicBezTo>
                  <a:cubicBezTo>
                    <a:pt x="2044" y="837"/>
                    <a:pt x="2044" y="836"/>
                    <a:pt x="2039" y="835"/>
                  </a:cubicBezTo>
                  <a:cubicBezTo>
                    <a:pt x="2034" y="834"/>
                    <a:pt x="2034" y="834"/>
                    <a:pt x="2035" y="829"/>
                  </a:cubicBezTo>
                  <a:cubicBezTo>
                    <a:pt x="2035" y="826"/>
                    <a:pt x="2037" y="819"/>
                    <a:pt x="2036" y="817"/>
                  </a:cubicBezTo>
                  <a:cubicBezTo>
                    <a:pt x="2033" y="808"/>
                    <a:pt x="2031" y="801"/>
                    <a:pt x="2024" y="796"/>
                  </a:cubicBezTo>
                  <a:cubicBezTo>
                    <a:pt x="2018" y="791"/>
                    <a:pt x="2016" y="782"/>
                    <a:pt x="2013" y="775"/>
                  </a:cubicBezTo>
                  <a:cubicBezTo>
                    <a:pt x="2010" y="777"/>
                    <a:pt x="2005" y="782"/>
                    <a:pt x="2002" y="782"/>
                  </a:cubicBezTo>
                  <a:cubicBezTo>
                    <a:pt x="1995" y="783"/>
                    <a:pt x="1989" y="784"/>
                    <a:pt x="1983" y="785"/>
                  </a:cubicBezTo>
                  <a:cubicBezTo>
                    <a:pt x="1982" y="785"/>
                    <a:pt x="1978" y="785"/>
                    <a:pt x="1977" y="786"/>
                  </a:cubicBezTo>
                  <a:cubicBezTo>
                    <a:pt x="1976" y="787"/>
                    <a:pt x="1978" y="791"/>
                    <a:pt x="1977" y="792"/>
                  </a:cubicBezTo>
                  <a:cubicBezTo>
                    <a:pt x="1974" y="796"/>
                    <a:pt x="1971" y="799"/>
                    <a:pt x="1968" y="802"/>
                  </a:cubicBezTo>
                  <a:cubicBezTo>
                    <a:pt x="1959" y="811"/>
                    <a:pt x="1950" y="820"/>
                    <a:pt x="1941" y="829"/>
                  </a:cubicBezTo>
                  <a:cubicBezTo>
                    <a:pt x="1938" y="832"/>
                    <a:pt x="1932" y="834"/>
                    <a:pt x="1929" y="836"/>
                  </a:cubicBezTo>
                  <a:cubicBezTo>
                    <a:pt x="1924" y="838"/>
                    <a:pt x="1926" y="841"/>
                    <a:pt x="1926" y="847"/>
                  </a:cubicBezTo>
                  <a:cubicBezTo>
                    <a:pt x="1926" y="852"/>
                    <a:pt x="1927" y="859"/>
                    <a:pt x="1926" y="863"/>
                  </a:cubicBezTo>
                  <a:cubicBezTo>
                    <a:pt x="1925" y="868"/>
                    <a:pt x="1922" y="874"/>
                    <a:pt x="1923" y="879"/>
                  </a:cubicBezTo>
                  <a:cubicBezTo>
                    <a:pt x="1924" y="886"/>
                    <a:pt x="1925" y="889"/>
                    <a:pt x="1930" y="894"/>
                  </a:cubicBezTo>
                  <a:cubicBezTo>
                    <a:pt x="1934" y="898"/>
                    <a:pt x="1935" y="903"/>
                    <a:pt x="1938" y="909"/>
                  </a:cubicBezTo>
                  <a:cubicBezTo>
                    <a:pt x="1942" y="919"/>
                    <a:pt x="1925" y="928"/>
                    <a:pt x="1924" y="914"/>
                  </a:cubicBezTo>
                  <a:cubicBezTo>
                    <a:pt x="1923" y="908"/>
                    <a:pt x="1923" y="903"/>
                    <a:pt x="1923" y="897"/>
                  </a:cubicBezTo>
                  <a:cubicBezTo>
                    <a:pt x="1923" y="891"/>
                    <a:pt x="1921" y="890"/>
                    <a:pt x="1917" y="886"/>
                  </a:cubicBezTo>
                  <a:cubicBezTo>
                    <a:pt x="1917" y="890"/>
                    <a:pt x="1918" y="894"/>
                    <a:pt x="1914" y="896"/>
                  </a:cubicBezTo>
                  <a:cubicBezTo>
                    <a:pt x="1911" y="898"/>
                    <a:pt x="1907" y="901"/>
                    <a:pt x="1904" y="903"/>
                  </a:cubicBezTo>
                  <a:cubicBezTo>
                    <a:pt x="1894" y="884"/>
                    <a:pt x="1885" y="865"/>
                    <a:pt x="1877" y="845"/>
                  </a:cubicBezTo>
                  <a:cubicBezTo>
                    <a:pt x="1874" y="840"/>
                    <a:pt x="1871" y="834"/>
                    <a:pt x="1869" y="829"/>
                  </a:cubicBezTo>
                  <a:cubicBezTo>
                    <a:pt x="1868" y="825"/>
                    <a:pt x="1869" y="820"/>
                    <a:pt x="1869" y="816"/>
                  </a:cubicBezTo>
                  <a:cubicBezTo>
                    <a:pt x="1868" y="803"/>
                    <a:pt x="1868" y="791"/>
                    <a:pt x="1868" y="778"/>
                  </a:cubicBezTo>
                  <a:cubicBezTo>
                    <a:pt x="1865" y="782"/>
                    <a:pt x="1862" y="786"/>
                    <a:pt x="1860" y="789"/>
                  </a:cubicBezTo>
                  <a:cubicBezTo>
                    <a:pt x="1857" y="793"/>
                    <a:pt x="1857" y="792"/>
                    <a:pt x="1852" y="792"/>
                  </a:cubicBezTo>
                  <a:cubicBezTo>
                    <a:pt x="1848" y="792"/>
                    <a:pt x="1842" y="783"/>
                    <a:pt x="1838" y="779"/>
                  </a:cubicBezTo>
                  <a:cubicBezTo>
                    <a:pt x="1842" y="778"/>
                    <a:pt x="1849" y="779"/>
                    <a:pt x="1850" y="774"/>
                  </a:cubicBezTo>
                  <a:cubicBezTo>
                    <a:pt x="1848" y="774"/>
                    <a:pt x="1845" y="775"/>
                    <a:pt x="1844" y="774"/>
                  </a:cubicBezTo>
                  <a:cubicBezTo>
                    <a:pt x="1839" y="773"/>
                    <a:pt x="1833" y="768"/>
                    <a:pt x="1828" y="765"/>
                  </a:cubicBezTo>
                  <a:cubicBezTo>
                    <a:pt x="1825" y="764"/>
                    <a:pt x="1823" y="755"/>
                    <a:pt x="1821" y="752"/>
                  </a:cubicBezTo>
                  <a:cubicBezTo>
                    <a:pt x="1820" y="748"/>
                    <a:pt x="1793" y="754"/>
                    <a:pt x="1789" y="755"/>
                  </a:cubicBezTo>
                  <a:cubicBezTo>
                    <a:pt x="1779" y="756"/>
                    <a:pt x="1769" y="752"/>
                    <a:pt x="1759" y="750"/>
                  </a:cubicBezTo>
                  <a:cubicBezTo>
                    <a:pt x="1755" y="749"/>
                    <a:pt x="1750" y="749"/>
                    <a:pt x="1748" y="745"/>
                  </a:cubicBezTo>
                  <a:cubicBezTo>
                    <a:pt x="1744" y="737"/>
                    <a:pt x="1745" y="735"/>
                    <a:pt x="1737" y="738"/>
                  </a:cubicBezTo>
                  <a:cubicBezTo>
                    <a:pt x="1731" y="740"/>
                    <a:pt x="1727" y="739"/>
                    <a:pt x="1720" y="738"/>
                  </a:cubicBezTo>
                  <a:cubicBezTo>
                    <a:pt x="1716" y="737"/>
                    <a:pt x="1714" y="732"/>
                    <a:pt x="1710" y="731"/>
                  </a:cubicBezTo>
                  <a:cubicBezTo>
                    <a:pt x="1703" y="727"/>
                    <a:pt x="1702" y="726"/>
                    <a:pt x="1699" y="719"/>
                  </a:cubicBezTo>
                  <a:cubicBezTo>
                    <a:pt x="1697" y="714"/>
                    <a:pt x="1696" y="708"/>
                    <a:pt x="1690" y="707"/>
                  </a:cubicBezTo>
                  <a:cubicBezTo>
                    <a:pt x="1682" y="706"/>
                    <a:pt x="1682" y="706"/>
                    <a:pt x="1676" y="714"/>
                  </a:cubicBezTo>
                  <a:cubicBezTo>
                    <a:pt x="1674" y="716"/>
                    <a:pt x="1681" y="725"/>
                    <a:pt x="1682" y="728"/>
                  </a:cubicBezTo>
                  <a:cubicBezTo>
                    <a:pt x="1688" y="737"/>
                    <a:pt x="1693" y="747"/>
                    <a:pt x="1698" y="756"/>
                  </a:cubicBezTo>
                  <a:cubicBezTo>
                    <a:pt x="1698" y="752"/>
                    <a:pt x="1699" y="747"/>
                    <a:pt x="1700" y="743"/>
                  </a:cubicBezTo>
                  <a:cubicBezTo>
                    <a:pt x="1703" y="750"/>
                    <a:pt x="1703" y="756"/>
                    <a:pt x="1703" y="764"/>
                  </a:cubicBezTo>
                  <a:cubicBezTo>
                    <a:pt x="1709" y="763"/>
                    <a:pt x="1720" y="764"/>
                    <a:pt x="1726" y="761"/>
                  </a:cubicBezTo>
                  <a:cubicBezTo>
                    <a:pt x="1731" y="757"/>
                    <a:pt x="1737" y="748"/>
                    <a:pt x="1741" y="743"/>
                  </a:cubicBezTo>
                  <a:cubicBezTo>
                    <a:pt x="1742" y="748"/>
                    <a:pt x="1740" y="757"/>
                    <a:pt x="1745" y="760"/>
                  </a:cubicBezTo>
                  <a:cubicBezTo>
                    <a:pt x="1747" y="762"/>
                    <a:pt x="1750" y="765"/>
                    <a:pt x="1753" y="766"/>
                  </a:cubicBezTo>
                  <a:cubicBezTo>
                    <a:pt x="1756" y="767"/>
                    <a:pt x="1759" y="766"/>
                    <a:pt x="1760" y="769"/>
                  </a:cubicBezTo>
                  <a:cubicBezTo>
                    <a:pt x="1761" y="771"/>
                    <a:pt x="1763" y="776"/>
                    <a:pt x="1765" y="777"/>
                  </a:cubicBezTo>
                  <a:cubicBezTo>
                    <a:pt x="1769" y="777"/>
                    <a:pt x="1767" y="780"/>
                    <a:pt x="1767" y="784"/>
                  </a:cubicBezTo>
                  <a:cubicBezTo>
                    <a:pt x="1767" y="788"/>
                    <a:pt x="1759" y="795"/>
                    <a:pt x="1756" y="798"/>
                  </a:cubicBezTo>
                  <a:cubicBezTo>
                    <a:pt x="1756" y="797"/>
                    <a:pt x="1755" y="795"/>
                    <a:pt x="1755" y="794"/>
                  </a:cubicBezTo>
                  <a:cubicBezTo>
                    <a:pt x="1753" y="799"/>
                    <a:pt x="1751" y="801"/>
                    <a:pt x="1751" y="807"/>
                  </a:cubicBezTo>
                  <a:cubicBezTo>
                    <a:pt x="1751" y="812"/>
                    <a:pt x="1750" y="811"/>
                    <a:pt x="1746" y="813"/>
                  </a:cubicBezTo>
                  <a:cubicBezTo>
                    <a:pt x="1742" y="815"/>
                    <a:pt x="1738" y="817"/>
                    <a:pt x="1734" y="819"/>
                  </a:cubicBezTo>
                  <a:cubicBezTo>
                    <a:pt x="1731" y="820"/>
                    <a:pt x="1731" y="827"/>
                    <a:pt x="1729" y="828"/>
                  </a:cubicBezTo>
                  <a:cubicBezTo>
                    <a:pt x="1727" y="829"/>
                    <a:pt x="1724" y="826"/>
                    <a:pt x="1722" y="827"/>
                  </a:cubicBezTo>
                  <a:cubicBezTo>
                    <a:pt x="1719" y="828"/>
                    <a:pt x="1716" y="830"/>
                    <a:pt x="1713" y="831"/>
                  </a:cubicBezTo>
                  <a:cubicBezTo>
                    <a:pt x="1709" y="833"/>
                    <a:pt x="1710" y="838"/>
                    <a:pt x="1706" y="840"/>
                  </a:cubicBezTo>
                  <a:cubicBezTo>
                    <a:pt x="1699" y="842"/>
                    <a:pt x="1693" y="844"/>
                    <a:pt x="1686" y="847"/>
                  </a:cubicBezTo>
                  <a:cubicBezTo>
                    <a:pt x="1684" y="847"/>
                    <a:pt x="1684" y="849"/>
                    <a:pt x="1682" y="851"/>
                  </a:cubicBezTo>
                  <a:cubicBezTo>
                    <a:pt x="1681" y="853"/>
                    <a:pt x="1679" y="853"/>
                    <a:pt x="1676" y="853"/>
                  </a:cubicBezTo>
                  <a:cubicBezTo>
                    <a:pt x="1670" y="854"/>
                    <a:pt x="1664" y="856"/>
                    <a:pt x="1659" y="858"/>
                  </a:cubicBezTo>
                  <a:cubicBezTo>
                    <a:pt x="1654" y="859"/>
                    <a:pt x="1653" y="864"/>
                    <a:pt x="1649" y="864"/>
                  </a:cubicBezTo>
                  <a:cubicBezTo>
                    <a:pt x="1642" y="864"/>
                    <a:pt x="1641" y="865"/>
                    <a:pt x="1640" y="858"/>
                  </a:cubicBezTo>
                  <a:cubicBezTo>
                    <a:pt x="1638" y="850"/>
                    <a:pt x="1637" y="843"/>
                    <a:pt x="1635" y="835"/>
                  </a:cubicBezTo>
                  <a:cubicBezTo>
                    <a:pt x="1633" y="823"/>
                    <a:pt x="1628" y="816"/>
                    <a:pt x="1621" y="806"/>
                  </a:cubicBezTo>
                  <a:cubicBezTo>
                    <a:pt x="1618" y="800"/>
                    <a:pt x="1617" y="798"/>
                    <a:pt x="1611" y="796"/>
                  </a:cubicBezTo>
                  <a:cubicBezTo>
                    <a:pt x="1608" y="795"/>
                    <a:pt x="1608" y="784"/>
                    <a:pt x="1607" y="780"/>
                  </a:cubicBezTo>
                  <a:cubicBezTo>
                    <a:pt x="1606" y="774"/>
                    <a:pt x="1602" y="769"/>
                    <a:pt x="1600" y="764"/>
                  </a:cubicBezTo>
                  <a:cubicBezTo>
                    <a:pt x="1598" y="761"/>
                    <a:pt x="1595" y="760"/>
                    <a:pt x="1593" y="756"/>
                  </a:cubicBezTo>
                  <a:cubicBezTo>
                    <a:pt x="1589" y="749"/>
                    <a:pt x="1585" y="742"/>
                    <a:pt x="1581" y="735"/>
                  </a:cubicBezTo>
                  <a:cubicBezTo>
                    <a:pt x="1579" y="731"/>
                    <a:pt x="1577" y="725"/>
                    <a:pt x="1573" y="726"/>
                  </a:cubicBezTo>
                  <a:cubicBezTo>
                    <a:pt x="1573" y="722"/>
                    <a:pt x="1574" y="717"/>
                    <a:pt x="1574" y="713"/>
                  </a:cubicBezTo>
                  <a:cubicBezTo>
                    <a:pt x="1573" y="718"/>
                    <a:pt x="1571" y="723"/>
                    <a:pt x="1569" y="729"/>
                  </a:cubicBezTo>
                  <a:cubicBezTo>
                    <a:pt x="1563" y="722"/>
                    <a:pt x="1560" y="717"/>
                    <a:pt x="1556" y="709"/>
                  </a:cubicBezTo>
                  <a:cubicBezTo>
                    <a:pt x="1552" y="714"/>
                    <a:pt x="1559" y="723"/>
                    <a:pt x="1562" y="728"/>
                  </a:cubicBezTo>
                  <a:cubicBezTo>
                    <a:pt x="1567" y="738"/>
                    <a:pt x="1572" y="748"/>
                    <a:pt x="1576" y="758"/>
                  </a:cubicBezTo>
                  <a:cubicBezTo>
                    <a:pt x="1579" y="764"/>
                    <a:pt x="1578" y="771"/>
                    <a:pt x="1583" y="776"/>
                  </a:cubicBezTo>
                  <a:cubicBezTo>
                    <a:pt x="1585" y="778"/>
                    <a:pt x="1589" y="781"/>
                    <a:pt x="1590" y="784"/>
                  </a:cubicBezTo>
                  <a:cubicBezTo>
                    <a:pt x="1590" y="789"/>
                    <a:pt x="1591" y="794"/>
                    <a:pt x="1592" y="799"/>
                  </a:cubicBezTo>
                  <a:cubicBezTo>
                    <a:pt x="1592" y="802"/>
                    <a:pt x="1592" y="808"/>
                    <a:pt x="1594" y="810"/>
                  </a:cubicBezTo>
                  <a:cubicBezTo>
                    <a:pt x="1597" y="812"/>
                    <a:pt x="1601" y="815"/>
                    <a:pt x="1603" y="818"/>
                  </a:cubicBezTo>
                  <a:cubicBezTo>
                    <a:pt x="1608" y="825"/>
                    <a:pt x="1609" y="835"/>
                    <a:pt x="1612" y="842"/>
                  </a:cubicBezTo>
                  <a:cubicBezTo>
                    <a:pt x="1613" y="845"/>
                    <a:pt x="1620" y="844"/>
                    <a:pt x="1622" y="846"/>
                  </a:cubicBezTo>
                  <a:cubicBezTo>
                    <a:pt x="1625" y="849"/>
                    <a:pt x="1627" y="853"/>
                    <a:pt x="1630" y="856"/>
                  </a:cubicBezTo>
                  <a:cubicBezTo>
                    <a:pt x="1635" y="861"/>
                    <a:pt x="1644" y="867"/>
                    <a:pt x="1637" y="874"/>
                  </a:cubicBezTo>
                  <a:cubicBezTo>
                    <a:pt x="1642" y="875"/>
                    <a:pt x="1647" y="885"/>
                    <a:pt x="1651" y="884"/>
                  </a:cubicBezTo>
                  <a:cubicBezTo>
                    <a:pt x="1664" y="881"/>
                    <a:pt x="1677" y="877"/>
                    <a:pt x="1690" y="874"/>
                  </a:cubicBezTo>
                  <a:cubicBezTo>
                    <a:pt x="1692" y="873"/>
                    <a:pt x="1699" y="870"/>
                    <a:pt x="1701" y="874"/>
                  </a:cubicBezTo>
                  <a:cubicBezTo>
                    <a:pt x="1703" y="876"/>
                    <a:pt x="1698" y="888"/>
                    <a:pt x="1697" y="891"/>
                  </a:cubicBezTo>
                  <a:cubicBezTo>
                    <a:pt x="1695" y="901"/>
                    <a:pt x="1687" y="911"/>
                    <a:pt x="1682" y="921"/>
                  </a:cubicBezTo>
                  <a:cubicBezTo>
                    <a:pt x="1678" y="928"/>
                    <a:pt x="1675" y="937"/>
                    <a:pt x="1669" y="943"/>
                  </a:cubicBezTo>
                  <a:cubicBezTo>
                    <a:pt x="1653" y="960"/>
                    <a:pt x="1634" y="975"/>
                    <a:pt x="1622" y="996"/>
                  </a:cubicBezTo>
                  <a:cubicBezTo>
                    <a:pt x="1620" y="1000"/>
                    <a:pt x="1603" y="1023"/>
                    <a:pt x="1606" y="1027"/>
                  </a:cubicBezTo>
                  <a:cubicBezTo>
                    <a:pt x="1610" y="1035"/>
                    <a:pt x="1610" y="1036"/>
                    <a:pt x="1610" y="1045"/>
                  </a:cubicBezTo>
                  <a:cubicBezTo>
                    <a:pt x="1609" y="1053"/>
                    <a:pt x="1610" y="1053"/>
                    <a:pt x="1614" y="1059"/>
                  </a:cubicBezTo>
                  <a:cubicBezTo>
                    <a:pt x="1622" y="1069"/>
                    <a:pt x="1619" y="1084"/>
                    <a:pt x="1620" y="1096"/>
                  </a:cubicBezTo>
                  <a:cubicBezTo>
                    <a:pt x="1620" y="1105"/>
                    <a:pt x="1613" y="1116"/>
                    <a:pt x="1606" y="1119"/>
                  </a:cubicBezTo>
                  <a:cubicBezTo>
                    <a:pt x="1602" y="1121"/>
                    <a:pt x="1594" y="1123"/>
                    <a:pt x="1590" y="1126"/>
                  </a:cubicBezTo>
                  <a:cubicBezTo>
                    <a:pt x="1587" y="1131"/>
                    <a:pt x="1583" y="1136"/>
                    <a:pt x="1579" y="1140"/>
                  </a:cubicBezTo>
                  <a:cubicBezTo>
                    <a:pt x="1575" y="1144"/>
                    <a:pt x="1571" y="1146"/>
                    <a:pt x="1573" y="1151"/>
                  </a:cubicBezTo>
                  <a:cubicBezTo>
                    <a:pt x="1575" y="1155"/>
                    <a:pt x="1580" y="1163"/>
                    <a:pt x="1580" y="1167"/>
                  </a:cubicBezTo>
                  <a:cubicBezTo>
                    <a:pt x="1579" y="1171"/>
                    <a:pt x="1580" y="1182"/>
                    <a:pt x="1577" y="1186"/>
                  </a:cubicBezTo>
                  <a:cubicBezTo>
                    <a:pt x="1575" y="1189"/>
                    <a:pt x="1566" y="1191"/>
                    <a:pt x="1562" y="1193"/>
                  </a:cubicBezTo>
                  <a:cubicBezTo>
                    <a:pt x="1557" y="1196"/>
                    <a:pt x="1558" y="1198"/>
                    <a:pt x="1557" y="1205"/>
                  </a:cubicBezTo>
                  <a:cubicBezTo>
                    <a:pt x="1557" y="1209"/>
                    <a:pt x="1558" y="1218"/>
                    <a:pt x="1555" y="1221"/>
                  </a:cubicBezTo>
                  <a:cubicBezTo>
                    <a:pt x="1549" y="1231"/>
                    <a:pt x="1543" y="1242"/>
                    <a:pt x="1535" y="1250"/>
                  </a:cubicBezTo>
                  <a:cubicBezTo>
                    <a:pt x="1531" y="1254"/>
                    <a:pt x="1526" y="1258"/>
                    <a:pt x="1522" y="1262"/>
                  </a:cubicBezTo>
                  <a:cubicBezTo>
                    <a:pt x="1519" y="1264"/>
                    <a:pt x="1514" y="1270"/>
                    <a:pt x="1511" y="1271"/>
                  </a:cubicBezTo>
                  <a:cubicBezTo>
                    <a:pt x="1499" y="1273"/>
                    <a:pt x="1488" y="1276"/>
                    <a:pt x="1476" y="1278"/>
                  </a:cubicBezTo>
                  <a:cubicBezTo>
                    <a:pt x="1471" y="1279"/>
                    <a:pt x="1465" y="1280"/>
                    <a:pt x="1460" y="1282"/>
                  </a:cubicBezTo>
                  <a:cubicBezTo>
                    <a:pt x="1457" y="1282"/>
                    <a:pt x="1452" y="1275"/>
                    <a:pt x="1450" y="1274"/>
                  </a:cubicBezTo>
                  <a:cubicBezTo>
                    <a:pt x="1444" y="1268"/>
                    <a:pt x="1444" y="1268"/>
                    <a:pt x="1445" y="1259"/>
                  </a:cubicBezTo>
                  <a:cubicBezTo>
                    <a:pt x="1445" y="1255"/>
                    <a:pt x="1441" y="1249"/>
                    <a:pt x="1440" y="1246"/>
                  </a:cubicBezTo>
                  <a:cubicBezTo>
                    <a:pt x="1437" y="1239"/>
                    <a:pt x="1434" y="1232"/>
                    <a:pt x="1432" y="1225"/>
                  </a:cubicBezTo>
                  <a:cubicBezTo>
                    <a:pt x="1430" y="1221"/>
                    <a:pt x="1425" y="1218"/>
                    <a:pt x="1422" y="1215"/>
                  </a:cubicBezTo>
                  <a:cubicBezTo>
                    <a:pt x="1420" y="1213"/>
                    <a:pt x="1420" y="1204"/>
                    <a:pt x="1420" y="1201"/>
                  </a:cubicBezTo>
                  <a:cubicBezTo>
                    <a:pt x="1418" y="1193"/>
                    <a:pt x="1417" y="1185"/>
                    <a:pt x="1416" y="1178"/>
                  </a:cubicBezTo>
                  <a:cubicBezTo>
                    <a:pt x="1415" y="1167"/>
                    <a:pt x="1409" y="1159"/>
                    <a:pt x="1405" y="1150"/>
                  </a:cubicBezTo>
                  <a:cubicBezTo>
                    <a:pt x="1402" y="1143"/>
                    <a:pt x="1399" y="1137"/>
                    <a:pt x="1396" y="1131"/>
                  </a:cubicBezTo>
                  <a:cubicBezTo>
                    <a:pt x="1394" y="1129"/>
                    <a:pt x="1396" y="1124"/>
                    <a:pt x="1397" y="1121"/>
                  </a:cubicBezTo>
                  <a:cubicBezTo>
                    <a:pt x="1399" y="1107"/>
                    <a:pt x="1399" y="1095"/>
                    <a:pt x="1405" y="1083"/>
                  </a:cubicBezTo>
                  <a:cubicBezTo>
                    <a:pt x="1412" y="1072"/>
                    <a:pt x="1408" y="1063"/>
                    <a:pt x="1405" y="1052"/>
                  </a:cubicBezTo>
                  <a:cubicBezTo>
                    <a:pt x="1402" y="1039"/>
                    <a:pt x="1399" y="1027"/>
                    <a:pt x="1396" y="1015"/>
                  </a:cubicBezTo>
                  <a:cubicBezTo>
                    <a:pt x="1395" y="1011"/>
                    <a:pt x="1390" y="1006"/>
                    <a:pt x="1388" y="1003"/>
                  </a:cubicBezTo>
                  <a:cubicBezTo>
                    <a:pt x="1384" y="998"/>
                    <a:pt x="1380" y="992"/>
                    <a:pt x="1376" y="986"/>
                  </a:cubicBezTo>
                  <a:cubicBezTo>
                    <a:pt x="1373" y="983"/>
                    <a:pt x="1375" y="979"/>
                    <a:pt x="1375" y="976"/>
                  </a:cubicBezTo>
                  <a:cubicBezTo>
                    <a:pt x="1376" y="968"/>
                    <a:pt x="1377" y="960"/>
                    <a:pt x="1378" y="952"/>
                  </a:cubicBezTo>
                  <a:cubicBezTo>
                    <a:pt x="1379" y="946"/>
                    <a:pt x="1379" y="945"/>
                    <a:pt x="1375" y="940"/>
                  </a:cubicBezTo>
                  <a:cubicBezTo>
                    <a:pt x="1371" y="934"/>
                    <a:pt x="1371" y="933"/>
                    <a:pt x="1364" y="934"/>
                  </a:cubicBezTo>
                  <a:cubicBezTo>
                    <a:pt x="1360" y="934"/>
                    <a:pt x="1352" y="937"/>
                    <a:pt x="1350" y="933"/>
                  </a:cubicBezTo>
                  <a:cubicBezTo>
                    <a:pt x="1345" y="928"/>
                    <a:pt x="1341" y="923"/>
                    <a:pt x="1337" y="918"/>
                  </a:cubicBezTo>
                  <a:cubicBezTo>
                    <a:pt x="1336" y="916"/>
                    <a:pt x="1311" y="920"/>
                    <a:pt x="1308" y="921"/>
                  </a:cubicBezTo>
                  <a:cubicBezTo>
                    <a:pt x="1302" y="924"/>
                    <a:pt x="1296" y="927"/>
                    <a:pt x="1290" y="930"/>
                  </a:cubicBezTo>
                  <a:cubicBezTo>
                    <a:pt x="1286" y="933"/>
                    <a:pt x="1284" y="932"/>
                    <a:pt x="1279" y="930"/>
                  </a:cubicBezTo>
                  <a:cubicBezTo>
                    <a:pt x="1273" y="929"/>
                    <a:pt x="1270" y="927"/>
                    <a:pt x="1265" y="929"/>
                  </a:cubicBezTo>
                  <a:cubicBezTo>
                    <a:pt x="1259" y="931"/>
                    <a:pt x="1252" y="934"/>
                    <a:pt x="1246" y="936"/>
                  </a:cubicBezTo>
                  <a:cubicBezTo>
                    <a:pt x="1243" y="937"/>
                    <a:pt x="1239" y="933"/>
                    <a:pt x="1237" y="931"/>
                  </a:cubicBezTo>
                  <a:cubicBezTo>
                    <a:pt x="1231" y="926"/>
                    <a:pt x="1224" y="922"/>
                    <a:pt x="1218" y="918"/>
                  </a:cubicBezTo>
                  <a:cubicBezTo>
                    <a:pt x="1211" y="912"/>
                    <a:pt x="1207" y="909"/>
                    <a:pt x="1202" y="901"/>
                  </a:cubicBezTo>
                  <a:cubicBezTo>
                    <a:pt x="1194" y="887"/>
                    <a:pt x="1186" y="874"/>
                    <a:pt x="1178" y="860"/>
                  </a:cubicBezTo>
                  <a:cubicBezTo>
                    <a:pt x="1176" y="856"/>
                    <a:pt x="1173" y="851"/>
                    <a:pt x="1171" y="847"/>
                  </a:cubicBezTo>
                  <a:cubicBezTo>
                    <a:pt x="1170" y="845"/>
                    <a:pt x="1174" y="837"/>
                    <a:pt x="1175" y="835"/>
                  </a:cubicBezTo>
                  <a:cubicBezTo>
                    <a:pt x="1176" y="832"/>
                    <a:pt x="1180" y="825"/>
                    <a:pt x="1179" y="821"/>
                  </a:cubicBezTo>
                  <a:cubicBezTo>
                    <a:pt x="1178" y="815"/>
                    <a:pt x="1176" y="808"/>
                    <a:pt x="1175" y="802"/>
                  </a:cubicBezTo>
                  <a:cubicBezTo>
                    <a:pt x="1174" y="797"/>
                    <a:pt x="1171" y="789"/>
                    <a:pt x="1171" y="785"/>
                  </a:cubicBezTo>
                  <a:cubicBezTo>
                    <a:pt x="1171" y="782"/>
                    <a:pt x="1175" y="778"/>
                    <a:pt x="1176" y="776"/>
                  </a:cubicBezTo>
                  <a:cubicBezTo>
                    <a:pt x="1184" y="762"/>
                    <a:pt x="1191" y="749"/>
                    <a:pt x="1199" y="735"/>
                  </a:cubicBezTo>
                  <a:cubicBezTo>
                    <a:pt x="1204" y="725"/>
                    <a:pt x="1210" y="723"/>
                    <a:pt x="1219" y="717"/>
                  </a:cubicBezTo>
                  <a:cubicBezTo>
                    <a:pt x="1224" y="714"/>
                    <a:pt x="1226" y="714"/>
                    <a:pt x="1227" y="708"/>
                  </a:cubicBezTo>
                  <a:cubicBezTo>
                    <a:pt x="1228" y="701"/>
                    <a:pt x="1229" y="694"/>
                    <a:pt x="1230" y="686"/>
                  </a:cubicBezTo>
                  <a:cubicBezTo>
                    <a:pt x="1232" y="678"/>
                    <a:pt x="1249" y="676"/>
                    <a:pt x="1252" y="668"/>
                  </a:cubicBezTo>
                  <a:cubicBezTo>
                    <a:pt x="1254" y="662"/>
                    <a:pt x="1255" y="654"/>
                    <a:pt x="1261" y="653"/>
                  </a:cubicBezTo>
                  <a:cubicBezTo>
                    <a:pt x="1263" y="652"/>
                    <a:pt x="1267" y="660"/>
                    <a:pt x="1271" y="659"/>
                  </a:cubicBezTo>
                  <a:cubicBezTo>
                    <a:pt x="1274" y="659"/>
                    <a:pt x="1278" y="656"/>
                    <a:pt x="1280" y="657"/>
                  </a:cubicBezTo>
                  <a:cubicBezTo>
                    <a:pt x="1281" y="658"/>
                    <a:pt x="1286" y="661"/>
                    <a:pt x="1287" y="661"/>
                  </a:cubicBezTo>
                  <a:cubicBezTo>
                    <a:pt x="1291" y="658"/>
                    <a:pt x="1296" y="655"/>
                    <a:pt x="1301" y="652"/>
                  </a:cubicBezTo>
                  <a:cubicBezTo>
                    <a:pt x="1309" y="648"/>
                    <a:pt x="1320" y="645"/>
                    <a:pt x="1330" y="643"/>
                  </a:cubicBezTo>
                  <a:cubicBezTo>
                    <a:pt x="1332" y="643"/>
                    <a:pt x="1336" y="642"/>
                    <a:pt x="1339" y="642"/>
                  </a:cubicBezTo>
                  <a:cubicBezTo>
                    <a:pt x="1341" y="643"/>
                    <a:pt x="1344" y="645"/>
                    <a:pt x="1346" y="645"/>
                  </a:cubicBezTo>
                  <a:cubicBezTo>
                    <a:pt x="1348" y="645"/>
                    <a:pt x="1351" y="642"/>
                    <a:pt x="1353" y="642"/>
                  </a:cubicBezTo>
                  <a:cubicBezTo>
                    <a:pt x="1355" y="641"/>
                    <a:pt x="1357" y="642"/>
                    <a:pt x="1359" y="642"/>
                  </a:cubicBezTo>
                  <a:cubicBezTo>
                    <a:pt x="1366" y="642"/>
                    <a:pt x="1370" y="643"/>
                    <a:pt x="1376" y="640"/>
                  </a:cubicBezTo>
                  <a:cubicBezTo>
                    <a:pt x="1380" y="637"/>
                    <a:pt x="1384" y="641"/>
                    <a:pt x="1389" y="643"/>
                  </a:cubicBezTo>
                  <a:cubicBezTo>
                    <a:pt x="1386" y="650"/>
                    <a:pt x="1385" y="651"/>
                    <a:pt x="1389" y="658"/>
                  </a:cubicBezTo>
                  <a:cubicBezTo>
                    <a:pt x="1391" y="661"/>
                    <a:pt x="1384" y="666"/>
                    <a:pt x="1381" y="669"/>
                  </a:cubicBezTo>
                  <a:cubicBezTo>
                    <a:pt x="1385" y="672"/>
                    <a:pt x="1390" y="678"/>
                    <a:pt x="1394" y="679"/>
                  </a:cubicBezTo>
                  <a:cubicBezTo>
                    <a:pt x="1402" y="682"/>
                    <a:pt x="1410" y="684"/>
                    <a:pt x="1418" y="686"/>
                  </a:cubicBezTo>
                  <a:cubicBezTo>
                    <a:pt x="1425" y="687"/>
                    <a:pt x="1423" y="694"/>
                    <a:pt x="1429" y="697"/>
                  </a:cubicBezTo>
                  <a:cubicBezTo>
                    <a:pt x="1434" y="699"/>
                    <a:pt x="1439" y="698"/>
                    <a:pt x="1444" y="702"/>
                  </a:cubicBezTo>
                  <a:cubicBezTo>
                    <a:pt x="1451" y="707"/>
                    <a:pt x="1455" y="708"/>
                    <a:pt x="1460" y="699"/>
                  </a:cubicBezTo>
                  <a:cubicBezTo>
                    <a:pt x="1461" y="697"/>
                    <a:pt x="1457" y="694"/>
                    <a:pt x="1458" y="692"/>
                  </a:cubicBezTo>
                  <a:cubicBezTo>
                    <a:pt x="1459" y="690"/>
                    <a:pt x="1461" y="685"/>
                    <a:pt x="1463" y="685"/>
                  </a:cubicBezTo>
                  <a:cubicBezTo>
                    <a:pt x="1470" y="683"/>
                    <a:pt x="1474" y="681"/>
                    <a:pt x="1482" y="684"/>
                  </a:cubicBezTo>
                  <a:cubicBezTo>
                    <a:pt x="1484" y="684"/>
                    <a:pt x="1482" y="688"/>
                    <a:pt x="1484" y="688"/>
                  </a:cubicBezTo>
                  <a:cubicBezTo>
                    <a:pt x="1488" y="689"/>
                    <a:pt x="1492" y="690"/>
                    <a:pt x="1495" y="690"/>
                  </a:cubicBezTo>
                  <a:cubicBezTo>
                    <a:pt x="1498" y="691"/>
                    <a:pt x="1498" y="692"/>
                    <a:pt x="1500" y="695"/>
                  </a:cubicBezTo>
                  <a:cubicBezTo>
                    <a:pt x="1501" y="697"/>
                    <a:pt x="1503" y="693"/>
                    <a:pt x="1505" y="694"/>
                  </a:cubicBezTo>
                  <a:cubicBezTo>
                    <a:pt x="1510" y="696"/>
                    <a:pt x="1516" y="697"/>
                    <a:pt x="1522" y="699"/>
                  </a:cubicBezTo>
                  <a:cubicBezTo>
                    <a:pt x="1528" y="701"/>
                    <a:pt x="1529" y="701"/>
                    <a:pt x="1535" y="698"/>
                  </a:cubicBezTo>
                  <a:cubicBezTo>
                    <a:pt x="1542" y="695"/>
                    <a:pt x="1543" y="694"/>
                    <a:pt x="1549" y="697"/>
                  </a:cubicBezTo>
                  <a:cubicBezTo>
                    <a:pt x="1557" y="701"/>
                    <a:pt x="1569" y="699"/>
                    <a:pt x="1573" y="689"/>
                  </a:cubicBezTo>
                  <a:cubicBezTo>
                    <a:pt x="1575" y="683"/>
                    <a:pt x="1586" y="664"/>
                    <a:pt x="1582" y="658"/>
                  </a:cubicBezTo>
                  <a:cubicBezTo>
                    <a:pt x="1579" y="654"/>
                    <a:pt x="1585" y="645"/>
                    <a:pt x="1584" y="643"/>
                  </a:cubicBezTo>
                  <a:cubicBezTo>
                    <a:pt x="1582" y="642"/>
                    <a:pt x="1580" y="644"/>
                    <a:pt x="1579" y="645"/>
                  </a:cubicBezTo>
                  <a:cubicBezTo>
                    <a:pt x="1577" y="647"/>
                    <a:pt x="1575" y="643"/>
                    <a:pt x="1573" y="644"/>
                  </a:cubicBezTo>
                  <a:cubicBezTo>
                    <a:pt x="1571" y="644"/>
                    <a:pt x="1569" y="649"/>
                    <a:pt x="1567" y="650"/>
                  </a:cubicBezTo>
                  <a:cubicBezTo>
                    <a:pt x="1565" y="651"/>
                    <a:pt x="1561" y="650"/>
                    <a:pt x="1559" y="650"/>
                  </a:cubicBezTo>
                  <a:cubicBezTo>
                    <a:pt x="1554" y="650"/>
                    <a:pt x="1552" y="645"/>
                    <a:pt x="1547" y="644"/>
                  </a:cubicBezTo>
                  <a:cubicBezTo>
                    <a:pt x="1544" y="644"/>
                    <a:pt x="1541" y="642"/>
                    <a:pt x="1540" y="645"/>
                  </a:cubicBezTo>
                  <a:cubicBezTo>
                    <a:pt x="1539" y="649"/>
                    <a:pt x="1539" y="649"/>
                    <a:pt x="1535" y="650"/>
                  </a:cubicBezTo>
                  <a:cubicBezTo>
                    <a:pt x="1531" y="651"/>
                    <a:pt x="1525" y="645"/>
                    <a:pt x="1522" y="643"/>
                  </a:cubicBezTo>
                  <a:cubicBezTo>
                    <a:pt x="1516" y="640"/>
                    <a:pt x="1506" y="624"/>
                    <a:pt x="1512" y="617"/>
                  </a:cubicBezTo>
                  <a:cubicBezTo>
                    <a:pt x="1510" y="617"/>
                    <a:pt x="1508" y="617"/>
                    <a:pt x="1506" y="617"/>
                  </a:cubicBezTo>
                  <a:cubicBezTo>
                    <a:pt x="1505" y="610"/>
                    <a:pt x="1514" y="609"/>
                    <a:pt x="1518" y="609"/>
                  </a:cubicBezTo>
                  <a:cubicBezTo>
                    <a:pt x="1525" y="608"/>
                    <a:pt x="1529" y="608"/>
                    <a:pt x="1535" y="605"/>
                  </a:cubicBezTo>
                  <a:cubicBezTo>
                    <a:pt x="1533" y="604"/>
                    <a:pt x="1531" y="603"/>
                    <a:pt x="1529" y="602"/>
                  </a:cubicBezTo>
                  <a:cubicBezTo>
                    <a:pt x="1530" y="598"/>
                    <a:pt x="1537" y="600"/>
                    <a:pt x="1541" y="600"/>
                  </a:cubicBezTo>
                  <a:cubicBezTo>
                    <a:pt x="1547" y="601"/>
                    <a:pt x="1547" y="599"/>
                    <a:pt x="1552" y="596"/>
                  </a:cubicBezTo>
                  <a:cubicBezTo>
                    <a:pt x="1555" y="594"/>
                    <a:pt x="1559" y="591"/>
                    <a:pt x="1563" y="591"/>
                  </a:cubicBezTo>
                  <a:cubicBezTo>
                    <a:pt x="1568" y="592"/>
                    <a:pt x="1572" y="593"/>
                    <a:pt x="1577" y="591"/>
                  </a:cubicBezTo>
                  <a:cubicBezTo>
                    <a:pt x="1576" y="593"/>
                    <a:pt x="1578" y="595"/>
                    <a:pt x="1580" y="596"/>
                  </a:cubicBezTo>
                  <a:cubicBezTo>
                    <a:pt x="1583" y="597"/>
                    <a:pt x="1582" y="593"/>
                    <a:pt x="1585" y="598"/>
                  </a:cubicBezTo>
                  <a:cubicBezTo>
                    <a:pt x="1586" y="599"/>
                    <a:pt x="1595" y="601"/>
                    <a:pt x="1598" y="602"/>
                  </a:cubicBezTo>
                  <a:cubicBezTo>
                    <a:pt x="1603" y="604"/>
                    <a:pt x="1606" y="601"/>
                    <a:pt x="1611" y="601"/>
                  </a:cubicBezTo>
                  <a:cubicBezTo>
                    <a:pt x="1617" y="602"/>
                    <a:pt x="1621" y="600"/>
                    <a:pt x="1625" y="597"/>
                  </a:cubicBezTo>
                  <a:cubicBezTo>
                    <a:pt x="1629" y="595"/>
                    <a:pt x="1627" y="588"/>
                    <a:pt x="1625" y="585"/>
                  </a:cubicBezTo>
                  <a:cubicBezTo>
                    <a:pt x="1621" y="581"/>
                    <a:pt x="1617" y="580"/>
                    <a:pt x="1613" y="576"/>
                  </a:cubicBezTo>
                  <a:cubicBezTo>
                    <a:pt x="1609" y="573"/>
                    <a:pt x="1606" y="568"/>
                    <a:pt x="1600" y="567"/>
                  </a:cubicBezTo>
                  <a:cubicBezTo>
                    <a:pt x="1600" y="567"/>
                    <a:pt x="1595" y="564"/>
                    <a:pt x="1595" y="564"/>
                  </a:cubicBezTo>
                  <a:cubicBezTo>
                    <a:pt x="1592" y="562"/>
                    <a:pt x="1590" y="560"/>
                    <a:pt x="1588" y="559"/>
                  </a:cubicBezTo>
                  <a:cubicBezTo>
                    <a:pt x="1589" y="558"/>
                    <a:pt x="1590" y="556"/>
                    <a:pt x="1590" y="556"/>
                  </a:cubicBezTo>
                  <a:cubicBezTo>
                    <a:pt x="1592" y="557"/>
                    <a:pt x="1594" y="557"/>
                    <a:pt x="1596" y="558"/>
                  </a:cubicBezTo>
                  <a:cubicBezTo>
                    <a:pt x="1594" y="551"/>
                    <a:pt x="1598" y="549"/>
                    <a:pt x="1603" y="549"/>
                  </a:cubicBezTo>
                  <a:cubicBezTo>
                    <a:pt x="1601" y="547"/>
                    <a:pt x="1598" y="546"/>
                    <a:pt x="1597" y="543"/>
                  </a:cubicBezTo>
                  <a:cubicBezTo>
                    <a:pt x="1599" y="543"/>
                    <a:pt x="1601" y="543"/>
                    <a:pt x="1603" y="543"/>
                  </a:cubicBezTo>
                  <a:cubicBezTo>
                    <a:pt x="1601" y="538"/>
                    <a:pt x="1607" y="542"/>
                    <a:pt x="1608" y="539"/>
                  </a:cubicBezTo>
                  <a:cubicBezTo>
                    <a:pt x="1609" y="535"/>
                    <a:pt x="1604" y="537"/>
                    <a:pt x="1603" y="537"/>
                  </a:cubicBezTo>
                  <a:cubicBezTo>
                    <a:pt x="1598" y="538"/>
                    <a:pt x="1592" y="538"/>
                    <a:pt x="1589" y="543"/>
                  </a:cubicBezTo>
                  <a:cubicBezTo>
                    <a:pt x="1589" y="542"/>
                    <a:pt x="1589" y="542"/>
                    <a:pt x="1589" y="541"/>
                  </a:cubicBezTo>
                  <a:cubicBezTo>
                    <a:pt x="1583" y="542"/>
                    <a:pt x="1581" y="543"/>
                    <a:pt x="1577" y="547"/>
                  </a:cubicBezTo>
                  <a:cubicBezTo>
                    <a:pt x="1577" y="547"/>
                    <a:pt x="1577" y="546"/>
                    <a:pt x="1578" y="545"/>
                  </a:cubicBezTo>
                  <a:cubicBezTo>
                    <a:pt x="1572" y="545"/>
                    <a:pt x="1575" y="552"/>
                    <a:pt x="1577" y="555"/>
                  </a:cubicBezTo>
                  <a:cubicBezTo>
                    <a:pt x="1580" y="558"/>
                    <a:pt x="1584" y="556"/>
                    <a:pt x="1589" y="556"/>
                  </a:cubicBezTo>
                  <a:cubicBezTo>
                    <a:pt x="1586" y="562"/>
                    <a:pt x="1582" y="558"/>
                    <a:pt x="1578" y="560"/>
                  </a:cubicBezTo>
                  <a:cubicBezTo>
                    <a:pt x="1574" y="562"/>
                    <a:pt x="1567" y="569"/>
                    <a:pt x="1563" y="565"/>
                  </a:cubicBezTo>
                  <a:cubicBezTo>
                    <a:pt x="1565" y="558"/>
                    <a:pt x="1562" y="559"/>
                    <a:pt x="1556" y="556"/>
                  </a:cubicBezTo>
                  <a:cubicBezTo>
                    <a:pt x="1559" y="555"/>
                    <a:pt x="1570" y="551"/>
                    <a:pt x="1563" y="548"/>
                  </a:cubicBezTo>
                  <a:cubicBezTo>
                    <a:pt x="1560" y="547"/>
                    <a:pt x="1557" y="548"/>
                    <a:pt x="1555" y="548"/>
                  </a:cubicBezTo>
                  <a:cubicBezTo>
                    <a:pt x="1553" y="548"/>
                    <a:pt x="1551" y="545"/>
                    <a:pt x="1549" y="544"/>
                  </a:cubicBezTo>
                  <a:cubicBezTo>
                    <a:pt x="1552" y="544"/>
                    <a:pt x="1556" y="546"/>
                    <a:pt x="1558" y="543"/>
                  </a:cubicBezTo>
                  <a:cubicBezTo>
                    <a:pt x="1555" y="544"/>
                    <a:pt x="1546" y="540"/>
                    <a:pt x="1544" y="543"/>
                  </a:cubicBezTo>
                  <a:cubicBezTo>
                    <a:pt x="1542" y="545"/>
                    <a:pt x="1535" y="550"/>
                    <a:pt x="1535" y="554"/>
                  </a:cubicBezTo>
                  <a:cubicBezTo>
                    <a:pt x="1534" y="556"/>
                    <a:pt x="1534" y="560"/>
                    <a:pt x="1533" y="562"/>
                  </a:cubicBezTo>
                  <a:cubicBezTo>
                    <a:pt x="1532" y="563"/>
                    <a:pt x="1528" y="563"/>
                    <a:pt x="1528" y="565"/>
                  </a:cubicBezTo>
                  <a:cubicBezTo>
                    <a:pt x="1526" y="571"/>
                    <a:pt x="1527" y="576"/>
                    <a:pt x="1522" y="579"/>
                  </a:cubicBezTo>
                  <a:cubicBezTo>
                    <a:pt x="1517" y="582"/>
                    <a:pt x="1518" y="588"/>
                    <a:pt x="1520" y="593"/>
                  </a:cubicBezTo>
                  <a:cubicBezTo>
                    <a:pt x="1522" y="595"/>
                    <a:pt x="1530" y="599"/>
                    <a:pt x="1529" y="600"/>
                  </a:cubicBezTo>
                  <a:cubicBezTo>
                    <a:pt x="1528" y="604"/>
                    <a:pt x="1521" y="599"/>
                    <a:pt x="1518" y="602"/>
                  </a:cubicBezTo>
                  <a:cubicBezTo>
                    <a:pt x="1514" y="605"/>
                    <a:pt x="1510" y="609"/>
                    <a:pt x="1507" y="613"/>
                  </a:cubicBezTo>
                  <a:cubicBezTo>
                    <a:pt x="1506" y="608"/>
                    <a:pt x="1508" y="608"/>
                    <a:pt x="1511" y="606"/>
                  </a:cubicBezTo>
                  <a:cubicBezTo>
                    <a:pt x="1509" y="605"/>
                    <a:pt x="1507" y="605"/>
                    <a:pt x="1504" y="604"/>
                  </a:cubicBezTo>
                  <a:cubicBezTo>
                    <a:pt x="1500" y="602"/>
                    <a:pt x="1498" y="603"/>
                    <a:pt x="1494" y="602"/>
                  </a:cubicBezTo>
                  <a:cubicBezTo>
                    <a:pt x="1492" y="602"/>
                    <a:pt x="1490" y="603"/>
                    <a:pt x="1488" y="604"/>
                  </a:cubicBezTo>
                  <a:cubicBezTo>
                    <a:pt x="1487" y="605"/>
                    <a:pt x="1489" y="608"/>
                    <a:pt x="1488" y="608"/>
                  </a:cubicBezTo>
                  <a:cubicBezTo>
                    <a:pt x="1485" y="611"/>
                    <a:pt x="1483" y="609"/>
                    <a:pt x="1480" y="607"/>
                  </a:cubicBezTo>
                  <a:cubicBezTo>
                    <a:pt x="1477" y="610"/>
                    <a:pt x="1480" y="613"/>
                    <a:pt x="1482" y="616"/>
                  </a:cubicBezTo>
                  <a:cubicBezTo>
                    <a:pt x="1485" y="621"/>
                    <a:pt x="1485" y="620"/>
                    <a:pt x="1481" y="624"/>
                  </a:cubicBezTo>
                  <a:cubicBezTo>
                    <a:pt x="1486" y="627"/>
                    <a:pt x="1491" y="629"/>
                    <a:pt x="1490" y="636"/>
                  </a:cubicBezTo>
                  <a:cubicBezTo>
                    <a:pt x="1487" y="633"/>
                    <a:pt x="1485" y="631"/>
                    <a:pt x="1482" y="634"/>
                  </a:cubicBezTo>
                  <a:cubicBezTo>
                    <a:pt x="1486" y="635"/>
                    <a:pt x="1486" y="638"/>
                    <a:pt x="1484" y="640"/>
                  </a:cubicBezTo>
                  <a:cubicBezTo>
                    <a:pt x="1481" y="642"/>
                    <a:pt x="1482" y="643"/>
                    <a:pt x="1483" y="647"/>
                  </a:cubicBezTo>
                  <a:cubicBezTo>
                    <a:pt x="1480" y="646"/>
                    <a:pt x="1478" y="647"/>
                    <a:pt x="1476" y="643"/>
                  </a:cubicBezTo>
                  <a:cubicBezTo>
                    <a:pt x="1475" y="640"/>
                    <a:pt x="1473" y="641"/>
                    <a:pt x="1471" y="643"/>
                  </a:cubicBezTo>
                  <a:cubicBezTo>
                    <a:pt x="1469" y="635"/>
                    <a:pt x="1467" y="634"/>
                    <a:pt x="1473" y="629"/>
                  </a:cubicBezTo>
                  <a:cubicBezTo>
                    <a:pt x="1467" y="629"/>
                    <a:pt x="1467" y="628"/>
                    <a:pt x="1464" y="622"/>
                  </a:cubicBezTo>
                  <a:cubicBezTo>
                    <a:pt x="1461" y="619"/>
                    <a:pt x="1460" y="614"/>
                    <a:pt x="1457" y="612"/>
                  </a:cubicBezTo>
                  <a:cubicBezTo>
                    <a:pt x="1452" y="608"/>
                    <a:pt x="1454" y="605"/>
                    <a:pt x="1455" y="598"/>
                  </a:cubicBezTo>
                  <a:cubicBezTo>
                    <a:pt x="1455" y="592"/>
                    <a:pt x="1453" y="592"/>
                    <a:pt x="1449" y="588"/>
                  </a:cubicBezTo>
                  <a:cubicBezTo>
                    <a:pt x="1443" y="584"/>
                    <a:pt x="1436" y="577"/>
                    <a:pt x="1428" y="576"/>
                  </a:cubicBezTo>
                  <a:cubicBezTo>
                    <a:pt x="1426" y="576"/>
                    <a:pt x="1422" y="570"/>
                    <a:pt x="1421" y="568"/>
                  </a:cubicBezTo>
                  <a:cubicBezTo>
                    <a:pt x="1420" y="562"/>
                    <a:pt x="1419" y="560"/>
                    <a:pt x="1415" y="557"/>
                  </a:cubicBezTo>
                  <a:cubicBezTo>
                    <a:pt x="1412" y="563"/>
                    <a:pt x="1410" y="560"/>
                    <a:pt x="1409" y="555"/>
                  </a:cubicBezTo>
                  <a:cubicBezTo>
                    <a:pt x="1408" y="551"/>
                    <a:pt x="1409" y="552"/>
                    <a:pt x="1404" y="553"/>
                  </a:cubicBezTo>
                  <a:cubicBezTo>
                    <a:pt x="1400" y="555"/>
                    <a:pt x="1397" y="555"/>
                    <a:pt x="1400" y="561"/>
                  </a:cubicBezTo>
                  <a:cubicBezTo>
                    <a:pt x="1401" y="562"/>
                    <a:pt x="1397" y="567"/>
                    <a:pt x="1401" y="569"/>
                  </a:cubicBezTo>
                  <a:cubicBezTo>
                    <a:pt x="1403" y="572"/>
                    <a:pt x="1408" y="574"/>
                    <a:pt x="1410" y="577"/>
                  </a:cubicBezTo>
                  <a:cubicBezTo>
                    <a:pt x="1412" y="580"/>
                    <a:pt x="1412" y="584"/>
                    <a:pt x="1415" y="587"/>
                  </a:cubicBezTo>
                  <a:cubicBezTo>
                    <a:pt x="1418" y="590"/>
                    <a:pt x="1420" y="592"/>
                    <a:pt x="1424" y="592"/>
                  </a:cubicBezTo>
                  <a:cubicBezTo>
                    <a:pt x="1427" y="592"/>
                    <a:pt x="1432" y="592"/>
                    <a:pt x="1427" y="596"/>
                  </a:cubicBezTo>
                  <a:cubicBezTo>
                    <a:pt x="1431" y="599"/>
                    <a:pt x="1451" y="607"/>
                    <a:pt x="1446" y="614"/>
                  </a:cubicBezTo>
                  <a:cubicBezTo>
                    <a:pt x="1444" y="613"/>
                    <a:pt x="1438" y="605"/>
                    <a:pt x="1436" y="607"/>
                  </a:cubicBezTo>
                  <a:cubicBezTo>
                    <a:pt x="1433" y="609"/>
                    <a:pt x="1433" y="610"/>
                    <a:pt x="1432" y="613"/>
                  </a:cubicBezTo>
                  <a:cubicBezTo>
                    <a:pt x="1432" y="616"/>
                    <a:pt x="1434" y="616"/>
                    <a:pt x="1436" y="617"/>
                  </a:cubicBezTo>
                  <a:cubicBezTo>
                    <a:pt x="1441" y="622"/>
                    <a:pt x="1432" y="623"/>
                    <a:pt x="1432" y="626"/>
                  </a:cubicBezTo>
                  <a:cubicBezTo>
                    <a:pt x="1433" y="630"/>
                    <a:pt x="1425" y="636"/>
                    <a:pt x="1425" y="630"/>
                  </a:cubicBezTo>
                  <a:cubicBezTo>
                    <a:pt x="1421" y="632"/>
                    <a:pt x="1420" y="637"/>
                    <a:pt x="1422" y="641"/>
                  </a:cubicBezTo>
                  <a:cubicBezTo>
                    <a:pt x="1424" y="645"/>
                    <a:pt x="1416" y="646"/>
                    <a:pt x="1415" y="643"/>
                  </a:cubicBezTo>
                  <a:cubicBezTo>
                    <a:pt x="1414" y="637"/>
                    <a:pt x="1395" y="638"/>
                    <a:pt x="1402" y="630"/>
                  </a:cubicBezTo>
                  <a:cubicBezTo>
                    <a:pt x="1403" y="631"/>
                    <a:pt x="1414" y="632"/>
                    <a:pt x="1416" y="631"/>
                  </a:cubicBezTo>
                  <a:cubicBezTo>
                    <a:pt x="1419" y="631"/>
                    <a:pt x="1423" y="631"/>
                    <a:pt x="1426" y="629"/>
                  </a:cubicBezTo>
                  <a:cubicBezTo>
                    <a:pt x="1428" y="628"/>
                    <a:pt x="1426" y="626"/>
                    <a:pt x="1429" y="624"/>
                  </a:cubicBezTo>
                  <a:cubicBezTo>
                    <a:pt x="1430" y="624"/>
                    <a:pt x="1426" y="612"/>
                    <a:pt x="1425" y="612"/>
                  </a:cubicBezTo>
                  <a:cubicBezTo>
                    <a:pt x="1423" y="611"/>
                    <a:pt x="1419" y="611"/>
                    <a:pt x="1420" y="609"/>
                  </a:cubicBezTo>
                  <a:cubicBezTo>
                    <a:pt x="1420" y="606"/>
                    <a:pt x="1417" y="605"/>
                    <a:pt x="1415" y="606"/>
                  </a:cubicBezTo>
                  <a:cubicBezTo>
                    <a:pt x="1415" y="603"/>
                    <a:pt x="1410" y="599"/>
                    <a:pt x="1408" y="599"/>
                  </a:cubicBezTo>
                  <a:cubicBezTo>
                    <a:pt x="1404" y="600"/>
                    <a:pt x="1401" y="596"/>
                    <a:pt x="1398" y="593"/>
                  </a:cubicBezTo>
                  <a:cubicBezTo>
                    <a:pt x="1393" y="588"/>
                    <a:pt x="1386" y="585"/>
                    <a:pt x="1385" y="579"/>
                  </a:cubicBezTo>
                  <a:cubicBezTo>
                    <a:pt x="1383" y="572"/>
                    <a:pt x="1383" y="572"/>
                    <a:pt x="1378" y="569"/>
                  </a:cubicBezTo>
                  <a:cubicBezTo>
                    <a:pt x="1375" y="567"/>
                    <a:pt x="1371" y="566"/>
                    <a:pt x="1369" y="569"/>
                  </a:cubicBezTo>
                  <a:cubicBezTo>
                    <a:pt x="1368" y="570"/>
                    <a:pt x="1353" y="581"/>
                    <a:pt x="1351" y="581"/>
                  </a:cubicBezTo>
                  <a:cubicBezTo>
                    <a:pt x="1346" y="579"/>
                    <a:pt x="1341" y="578"/>
                    <a:pt x="1336" y="576"/>
                  </a:cubicBezTo>
                  <a:cubicBezTo>
                    <a:pt x="1334" y="575"/>
                    <a:pt x="1330" y="580"/>
                    <a:pt x="1328" y="582"/>
                  </a:cubicBezTo>
                  <a:cubicBezTo>
                    <a:pt x="1327" y="583"/>
                    <a:pt x="1330" y="591"/>
                    <a:pt x="1328" y="593"/>
                  </a:cubicBezTo>
                  <a:cubicBezTo>
                    <a:pt x="1326" y="596"/>
                    <a:pt x="1319" y="598"/>
                    <a:pt x="1317" y="599"/>
                  </a:cubicBezTo>
                  <a:cubicBezTo>
                    <a:pt x="1309" y="603"/>
                    <a:pt x="1306" y="610"/>
                    <a:pt x="1301" y="618"/>
                  </a:cubicBezTo>
                  <a:cubicBezTo>
                    <a:pt x="1300" y="620"/>
                    <a:pt x="1306" y="623"/>
                    <a:pt x="1303" y="627"/>
                  </a:cubicBezTo>
                  <a:cubicBezTo>
                    <a:pt x="1301" y="629"/>
                    <a:pt x="1296" y="633"/>
                    <a:pt x="1298" y="636"/>
                  </a:cubicBezTo>
                  <a:cubicBezTo>
                    <a:pt x="1296" y="636"/>
                    <a:pt x="1292" y="637"/>
                    <a:pt x="1291" y="638"/>
                  </a:cubicBezTo>
                  <a:cubicBezTo>
                    <a:pt x="1290" y="640"/>
                    <a:pt x="1288" y="644"/>
                    <a:pt x="1287" y="644"/>
                  </a:cubicBezTo>
                  <a:cubicBezTo>
                    <a:pt x="1281" y="645"/>
                    <a:pt x="1276" y="645"/>
                    <a:pt x="1271" y="644"/>
                  </a:cubicBezTo>
                  <a:cubicBezTo>
                    <a:pt x="1267" y="644"/>
                    <a:pt x="1264" y="650"/>
                    <a:pt x="1261" y="651"/>
                  </a:cubicBezTo>
                  <a:cubicBezTo>
                    <a:pt x="1257" y="652"/>
                    <a:pt x="1251" y="645"/>
                    <a:pt x="1255" y="642"/>
                  </a:cubicBezTo>
                  <a:cubicBezTo>
                    <a:pt x="1252" y="644"/>
                    <a:pt x="1250" y="637"/>
                    <a:pt x="1245" y="640"/>
                  </a:cubicBezTo>
                  <a:cubicBezTo>
                    <a:pt x="1241" y="642"/>
                    <a:pt x="1238" y="639"/>
                    <a:pt x="1234" y="642"/>
                  </a:cubicBezTo>
                  <a:cubicBezTo>
                    <a:pt x="1235" y="639"/>
                    <a:pt x="1236" y="636"/>
                    <a:pt x="1235" y="633"/>
                  </a:cubicBezTo>
                  <a:cubicBezTo>
                    <a:pt x="1235" y="631"/>
                    <a:pt x="1235" y="629"/>
                    <a:pt x="1235" y="628"/>
                  </a:cubicBezTo>
                  <a:cubicBezTo>
                    <a:pt x="1235" y="626"/>
                    <a:pt x="1233" y="628"/>
                    <a:pt x="1232" y="627"/>
                  </a:cubicBezTo>
                  <a:cubicBezTo>
                    <a:pt x="1229" y="623"/>
                    <a:pt x="1232" y="621"/>
                    <a:pt x="1233" y="616"/>
                  </a:cubicBezTo>
                  <a:cubicBezTo>
                    <a:pt x="1234" y="611"/>
                    <a:pt x="1238" y="603"/>
                    <a:pt x="1236" y="599"/>
                  </a:cubicBezTo>
                  <a:cubicBezTo>
                    <a:pt x="1234" y="594"/>
                    <a:pt x="1235" y="589"/>
                    <a:pt x="1236" y="584"/>
                  </a:cubicBezTo>
                  <a:cubicBezTo>
                    <a:pt x="1233" y="587"/>
                    <a:pt x="1231" y="582"/>
                    <a:pt x="1232" y="580"/>
                  </a:cubicBezTo>
                  <a:cubicBezTo>
                    <a:pt x="1233" y="577"/>
                    <a:pt x="1238" y="577"/>
                    <a:pt x="1240" y="577"/>
                  </a:cubicBezTo>
                  <a:cubicBezTo>
                    <a:pt x="1240" y="576"/>
                    <a:pt x="1240" y="576"/>
                    <a:pt x="1239" y="575"/>
                  </a:cubicBezTo>
                  <a:cubicBezTo>
                    <a:pt x="1244" y="571"/>
                    <a:pt x="1246" y="577"/>
                    <a:pt x="1250" y="576"/>
                  </a:cubicBezTo>
                  <a:cubicBezTo>
                    <a:pt x="1256" y="574"/>
                    <a:pt x="1259" y="574"/>
                    <a:pt x="1264" y="576"/>
                  </a:cubicBezTo>
                  <a:cubicBezTo>
                    <a:pt x="1269" y="577"/>
                    <a:pt x="1273" y="575"/>
                    <a:pt x="1277" y="576"/>
                  </a:cubicBezTo>
                  <a:cubicBezTo>
                    <a:pt x="1280" y="577"/>
                    <a:pt x="1285" y="578"/>
                    <a:pt x="1288" y="578"/>
                  </a:cubicBezTo>
                  <a:cubicBezTo>
                    <a:pt x="1296" y="576"/>
                    <a:pt x="1295" y="560"/>
                    <a:pt x="1295" y="554"/>
                  </a:cubicBezTo>
                  <a:cubicBezTo>
                    <a:pt x="1295" y="548"/>
                    <a:pt x="1296" y="546"/>
                    <a:pt x="1290" y="544"/>
                  </a:cubicBezTo>
                  <a:cubicBezTo>
                    <a:pt x="1287" y="543"/>
                    <a:pt x="1286" y="537"/>
                    <a:pt x="1287" y="536"/>
                  </a:cubicBezTo>
                  <a:cubicBezTo>
                    <a:pt x="1284" y="536"/>
                    <a:pt x="1285" y="534"/>
                    <a:pt x="1284" y="534"/>
                  </a:cubicBezTo>
                  <a:cubicBezTo>
                    <a:pt x="1283" y="533"/>
                    <a:pt x="1279" y="533"/>
                    <a:pt x="1279" y="533"/>
                  </a:cubicBezTo>
                  <a:cubicBezTo>
                    <a:pt x="1276" y="531"/>
                    <a:pt x="1275" y="529"/>
                    <a:pt x="1272" y="530"/>
                  </a:cubicBezTo>
                  <a:cubicBezTo>
                    <a:pt x="1270" y="530"/>
                    <a:pt x="1269" y="530"/>
                    <a:pt x="1267" y="527"/>
                  </a:cubicBezTo>
                  <a:cubicBezTo>
                    <a:pt x="1268" y="527"/>
                    <a:pt x="1269" y="527"/>
                    <a:pt x="1270" y="526"/>
                  </a:cubicBezTo>
                  <a:cubicBezTo>
                    <a:pt x="1268" y="525"/>
                    <a:pt x="1267" y="524"/>
                    <a:pt x="1267" y="522"/>
                  </a:cubicBezTo>
                  <a:cubicBezTo>
                    <a:pt x="1270" y="521"/>
                    <a:pt x="1274" y="522"/>
                    <a:pt x="1277" y="520"/>
                  </a:cubicBezTo>
                  <a:cubicBezTo>
                    <a:pt x="1283" y="516"/>
                    <a:pt x="1279" y="523"/>
                    <a:pt x="1283" y="522"/>
                  </a:cubicBezTo>
                  <a:cubicBezTo>
                    <a:pt x="1285" y="522"/>
                    <a:pt x="1292" y="521"/>
                    <a:pt x="1292" y="519"/>
                  </a:cubicBezTo>
                  <a:cubicBezTo>
                    <a:pt x="1291" y="515"/>
                    <a:pt x="1290" y="512"/>
                    <a:pt x="1289" y="509"/>
                  </a:cubicBezTo>
                  <a:cubicBezTo>
                    <a:pt x="1290" y="509"/>
                    <a:pt x="1293" y="509"/>
                    <a:pt x="1294" y="511"/>
                  </a:cubicBezTo>
                  <a:cubicBezTo>
                    <a:pt x="1295" y="513"/>
                    <a:pt x="1294" y="513"/>
                    <a:pt x="1297" y="513"/>
                  </a:cubicBezTo>
                  <a:cubicBezTo>
                    <a:pt x="1301" y="514"/>
                    <a:pt x="1303" y="514"/>
                    <a:pt x="1307" y="512"/>
                  </a:cubicBezTo>
                  <a:cubicBezTo>
                    <a:pt x="1306" y="512"/>
                    <a:pt x="1305" y="511"/>
                    <a:pt x="1304" y="511"/>
                  </a:cubicBezTo>
                  <a:cubicBezTo>
                    <a:pt x="1307" y="508"/>
                    <a:pt x="1311" y="507"/>
                    <a:pt x="1314" y="505"/>
                  </a:cubicBezTo>
                  <a:cubicBezTo>
                    <a:pt x="1319" y="503"/>
                    <a:pt x="1314" y="500"/>
                    <a:pt x="1316" y="496"/>
                  </a:cubicBezTo>
                  <a:cubicBezTo>
                    <a:pt x="1317" y="495"/>
                    <a:pt x="1324" y="493"/>
                    <a:pt x="1326" y="492"/>
                  </a:cubicBezTo>
                  <a:cubicBezTo>
                    <a:pt x="1330" y="490"/>
                    <a:pt x="1332" y="490"/>
                    <a:pt x="1336" y="491"/>
                  </a:cubicBezTo>
                  <a:cubicBezTo>
                    <a:pt x="1335" y="490"/>
                    <a:pt x="1331" y="490"/>
                    <a:pt x="1331" y="488"/>
                  </a:cubicBezTo>
                  <a:cubicBezTo>
                    <a:pt x="1331" y="488"/>
                    <a:pt x="1335" y="487"/>
                    <a:pt x="1335" y="487"/>
                  </a:cubicBezTo>
                  <a:cubicBezTo>
                    <a:pt x="1336" y="486"/>
                    <a:pt x="1335" y="485"/>
                    <a:pt x="1336" y="484"/>
                  </a:cubicBezTo>
                  <a:cubicBezTo>
                    <a:pt x="1338" y="480"/>
                    <a:pt x="1339" y="478"/>
                    <a:pt x="1340" y="474"/>
                  </a:cubicBezTo>
                  <a:cubicBezTo>
                    <a:pt x="1340" y="472"/>
                    <a:pt x="1343" y="473"/>
                    <a:pt x="1345" y="471"/>
                  </a:cubicBezTo>
                  <a:cubicBezTo>
                    <a:pt x="1349" y="466"/>
                    <a:pt x="1353" y="469"/>
                    <a:pt x="1358" y="468"/>
                  </a:cubicBezTo>
                  <a:cubicBezTo>
                    <a:pt x="1359" y="467"/>
                    <a:pt x="1358" y="465"/>
                    <a:pt x="1359" y="465"/>
                  </a:cubicBezTo>
                  <a:cubicBezTo>
                    <a:pt x="1361" y="465"/>
                    <a:pt x="1362" y="464"/>
                    <a:pt x="1363" y="464"/>
                  </a:cubicBezTo>
                  <a:cubicBezTo>
                    <a:pt x="1365" y="464"/>
                    <a:pt x="1368" y="465"/>
                    <a:pt x="1370" y="465"/>
                  </a:cubicBezTo>
                  <a:cubicBezTo>
                    <a:pt x="1369" y="461"/>
                    <a:pt x="1372" y="462"/>
                    <a:pt x="1375" y="462"/>
                  </a:cubicBezTo>
                  <a:cubicBezTo>
                    <a:pt x="1374" y="461"/>
                    <a:pt x="1369" y="457"/>
                    <a:pt x="1371" y="456"/>
                  </a:cubicBezTo>
                  <a:cubicBezTo>
                    <a:pt x="1375" y="453"/>
                    <a:pt x="1372" y="453"/>
                    <a:pt x="1371" y="450"/>
                  </a:cubicBezTo>
                  <a:cubicBezTo>
                    <a:pt x="1370" y="446"/>
                    <a:pt x="1372" y="444"/>
                    <a:pt x="1369" y="442"/>
                  </a:cubicBezTo>
                  <a:cubicBezTo>
                    <a:pt x="1366" y="440"/>
                    <a:pt x="1367" y="438"/>
                    <a:pt x="1367" y="435"/>
                  </a:cubicBezTo>
                  <a:cubicBezTo>
                    <a:pt x="1366" y="429"/>
                    <a:pt x="1368" y="423"/>
                    <a:pt x="1374" y="423"/>
                  </a:cubicBezTo>
                  <a:cubicBezTo>
                    <a:pt x="1378" y="422"/>
                    <a:pt x="1382" y="418"/>
                    <a:pt x="1386" y="415"/>
                  </a:cubicBezTo>
                  <a:cubicBezTo>
                    <a:pt x="1383" y="420"/>
                    <a:pt x="1382" y="429"/>
                    <a:pt x="1388" y="431"/>
                  </a:cubicBezTo>
                  <a:cubicBezTo>
                    <a:pt x="1384" y="437"/>
                    <a:pt x="1377" y="439"/>
                    <a:pt x="1378" y="447"/>
                  </a:cubicBezTo>
                  <a:cubicBezTo>
                    <a:pt x="1379" y="453"/>
                    <a:pt x="1385" y="458"/>
                    <a:pt x="1391" y="456"/>
                  </a:cubicBezTo>
                  <a:cubicBezTo>
                    <a:pt x="1390" y="457"/>
                    <a:pt x="1389" y="459"/>
                    <a:pt x="1388" y="461"/>
                  </a:cubicBezTo>
                  <a:cubicBezTo>
                    <a:pt x="1394" y="464"/>
                    <a:pt x="1398" y="456"/>
                    <a:pt x="1403" y="456"/>
                  </a:cubicBezTo>
                  <a:cubicBezTo>
                    <a:pt x="1405" y="455"/>
                    <a:pt x="1409" y="458"/>
                    <a:pt x="1410" y="460"/>
                  </a:cubicBezTo>
                  <a:cubicBezTo>
                    <a:pt x="1411" y="463"/>
                    <a:pt x="1414" y="464"/>
                    <a:pt x="1417" y="465"/>
                  </a:cubicBezTo>
                  <a:cubicBezTo>
                    <a:pt x="1417" y="465"/>
                    <a:pt x="1417" y="463"/>
                    <a:pt x="1417" y="462"/>
                  </a:cubicBezTo>
                  <a:cubicBezTo>
                    <a:pt x="1416" y="462"/>
                    <a:pt x="1414" y="462"/>
                    <a:pt x="1412" y="462"/>
                  </a:cubicBezTo>
                  <a:cubicBezTo>
                    <a:pt x="1416" y="460"/>
                    <a:pt x="1428" y="460"/>
                    <a:pt x="1430" y="457"/>
                  </a:cubicBezTo>
                  <a:cubicBezTo>
                    <a:pt x="1434" y="451"/>
                    <a:pt x="1445" y="448"/>
                    <a:pt x="1450" y="453"/>
                  </a:cubicBezTo>
                  <a:cubicBezTo>
                    <a:pt x="1449" y="452"/>
                    <a:pt x="1448" y="452"/>
                    <a:pt x="1447" y="451"/>
                  </a:cubicBezTo>
                  <a:cubicBezTo>
                    <a:pt x="1447" y="456"/>
                    <a:pt x="1454" y="457"/>
                    <a:pt x="1456" y="454"/>
                  </a:cubicBezTo>
                  <a:cubicBezTo>
                    <a:pt x="1457" y="453"/>
                    <a:pt x="1458" y="450"/>
                    <a:pt x="1459" y="449"/>
                  </a:cubicBezTo>
                  <a:cubicBezTo>
                    <a:pt x="1459" y="449"/>
                    <a:pt x="1461" y="449"/>
                    <a:pt x="1461" y="448"/>
                  </a:cubicBezTo>
                  <a:cubicBezTo>
                    <a:pt x="1463" y="447"/>
                    <a:pt x="1465" y="446"/>
                    <a:pt x="1467" y="444"/>
                  </a:cubicBezTo>
                  <a:cubicBezTo>
                    <a:pt x="1466" y="446"/>
                    <a:pt x="1465" y="447"/>
                    <a:pt x="1463" y="449"/>
                  </a:cubicBezTo>
                  <a:cubicBezTo>
                    <a:pt x="1472" y="453"/>
                    <a:pt x="1467" y="437"/>
                    <a:pt x="1466" y="433"/>
                  </a:cubicBezTo>
                  <a:cubicBezTo>
                    <a:pt x="1466" y="430"/>
                    <a:pt x="1467" y="427"/>
                    <a:pt x="1469" y="425"/>
                  </a:cubicBezTo>
                  <a:cubicBezTo>
                    <a:pt x="1471" y="423"/>
                    <a:pt x="1469" y="419"/>
                    <a:pt x="1472" y="417"/>
                  </a:cubicBezTo>
                  <a:cubicBezTo>
                    <a:pt x="1480" y="411"/>
                    <a:pt x="1482" y="424"/>
                    <a:pt x="1488" y="424"/>
                  </a:cubicBezTo>
                  <a:cubicBezTo>
                    <a:pt x="1491" y="425"/>
                    <a:pt x="1493" y="420"/>
                    <a:pt x="1493" y="417"/>
                  </a:cubicBezTo>
                  <a:cubicBezTo>
                    <a:pt x="1492" y="415"/>
                    <a:pt x="1494" y="408"/>
                    <a:pt x="1494" y="408"/>
                  </a:cubicBezTo>
                  <a:cubicBezTo>
                    <a:pt x="1493" y="407"/>
                    <a:pt x="1491" y="409"/>
                    <a:pt x="1490" y="409"/>
                  </a:cubicBezTo>
                  <a:cubicBezTo>
                    <a:pt x="1489" y="408"/>
                    <a:pt x="1488" y="406"/>
                    <a:pt x="1487" y="405"/>
                  </a:cubicBezTo>
                  <a:cubicBezTo>
                    <a:pt x="1486" y="404"/>
                    <a:pt x="1485" y="398"/>
                    <a:pt x="1485" y="397"/>
                  </a:cubicBezTo>
                  <a:cubicBezTo>
                    <a:pt x="1491" y="395"/>
                    <a:pt x="1497" y="391"/>
                    <a:pt x="1503" y="392"/>
                  </a:cubicBezTo>
                  <a:cubicBezTo>
                    <a:pt x="1508" y="393"/>
                    <a:pt x="1512" y="393"/>
                    <a:pt x="1517" y="394"/>
                  </a:cubicBezTo>
                  <a:cubicBezTo>
                    <a:pt x="1523" y="395"/>
                    <a:pt x="1518" y="392"/>
                    <a:pt x="1521" y="390"/>
                  </a:cubicBezTo>
                  <a:cubicBezTo>
                    <a:pt x="1524" y="389"/>
                    <a:pt x="1527" y="389"/>
                    <a:pt x="1530" y="388"/>
                  </a:cubicBezTo>
                  <a:cubicBezTo>
                    <a:pt x="1532" y="387"/>
                    <a:pt x="1536" y="388"/>
                    <a:pt x="1538" y="389"/>
                  </a:cubicBezTo>
                  <a:cubicBezTo>
                    <a:pt x="1537" y="384"/>
                    <a:pt x="1529" y="383"/>
                    <a:pt x="1525" y="382"/>
                  </a:cubicBezTo>
                  <a:cubicBezTo>
                    <a:pt x="1526" y="381"/>
                    <a:pt x="1526" y="379"/>
                    <a:pt x="1527" y="378"/>
                  </a:cubicBezTo>
                  <a:cubicBezTo>
                    <a:pt x="1514" y="381"/>
                    <a:pt x="1501" y="384"/>
                    <a:pt x="1489" y="386"/>
                  </a:cubicBezTo>
                  <a:cubicBezTo>
                    <a:pt x="1487" y="386"/>
                    <a:pt x="1482" y="388"/>
                    <a:pt x="1481" y="387"/>
                  </a:cubicBezTo>
                  <a:cubicBezTo>
                    <a:pt x="1479" y="383"/>
                    <a:pt x="1478" y="382"/>
                    <a:pt x="1474" y="380"/>
                  </a:cubicBezTo>
                  <a:cubicBezTo>
                    <a:pt x="1469" y="378"/>
                    <a:pt x="1470" y="379"/>
                    <a:pt x="1470" y="373"/>
                  </a:cubicBezTo>
                  <a:cubicBezTo>
                    <a:pt x="1471" y="369"/>
                    <a:pt x="1471" y="367"/>
                    <a:pt x="1470" y="364"/>
                  </a:cubicBezTo>
                  <a:cubicBezTo>
                    <a:pt x="1470" y="361"/>
                    <a:pt x="1467" y="355"/>
                    <a:pt x="1467" y="352"/>
                  </a:cubicBezTo>
                  <a:cubicBezTo>
                    <a:pt x="1468" y="350"/>
                    <a:pt x="1473" y="346"/>
                    <a:pt x="1475" y="344"/>
                  </a:cubicBezTo>
                  <a:cubicBezTo>
                    <a:pt x="1479" y="339"/>
                    <a:pt x="1484" y="336"/>
                    <a:pt x="1488" y="332"/>
                  </a:cubicBezTo>
                  <a:cubicBezTo>
                    <a:pt x="1490" y="329"/>
                    <a:pt x="1493" y="323"/>
                    <a:pt x="1496" y="322"/>
                  </a:cubicBezTo>
                  <a:cubicBezTo>
                    <a:pt x="1498" y="321"/>
                    <a:pt x="1502" y="323"/>
                    <a:pt x="1501" y="318"/>
                  </a:cubicBezTo>
                  <a:cubicBezTo>
                    <a:pt x="1499" y="312"/>
                    <a:pt x="1494" y="309"/>
                    <a:pt x="1488" y="309"/>
                  </a:cubicBezTo>
                  <a:cubicBezTo>
                    <a:pt x="1479" y="309"/>
                    <a:pt x="1479" y="308"/>
                    <a:pt x="1472" y="315"/>
                  </a:cubicBezTo>
                  <a:cubicBezTo>
                    <a:pt x="1469" y="319"/>
                    <a:pt x="1467" y="323"/>
                    <a:pt x="1470" y="328"/>
                  </a:cubicBezTo>
                  <a:cubicBezTo>
                    <a:pt x="1473" y="333"/>
                    <a:pt x="1449" y="345"/>
                    <a:pt x="1447" y="348"/>
                  </a:cubicBezTo>
                  <a:cubicBezTo>
                    <a:pt x="1441" y="355"/>
                    <a:pt x="1431" y="367"/>
                    <a:pt x="1438" y="378"/>
                  </a:cubicBezTo>
                  <a:cubicBezTo>
                    <a:pt x="1440" y="383"/>
                    <a:pt x="1448" y="382"/>
                    <a:pt x="1451" y="388"/>
                  </a:cubicBezTo>
                  <a:cubicBezTo>
                    <a:pt x="1452" y="392"/>
                    <a:pt x="1446" y="395"/>
                    <a:pt x="1443" y="397"/>
                  </a:cubicBezTo>
                  <a:cubicBezTo>
                    <a:pt x="1438" y="401"/>
                    <a:pt x="1435" y="403"/>
                    <a:pt x="1434" y="410"/>
                  </a:cubicBezTo>
                  <a:cubicBezTo>
                    <a:pt x="1433" y="415"/>
                    <a:pt x="1433" y="423"/>
                    <a:pt x="1431" y="428"/>
                  </a:cubicBezTo>
                  <a:cubicBezTo>
                    <a:pt x="1428" y="435"/>
                    <a:pt x="1423" y="435"/>
                    <a:pt x="1417" y="436"/>
                  </a:cubicBezTo>
                  <a:cubicBezTo>
                    <a:pt x="1415" y="436"/>
                    <a:pt x="1415" y="439"/>
                    <a:pt x="1414" y="441"/>
                  </a:cubicBezTo>
                  <a:cubicBezTo>
                    <a:pt x="1414" y="444"/>
                    <a:pt x="1412" y="443"/>
                    <a:pt x="1409" y="444"/>
                  </a:cubicBezTo>
                  <a:cubicBezTo>
                    <a:pt x="1405" y="444"/>
                    <a:pt x="1405" y="445"/>
                    <a:pt x="1404" y="440"/>
                  </a:cubicBezTo>
                  <a:cubicBezTo>
                    <a:pt x="1404" y="438"/>
                    <a:pt x="1402" y="434"/>
                    <a:pt x="1403" y="432"/>
                  </a:cubicBezTo>
                  <a:cubicBezTo>
                    <a:pt x="1405" y="427"/>
                    <a:pt x="1398" y="422"/>
                    <a:pt x="1396" y="418"/>
                  </a:cubicBezTo>
                  <a:cubicBezTo>
                    <a:pt x="1394" y="416"/>
                    <a:pt x="1395" y="413"/>
                    <a:pt x="1394" y="412"/>
                  </a:cubicBezTo>
                  <a:cubicBezTo>
                    <a:pt x="1393" y="409"/>
                    <a:pt x="1391" y="407"/>
                    <a:pt x="1391" y="404"/>
                  </a:cubicBezTo>
                  <a:cubicBezTo>
                    <a:pt x="1390" y="402"/>
                    <a:pt x="1392" y="398"/>
                    <a:pt x="1390" y="397"/>
                  </a:cubicBezTo>
                  <a:cubicBezTo>
                    <a:pt x="1387" y="396"/>
                    <a:pt x="1387" y="392"/>
                    <a:pt x="1386" y="390"/>
                  </a:cubicBezTo>
                  <a:cubicBezTo>
                    <a:pt x="1384" y="396"/>
                    <a:pt x="1383" y="397"/>
                    <a:pt x="1378" y="401"/>
                  </a:cubicBezTo>
                  <a:cubicBezTo>
                    <a:pt x="1375" y="403"/>
                    <a:pt x="1372" y="407"/>
                    <a:pt x="1368" y="409"/>
                  </a:cubicBezTo>
                  <a:cubicBezTo>
                    <a:pt x="1363" y="413"/>
                    <a:pt x="1348" y="411"/>
                    <a:pt x="1348" y="402"/>
                  </a:cubicBezTo>
                  <a:cubicBezTo>
                    <a:pt x="1348" y="392"/>
                    <a:pt x="1343" y="381"/>
                    <a:pt x="1344" y="371"/>
                  </a:cubicBezTo>
                  <a:cubicBezTo>
                    <a:pt x="1344" y="361"/>
                    <a:pt x="1345" y="361"/>
                    <a:pt x="1352" y="356"/>
                  </a:cubicBezTo>
                  <a:cubicBezTo>
                    <a:pt x="1355" y="353"/>
                    <a:pt x="1359" y="351"/>
                    <a:pt x="1364" y="349"/>
                  </a:cubicBezTo>
                  <a:cubicBezTo>
                    <a:pt x="1369" y="346"/>
                    <a:pt x="1373" y="344"/>
                    <a:pt x="1377" y="340"/>
                  </a:cubicBezTo>
                  <a:cubicBezTo>
                    <a:pt x="1381" y="336"/>
                    <a:pt x="1384" y="332"/>
                    <a:pt x="1388" y="329"/>
                  </a:cubicBezTo>
                  <a:cubicBezTo>
                    <a:pt x="1396" y="321"/>
                    <a:pt x="1400" y="311"/>
                    <a:pt x="1406" y="301"/>
                  </a:cubicBezTo>
                  <a:cubicBezTo>
                    <a:pt x="1412" y="292"/>
                    <a:pt x="1420" y="285"/>
                    <a:pt x="1427" y="276"/>
                  </a:cubicBezTo>
                  <a:cubicBezTo>
                    <a:pt x="1435" y="268"/>
                    <a:pt x="1441" y="259"/>
                    <a:pt x="1451" y="255"/>
                  </a:cubicBezTo>
                  <a:cubicBezTo>
                    <a:pt x="1461" y="250"/>
                    <a:pt x="1472" y="246"/>
                    <a:pt x="1483" y="243"/>
                  </a:cubicBezTo>
                  <a:cubicBezTo>
                    <a:pt x="1487" y="242"/>
                    <a:pt x="1490" y="235"/>
                    <a:pt x="1493" y="233"/>
                  </a:cubicBezTo>
                  <a:cubicBezTo>
                    <a:pt x="1497" y="230"/>
                    <a:pt x="1503" y="230"/>
                    <a:pt x="1507" y="230"/>
                  </a:cubicBezTo>
                  <a:cubicBezTo>
                    <a:pt x="1502" y="236"/>
                    <a:pt x="1499" y="239"/>
                    <a:pt x="1497" y="246"/>
                  </a:cubicBezTo>
                  <a:cubicBezTo>
                    <a:pt x="1502" y="245"/>
                    <a:pt x="1506" y="237"/>
                    <a:pt x="1509" y="233"/>
                  </a:cubicBezTo>
                  <a:cubicBezTo>
                    <a:pt x="1510" y="236"/>
                    <a:pt x="1510" y="238"/>
                    <a:pt x="1511" y="241"/>
                  </a:cubicBezTo>
                  <a:cubicBezTo>
                    <a:pt x="1513" y="238"/>
                    <a:pt x="1515" y="235"/>
                    <a:pt x="1517" y="232"/>
                  </a:cubicBezTo>
                  <a:cubicBezTo>
                    <a:pt x="1518" y="231"/>
                    <a:pt x="1524" y="232"/>
                    <a:pt x="1526" y="232"/>
                  </a:cubicBezTo>
                  <a:cubicBezTo>
                    <a:pt x="1524" y="234"/>
                    <a:pt x="1523" y="237"/>
                    <a:pt x="1521" y="239"/>
                  </a:cubicBezTo>
                  <a:cubicBezTo>
                    <a:pt x="1527" y="243"/>
                    <a:pt x="1524" y="233"/>
                    <a:pt x="1529" y="234"/>
                  </a:cubicBezTo>
                  <a:cubicBezTo>
                    <a:pt x="1534" y="236"/>
                    <a:pt x="1539" y="238"/>
                    <a:pt x="1544" y="240"/>
                  </a:cubicBezTo>
                  <a:cubicBezTo>
                    <a:pt x="1548" y="242"/>
                    <a:pt x="1540" y="246"/>
                    <a:pt x="1538" y="246"/>
                  </a:cubicBezTo>
                  <a:cubicBezTo>
                    <a:pt x="1535" y="247"/>
                    <a:pt x="1530" y="245"/>
                    <a:pt x="1526" y="245"/>
                  </a:cubicBezTo>
                  <a:cubicBezTo>
                    <a:pt x="1528" y="249"/>
                    <a:pt x="1532" y="247"/>
                    <a:pt x="1534" y="251"/>
                  </a:cubicBezTo>
                  <a:cubicBezTo>
                    <a:pt x="1534" y="252"/>
                    <a:pt x="1539" y="251"/>
                    <a:pt x="1541" y="251"/>
                  </a:cubicBezTo>
                  <a:cubicBezTo>
                    <a:pt x="1545" y="251"/>
                    <a:pt x="1549" y="253"/>
                    <a:pt x="1552" y="249"/>
                  </a:cubicBezTo>
                  <a:cubicBezTo>
                    <a:pt x="1553" y="247"/>
                    <a:pt x="1558" y="251"/>
                    <a:pt x="1560" y="252"/>
                  </a:cubicBezTo>
                  <a:cubicBezTo>
                    <a:pt x="1559" y="256"/>
                    <a:pt x="1556" y="254"/>
                    <a:pt x="1553" y="253"/>
                  </a:cubicBezTo>
                  <a:cubicBezTo>
                    <a:pt x="1551" y="261"/>
                    <a:pt x="1566" y="258"/>
                    <a:pt x="1569" y="258"/>
                  </a:cubicBezTo>
                  <a:cubicBezTo>
                    <a:pt x="1577" y="258"/>
                    <a:pt x="1581" y="260"/>
                    <a:pt x="1588" y="265"/>
                  </a:cubicBezTo>
                  <a:cubicBezTo>
                    <a:pt x="1595" y="268"/>
                    <a:pt x="1601" y="272"/>
                    <a:pt x="1608" y="274"/>
                  </a:cubicBezTo>
                  <a:cubicBezTo>
                    <a:pt x="1613" y="276"/>
                    <a:pt x="1620" y="279"/>
                    <a:pt x="1623" y="285"/>
                  </a:cubicBezTo>
                  <a:cubicBezTo>
                    <a:pt x="1625" y="292"/>
                    <a:pt x="1624" y="291"/>
                    <a:pt x="1621" y="297"/>
                  </a:cubicBezTo>
                  <a:cubicBezTo>
                    <a:pt x="1619" y="300"/>
                    <a:pt x="1618" y="302"/>
                    <a:pt x="1615" y="303"/>
                  </a:cubicBezTo>
                  <a:cubicBezTo>
                    <a:pt x="1607" y="306"/>
                    <a:pt x="1604" y="306"/>
                    <a:pt x="1596" y="304"/>
                  </a:cubicBezTo>
                  <a:cubicBezTo>
                    <a:pt x="1582" y="301"/>
                    <a:pt x="1570" y="298"/>
                    <a:pt x="1557" y="291"/>
                  </a:cubicBezTo>
                  <a:cubicBezTo>
                    <a:pt x="1561" y="295"/>
                    <a:pt x="1572" y="302"/>
                    <a:pt x="1572" y="308"/>
                  </a:cubicBezTo>
                  <a:cubicBezTo>
                    <a:pt x="1572" y="314"/>
                    <a:pt x="1571" y="326"/>
                    <a:pt x="1576" y="329"/>
                  </a:cubicBezTo>
                  <a:cubicBezTo>
                    <a:pt x="1582" y="331"/>
                    <a:pt x="1590" y="338"/>
                    <a:pt x="1596" y="336"/>
                  </a:cubicBezTo>
                  <a:cubicBezTo>
                    <a:pt x="1600" y="334"/>
                    <a:pt x="1598" y="329"/>
                    <a:pt x="1594" y="329"/>
                  </a:cubicBezTo>
                  <a:cubicBezTo>
                    <a:pt x="1591" y="329"/>
                    <a:pt x="1589" y="325"/>
                    <a:pt x="1587" y="322"/>
                  </a:cubicBezTo>
                  <a:cubicBezTo>
                    <a:pt x="1592" y="317"/>
                    <a:pt x="1593" y="318"/>
                    <a:pt x="1600" y="321"/>
                  </a:cubicBezTo>
                  <a:cubicBezTo>
                    <a:pt x="1605" y="323"/>
                    <a:pt x="1611" y="325"/>
                    <a:pt x="1616" y="327"/>
                  </a:cubicBezTo>
                  <a:cubicBezTo>
                    <a:pt x="1616" y="325"/>
                    <a:pt x="1612" y="314"/>
                    <a:pt x="1612" y="314"/>
                  </a:cubicBezTo>
                  <a:cubicBezTo>
                    <a:pt x="1616" y="311"/>
                    <a:pt x="1621" y="308"/>
                    <a:pt x="1625" y="305"/>
                  </a:cubicBezTo>
                  <a:cubicBezTo>
                    <a:pt x="1627" y="304"/>
                    <a:pt x="1631" y="300"/>
                    <a:pt x="1634" y="300"/>
                  </a:cubicBezTo>
                  <a:cubicBezTo>
                    <a:pt x="1638" y="302"/>
                    <a:pt x="1643" y="303"/>
                    <a:pt x="1647" y="304"/>
                  </a:cubicBezTo>
                  <a:cubicBezTo>
                    <a:pt x="1648" y="302"/>
                    <a:pt x="1650" y="297"/>
                    <a:pt x="1649" y="295"/>
                  </a:cubicBezTo>
                  <a:cubicBezTo>
                    <a:pt x="1649" y="294"/>
                    <a:pt x="1644" y="287"/>
                    <a:pt x="1644" y="288"/>
                  </a:cubicBezTo>
                  <a:cubicBezTo>
                    <a:pt x="1645" y="284"/>
                    <a:pt x="1646" y="280"/>
                    <a:pt x="1647" y="276"/>
                  </a:cubicBezTo>
                  <a:cubicBezTo>
                    <a:pt x="1647" y="274"/>
                    <a:pt x="1642" y="270"/>
                    <a:pt x="1642" y="269"/>
                  </a:cubicBezTo>
                  <a:cubicBezTo>
                    <a:pt x="1647" y="269"/>
                    <a:pt x="1652" y="270"/>
                    <a:pt x="1658" y="271"/>
                  </a:cubicBezTo>
                  <a:cubicBezTo>
                    <a:pt x="1662" y="271"/>
                    <a:pt x="1664" y="277"/>
                    <a:pt x="1667" y="281"/>
                  </a:cubicBezTo>
                  <a:cubicBezTo>
                    <a:pt x="1664" y="281"/>
                    <a:pt x="1656" y="280"/>
                    <a:pt x="1655" y="283"/>
                  </a:cubicBezTo>
                  <a:cubicBezTo>
                    <a:pt x="1653" y="287"/>
                    <a:pt x="1657" y="289"/>
                    <a:pt x="1659" y="293"/>
                  </a:cubicBezTo>
                  <a:cubicBezTo>
                    <a:pt x="1662" y="296"/>
                    <a:pt x="1666" y="294"/>
                    <a:pt x="1671" y="294"/>
                  </a:cubicBezTo>
                  <a:cubicBezTo>
                    <a:pt x="1676" y="293"/>
                    <a:pt x="1672" y="289"/>
                    <a:pt x="1675" y="285"/>
                  </a:cubicBezTo>
                  <a:cubicBezTo>
                    <a:pt x="1676" y="284"/>
                    <a:pt x="1681" y="283"/>
                    <a:pt x="1682" y="282"/>
                  </a:cubicBezTo>
                  <a:cubicBezTo>
                    <a:pt x="1687" y="280"/>
                    <a:pt x="1692" y="278"/>
                    <a:pt x="1697" y="275"/>
                  </a:cubicBezTo>
                  <a:cubicBezTo>
                    <a:pt x="1704" y="272"/>
                    <a:pt x="1712" y="269"/>
                    <a:pt x="1719" y="265"/>
                  </a:cubicBezTo>
                  <a:cubicBezTo>
                    <a:pt x="1721" y="272"/>
                    <a:pt x="1721" y="272"/>
                    <a:pt x="1728" y="274"/>
                  </a:cubicBezTo>
                  <a:cubicBezTo>
                    <a:pt x="1732" y="275"/>
                    <a:pt x="1734" y="267"/>
                    <a:pt x="1738" y="267"/>
                  </a:cubicBezTo>
                  <a:cubicBezTo>
                    <a:pt x="1743" y="268"/>
                    <a:pt x="1747" y="269"/>
                    <a:pt x="1752" y="266"/>
                  </a:cubicBezTo>
                  <a:cubicBezTo>
                    <a:pt x="1757" y="264"/>
                    <a:pt x="1759" y="264"/>
                    <a:pt x="1765" y="265"/>
                  </a:cubicBezTo>
                  <a:cubicBezTo>
                    <a:pt x="1764" y="267"/>
                    <a:pt x="1763" y="269"/>
                    <a:pt x="1762" y="270"/>
                  </a:cubicBezTo>
                  <a:cubicBezTo>
                    <a:pt x="1769" y="272"/>
                    <a:pt x="1769" y="273"/>
                    <a:pt x="1773" y="266"/>
                  </a:cubicBezTo>
                  <a:cubicBezTo>
                    <a:pt x="1777" y="261"/>
                    <a:pt x="1775" y="260"/>
                    <a:pt x="1771" y="255"/>
                  </a:cubicBezTo>
                  <a:cubicBezTo>
                    <a:pt x="1780" y="251"/>
                    <a:pt x="1794" y="252"/>
                    <a:pt x="1804" y="256"/>
                  </a:cubicBezTo>
                  <a:cubicBezTo>
                    <a:pt x="1810" y="259"/>
                    <a:pt x="1817" y="261"/>
                    <a:pt x="1824" y="264"/>
                  </a:cubicBezTo>
                  <a:cubicBezTo>
                    <a:pt x="1828" y="266"/>
                    <a:pt x="1833" y="271"/>
                    <a:pt x="1837" y="274"/>
                  </a:cubicBezTo>
                  <a:cubicBezTo>
                    <a:pt x="1838" y="272"/>
                    <a:pt x="1840" y="264"/>
                    <a:pt x="1838" y="262"/>
                  </a:cubicBezTo>
                  <a:cubicBezTo>
                    <a:pt x="1833" y="258"/>
                    <a:pt x="1828" y="255"/>
                    <a:pt x="1824" y="251"/>
                  </a:cubicBezTo>
                  <a:cubicBezTo>
                    <a:pt x="1820" y="249"/>
                    <a:pt x="1826" y="242"/>
                    <a:pt x="1827" y="239"/>
                  </a:cubicBezTo>
                  <a:cubicBezTo>
                    <a:pt x="1828" y="236"/>
                    <a:pt x="1821" y="233"/>
                    <a:pt x="1818" y="232"/>
                  </a:cubicBezTo>
                  <a:cubicBezTo>
                    <a:pt x="1823" y="228"/>
                    <a:pt x="1828" y="224"/>
                    <a:pt x="1833" y="220"/>
                  </a:cubicBezTo>
                  <a:cubicBezTo>
                    <a:pt x="1836" y="217"/>
                    <a:pt x="1837" y="208"/>
                    <a:pt x="1839" y="204"/>
                  </a:cubicBezTo>
                  <a:cubicBezTo>
                    <a:pt x="1841" y="199"/>
                    <a:pt x="1863" y="204"/>
                    <a:pt x="1869" y="205"/>
                  </a:cubicBezTo>
                  <a:cubicBezTo>
                    <a:pt x="1867" y="210"/>
                    <a:pt x="1865" y="216"/>
                    <a:pt x="1863" y="222"/>
                  </a:cubicBezTo>
                  <a:cubicBezTo>
                    <a:pt x="1862" y="225"/>
                    <a:pt x="1866" y="231"/>
                    <a:pt x="1868" y="234"/>
                  </a:cubicBezTo>
                  <a:cubicBezTo>
                    <a:pt x="1870" y="239"/>
                    <a:pt x="1862" y="261"/>
                    <a:pt x="1866" y="264"/>
                  </a:cubicBezTo>
                  <a:cubicBezTo>
                    <a:pt x="1871" y="267"/>
                    <a:pt x="1876" y="267"/>
                    <a:pt x="1874" y="273"/>
                  </a:cubicBezTo>
                  <a:cubicBezTo>
                    <a:pt x="1872" y="277"/>
                    <a:pt x="1871" y="285"/>
                    <a:pt x="1868" y="286"/>
                  </a:cubicBezTo>
                  <a:cubicBezTo>
                    <a:pt x="1863" y="290"/>
                    <a:pt x="1857" y="293"/>
                    <a:pt x="1852" y="296"/>
                  </a:cubicBezTo>
                  <a:cubicBezTo>
                    <a:pt x="1850" y="297"/>
                    <a:pt x="1843" y="295"/>
                    <a:pt x="1840" y="295"/>
                  </a:cubicBezTo>
                  <a:cubicBezTo>
                    <a:pt x="1847" y="300"/>
                    <a:pt x="1854" y="305"/>
                    <a:pt x="1863" y="302"/>
                  </a:cubicBezTo>
                  <a:cubicBezTo>
                    <a:pt x="1870" y="300"/>
                    <a:pt x="1878" y="290"/>
                    <a:pt x="1883" y="284"/>
                  </a:cubicBezTo>
                  <a:cubicBezTo>
                    <a:pt x="1889" y="278"/>
                    <a:pt x="1874" y="270"/>
                    <a:pt x="1887" y="266"/>
                  </a:cubicBezTo>
                  <a:cubicBezTo>
                    <a:pt x="1889" y="265"/>
                    <a:pt x="1896" y="261"/>
                    <a:pt x="1897" y="264"/>
                  </a:cubicBezTo>
                  <a:cubicBezTo>
                    <a:pt x="1901" y="267"/>
                    <a:pt x="1904" y="271"/>
                    <a:pt x="1907" y="274"/>
                  </a:cubicBezTo>
                  <a:cubicBezTo>
                    <a:pt x="1906" y="270"/>
                    <a:pt x="1907" y="265"/>
                    <a:pt x="1903" y="262"/>
                  </a:cubicBezTo>
                  <a:cubicBezTo>
                    <a:pt x="1898" y="259"/>
                    <a:pt x="1897" y="259"/>
                    <a:pt x="1891" y="260"/>
                  </a:cubicBezTo>
                  <a:cubicBezTo>
                    <a:pt x="1890" y="260"/>
                    <a:pt x="1878" y="263"/>
                    <a:pt x="1878" y="261"/>
                  </a:cubicBezTo>
                  <a:cubicBezTo>
                    <a:pt x="1877" y="258"/>
                    <a:pt x="1874" y="252"/>
                    <a:pt x="1875" y="249"/>
                  </a:cubicBezTo>
                  <a:cubicBezTo>
                    <a:pt x="1877" y="245"/>
                    <a:pt x="1881" y="240"/>
                    <a:pt x="1879" y="236"/>
                  </a:cubicBezTo>
                  <a:cubicBezTo>
                    <a:pt x="1877" y="233"/>
                    <a:pt x="1870" y="226"/>
                    <a:pt x="1872" y="223"/>
                  </a:cubicBezTo>
                  <a:cubicBezTo>
                    <a:pt x="1875" y="218"/>
                    <a:pt x="1880" y="218"/>
                    <a:pt x="1885" y="216"/>
                  </a:cubicBezTo>
                  <a:cubicBezTo>
                    <a:pt x="1888" y="214"/>
                    <a:pt x="1885" y="206"/>
                    <a:pt x="1884" y="204"/>
                  </a:cubicBezTo>
                  <a:cubicBezTo>
                    <a:pt x="1887" y="203"/>
                    <a:pt x="1892" y="210"/>
                    <a:pt x="1890" y="213"/>
                  </a:cubicBezTo>
                  <a:cubicBezTo>
                    <a:pt x="1887" y="220"/>
                    <a:pt x="1887" y="220"/>
                    <a:pt x="1891" y="227"/>
                  </a:cubicBezTo>
                  <a:cubicBezTo>
                    <a:pt x="1894" y="231"/>
                    <a:pt x="1913" y="231"/>
                    <a:pt x="1917" y="232"/>
                  </a:cubicBezTo>
                  <a:cubicBezTo>
                    <a:pt x="1910" y="229"/>
                    <a:pt x="1904" y="226"/>
                    <a:pt x="1897" y="223"/>
                  </a:cubicBezTo>
                  <a:cubicBezTo>
                    <a:pt x="1889" y="220"/>
                    <a:pt x="1903" y="214"/>
                    <a:pt x="1906" y="213"/>
                  </a:cubicBezTo>
                  <a:cubicBezTo>
                    <a:pt x="1915" y="210"/>
                    <a:pt x="1919" y="212"/>
                    <a:pt x="1928" y="216"/>
                  </a:cubicBezTo>
                  <a:cubicBezTo>
                    <a:pt x="1931" y="217"/>
                    <a:pt x="1934" y="219"/>
                    <a:pt x="1936" y="221"/>
                  </a:cubicBezTo>
                  <a:cubicBezTo>
                    <a:pt x="1939" y="222"/>
                    <a:pt x="1942" y="221"/>
                    <a:pt x="1945" y="220"/>
                  </a:cubicBezTo>
                  <a:cubicBezTo>
                    <a:pt x="1944" y="218"/>
                    <a:pt x="1943" y="212"/>
                    <a:pt x="1941" y="210"/>
                  </a:cubicBezTo>
                  <a:cubicBezTo>
                    <a:pt x="1940" y="209"/>
                    <a:pt x="1933" y="209"/>
                    <a:pt x="1931" y="208"/>
                  </a:cubicBezTo>
                  <a:cubicBezTo>
                    <a:pt x="1927" y="208"/>
                    <a:pt x="1927" y="194"/>
                    <a:pt x="1926" y="191"/>
                  </a:cubicBezTo>
                  <a:cubicBezTo>
                    <a:pt x="1937" y="190"/>
                    <a:pt x="1947" y="189"/>
                    <a:pt x="1957" y="188"/>
                  </a:cubicBezTo>
                  <a:cubicBezTo>
                    <a:pt x="1963" y="187"/>
                    <a:pt x="1969" y="186"/>
                    <a:pt x="1975" y="186"/>
                  </a:cubicBezTo>
                  <a:cubicBezTo>
                    <a:pt x="1979" y="185"/>
                    <a:pt x="1977" y="181"/>
                    <a:pt x="1977" y="177"/>
                  </a:cubicBezTo>
                  <a:cubicBezTo>
                    <a:pt x="1978" y="170"/>
                    <a:pt x="1977" y="170"/>
                    <a:pt x="1983" y="166"/>
                  </a:cubicBezTo>
                  <a:cubicBezTo>
                    <a:pt x="1987" y="163"/>
                    <a:pt x="1992" y="160"/>
                    <a:pt x="1996" y="158"/>
                  </a:cubicBezTo>
                  <a:cubicBezTo>
                    <a:pt x="2006" y="155"/>
                    <a:pt x="2018" y="154"/>
                    <a:pt x="2028" y="152"/>
                  </a:cubicBezTo>
                  <a:cubicBezTo>
                    <a:pt x="2047" y="149"/>
                    <a:pt x="2065" y="147"/>
                    <a:pt x="2083" y="140"/>
                  </a:cubicBezTo>
                  <a:cubicBezTo>
                    <a:pt x="2087" y="138"/>
                    <a:pt x="2085" y="131"/>
                    <a:pt x="2089" y="129"/>
                  </a:cubicBezTo>
                  <a:cubicBezTo>
                    <a:pt x="2094" y="127"/>
                    <a:pt x="2100" y="124"/>
                    <a:pt x="2105" y="121"/>
                  </a:cubicBezTo>
                  <a:cubicBezTo>
                    <a:pt x="2111" y="118"/>
                    <a:pt x="2123" y="118"/>
                    <a:pt x="2128" y="125"/>
                  </a:cubicBezTo>
                  <a:cubicBezTo>
                    <a:pt x="2123" y="126"/>
                    <a:pt x="2117" y="128"/>
                    <a:pt x="2112" y="129"/>
                  </a:cubicBezTo>
                  <a:cubicBezTo>
                    <a:pt x="2120" y="131"/>
                    <a:pt x="2128" y="132"/>
                    <a:pt x="2136" y="133"/>
                  </a:cubicBezTo>
                  <a:cubicBezTo>
                    <a:pt x="2133" y="136"/>
                    <a:pt x="2130" y="139"/>
                    <a:pt x="2127" y="141"/>
                  </a:cubicBezTo>
                  <a:cubicBezTo>
                    <a:pt x="2131" y="142"/>
                    <a:pt x="2135" y="142"/>
                    <a:pt x="2140" y="142"/>
                  </a:cubicBezTo>
                  <a:cubicBezTo>
                    <a:pt x="2140" y="141"/>
                    <a:pt x="2139" y="134"/>
                    <a:pt x="2141" y="134"/>
                  </a:cubicBezTo>
                  <a:cubicBezTo>
                    <a:pt x="2144" y="134"/>
                    <a:pt x="2148" y="134"/>
                    <a:pt x="2151" y="134"/>
                  </a:cubicBezTo>
                  <a:cubicBezTo>
                    <a:pt x="2156" y="135"/>
                    <a:pt x="2162" y="133"/>
                    <a:pt x="2167" y="137"/>
                  </a:cubicBezTo>
                  <a:cubicBezTo>
                    <a:pt x="2171" y="140"/>
                    <a:pt x="2179" y="143"/>
                    <a:pt x="2182" y="147"/>
                  </a:cubicBezTo>
                  <a:cubicBezTo>
                    <a:pt x="2183" y="148"/>
                    <a:pt x="2188" y="153"/>
                    <a:pt x="2187" y="154"/>
                  </a:cubicBezTo>
                  <a:cubicBezTo>
                    <a:pt x="2186" y="156"/>
                    <a:pt x="2185" y="161"/>
                    <a:pt x="2183" y="162"/>
                  </a:cubicBezTo>
                  <a:cubicBezTo>
                    <a:pt x="2162" y="175"/>
                    <a:pt x="2140" y="188"/>
                    <a:pt x="2119" y="202"/>
                  </a:cubicBezTo>
                  <a:cubicBezTo>
                    <a:pt x="2134" y="197"/>
                    <a:pt x="2149" y="193"/>
                    <a:pt x="2164" y="189"/>
                  </a:cubicBezTo>
                  <a:cubicBezTo>
                    <a:pt x="2160" y="188"/>
                    <a:pt x="2156" y="188"/>
                    <a:pt x="2152" y="187"/>
                  </a:cubicBezTo>
                  <a:cubicBezTo>
                    <a:pt x="2157" y="183"/>
                    <a:pt x="2164" y="180"/>
                    <a:pt x="2169" y="184"/>
                  </a:cubicBezTo>
                  <a:cubicBezTo>
                    <a:pt x="2177" y="190"/>
                    <a:pt x="2179" y="189"/>
                    <a:pt x="2189" y="188"/>
                  </a:cubicBezTo>
                  <a:cubicBezTo>
                    <a:pt x="2202" y="187"/>
                    <a:pt x="2215" y="190"/>
                    <a:pt x="2228" y="191"/>
                  </a:cubicBezTo>
                  <a:cubicBezTo>
                    <a:pt x="2225" y="193"/>
                    <a:pt x="2223" y="194"/>
                    <a:pt x="2220" y="196"/>
                  </a:cubicBezTo>
                  <a:cubicBezTo>
                    <a:pt x="2223" y="197"/>
                    <a:pt x="2229" y="202"/>
                    <a:pt x="2232" y="201"/>
                  </a:cubicBezTo>
                  <a:cubicBezTo>
                    <a:pt x="2238" y="201"/>
                    <a:pt x="2243" y="201"/>
                    <a:pt x="2248" y="201"/>
                  </a:cubicBezTo>
                  <a:cubicBezTo>
                    <a:pt x="2251" y="200"/>
                    <a:pt x="2259" y="202"/>
                    <a:pt x="2260" y="198"/>
                  </a:cubicBezTo>
                  <a:cubicBezTo>
                    <a:pt x="2261" y="190"/>
                    <a:pt x="2260" y="190"/>
                    <a:pt x="2267" y="190"/>
                  </a:cubicBezTo>
                  <a:cubicBezTo>
                    <a:pt x="2272" y="190"/>
                    <a:pt x="2277" y="191"/>
                    <a:pt x="2282" y="190"/>
                  </a:cubicBezTo>
                  <a:cubicBezTo>
                    <a:pt x="2285" y="189"/>
                    <a:pt x="2293" y="186"/>
                    <a:pt x="2296" y="187"/>
                  </a:cubicBezTo>
                  <a:cubicBezTo>
                    <a:pt x="2299" y="188"/>
                    <a:pt x="2304" y="196"/>
                    <a:pt x="2307" y="199"/>
                  </a:cubicBezTo>
                  <a:cubicBezTo>
                    <a:pt x="2308" y="201"/>
                    <a:pt x="2305" y="210"/>
                    <a:pt x="2305" y="213"/>
                  </a:cubicBezTo>
                  <a:cubicBezTo>
                    <a:pt x="2305" y="215"/>
                    <a:pt x="2305" y="227"/>
                    <a:pt x="2307" y="227"/>
                  </a:cubicBezTo>
                  <a:cubicBezTo>
                    <a:pt x="2311" y="230"/>
                    <a:pt x="2316" y="233"/>
                    <a:pt x="2321" y="235"/>
                  </a:cubicBezTo>
                  <a:cubicBezTo>
                    <a:pt x="2323" y="237"/>
                    <a:pt x="2329" y="226"/>
                    <a:pt x="2330" y="224"/>
                  </a:cubicBezTo>
                  <a:cubicBezTo>
                    <a:pt x="2334" y="219"/>
                    <a:pt x="2334" y="218"/>
                    <a:pt x="2339" y="222"/>
                  </a:cubicBezTo>
                  <a:cubicBezTo>
                    <a:pt x="2345" y="225"/>
                    <a:pt x="2346" y="227"/>
                    <a:pt x="2352" y="225"/>
                  </a:cubicBezTo>
                  <a:cubicBezTo>
                    <a:pt x="2356" y="224"/>
                    <a:pt x="2361" y="221"/>
                    <a:pt x="2364" y="223"/>
                  </a:cubicBezTo>
                  <a:cubicBezTo>
                    <a:pt x="2367" y="224"/>
                    <a:pt x="2373" y="229"/>
                    <a:pt x="2377" y="228"/>
                  </a:cubicBezTo>
                  <a:cubicBezTo>
                    <a:pt x="2381" y="226"/>
                    <a:pt x="2386" y="224"/>
                    <a:pt x="2391" y="222"/>
                  </a:cubicBezTo>
                  <a:cubicBezTo>
                    <a:pt x="2390" y="220"/>
                    <a:pt x="2385" y="214"/>
                    <a:pt x="2387" y="212"/>
                  </a:cubicBezTo>
                  <a:cubicBezTo>
                    <a:pt x="2388" y="210"/>
                    <a:pt x="2393" y="202"/>
                    <a:pt x="2395" y="202"/>
                  </a:cubicBezTo>
                  <a:cubicBezTo>
                    <a:pt x="2404" y="203"/>
                    <a:pt x="2413" y="205"/>
                    <a:pt x="2422" y="206"/>
                  </a:cubicBezTo>
                  <a:cubicBezTo>
                    <a:pt x="2429" y="207"/>
                    <a:pt x="2437" y="209"/>
                    <a:pt x="2443" y="211"/>
                  </a:cubicBezTo>
                  <a:cubicBezTo>
                    <a:pt x="2451" y="213"/>
                    <a:pt x="2461" y="214"/>
                    <a:pt x="2467" y="217"/>
                  </a:cubicBezTo>
                  <a:cubicBezTo>
                    <a:pt x="2471" y="220"/>
                    <a:pt x="2481" y="235"/>
                    <a:pt x="2485" y="234"/>
                  </a:cubicBezTo>
                  <a:cubicBezTo>
                    <a:pt x="2494" y="233"/>
                    <a:pt x="2503" y="231"/>
                    <a:pt x="2512" y="229"/>
                  </a:cubicBezTo>
                  <a:cubicBezTo>
                    <a:pt x="2520" y="228"/>
                    <a:pt x="2527" y="232"/>
                    <a:pt x="2535" y="234"/>
                  </a:cubicBezTo>
                  <a:cubicBezTo>
                    <a:pt x="2539" y="235"/>
                    <a:pt x="2541" y="235"/>
                    <a:pt x="2543" y="239"/>
                  </a:cubicBezTo>
                  <a:cubicBezTo>
                    <a:pt x="2544" y="244"/>
                    <a:pt x="2544" y="245"/>
                    <a:pt x="2542" y="251"/>
                  </a:cubicBezTo>
                  <a:cubicBezTo>
                    <a:pt x="2550" y="253"/>
                    <a:pt x="2556" y="256"/>
                    <a:pt x="2564" y="255"/>
                  </a:cubicBezTo>
                  <a:cubicBezTo>
                    <a:pt x="2573" y="253"/>
                    <a:pt x="2579" y="253"/>
                    <a:pt x="2589" y="254"/>
                  </a:cubicBezTo>
                  <a:cubicBezTo>
                    <a:pt x="2592" y="255"/>
                    <a:pt x="2597" y="257"/>
                    <a:pt x="2600" y="255"/>
                  </a:cubicBezTo>
                  <a:cubicBezTo>
                    <a:pt x="2604" y="251"/>
                    <a:pt x="2604" y="251"/>
                    <a:pt x="2607" y="255"/>
                  </a:cubicBezTo>
                  <a:cubicBezTo>
                    <a:pt x="2610" y="258"/>
                    <a:pt x="2615" y="264"/>
                    <a:pt x="2618" y="266"/>
                  </a:cubicBezTo>
                  <a:cubicBezTo>
                    <a:pt x="2621" y="267"/>
                    <a:pt x="2626" y="265"/>
                    <a:pt x="2629" y="264"/>
                  </a:cubicBezTo>
                  <a:cubicBezTo>
                    <a:pt x="2628" y="258"/>
                    <a:pt x="2627" y="252"/>
                    <a:pt x="2627" y="246"/>
                  </a:cubicBezTo>
                  <a:cubicBezTo>
                    <a:pt x="2640" y="247"/>
                    <a:pt x="2653" y="248"/>
                    <a:pt x="2666" y="249"/>
                  </a:cubicBezTo>
                  <a:cubicBezTo>
                    <a:pt x="2676" y="250"/>
                    <a:pt x="2686" y="257"/>
                    <a:pt x="2696" y="262"/>
                  </a:cubicBezTo>
                  <a:cubicBezTo>
                    <a:pt x="2707" y="267"/>
                    <a:pt x="2717" y="272"/>
                    <a:pt x="2727" y="278"/>
                  </a:cubicBezTo>
                  <a:cubicBezTo>
                    <a:pt x="2734" y="282"/>
                    <a:pt x="2735" y="283"/>
                    <a:pt x="2738" y="290"/>
                  </a:cubicBezTo>
                  <a:cubicBezTo>
                    <a:pt x="2741" y="298"/>
                    <a:pt x="2740" y="301"/>
                    <a:pt x="2748" y="301"/>
                  </a:cubicBezTo>
                  <a:cubicBezTo>
                    <a:pt x="2747" y="298"/>
                    <a:pt x="2746" y="294"/>
                    <a:pt x="2745" y="291"/>
                  </a:cubicBezTo>
                  <a:cubicBezTo>
                    <a:pt x="2753" y="291"/>
                    <a:pt x="2758" y="291"/>
                    <a:pt x="2765" y="294"/>
                  </a:cubicBezTo>
                  <a:cubicBezTo>
                    <a:pt x="2771" y="296"/>
                    <a:pt x="2776" y="302"/>
                    <a:pt x="2780" y="306"/>
                  </a:cubicBezTo>
                  <a:cubicBezTo>
                    <a:pt x="2777" y="308"/>
                    <a:pt x="2773" y="313"/>
                    <a:pt x="2770" y="314"/>
                  </a:cubicBezTo>
                  <a:cubicBezTo>
                    <a:pt x="2767" y="314"/>
                    <a:pt x="2762" y="312"/>
                    <a:pt x="2759" y="312"/>
                  </a:cubicBezTo>
                  <a:close/>
                  <a:moveTo>
                    <a:pt x="1724" y="597"/>
                  </a:moveTo>
                  <a:cubicBezTo>
                    <a:pt x="1722" y="595"/>
                    <a:pt x="1722" y="591"/>
                    <a:pt x="1721" y="590"/>
                  </a:cubicBezTo>
                  <a:cubicBezTo>
                    <a:pt x="1714" y="587"/>
                    <a:pt x="1713" y="597"/>
                    <a:pt x="1713" y="600"/>
                  </a:cubicBezTo>
                  <a:cubicBezTo>
                    <a:pt x="1710" y="594"/>
                    <a:pt x="1709" y="591"/>
                    <a:pt x="1712" y="585"/>
                  </a:cubicBezTo>
                  <a:cubicBezTo>
                    <a:pt x="1709" y="583"/>
                    <a:pt x="1703" y="582"/>
                    <a:pt x="1701" y="580"/>
                  </a:cubicBezTo>
                  <a:cubicBezTo>
                    <a:pt x="1700" y="578"/>
                    <a:pt x="1700" y="571"/>
                    <a:pt x="1700" y="569"/>
                  </a:cubicBezTo>
                  <a:cubicBezTo>
                    <a:pt x="1700" y="569"/>
                    <a:pt x="1691" y="565"/>
                    <a:pt x="1695" y="564"/>
                  </a:cubicBezTo>
                  <a:cubicBezTo>
                    <a:pt x="1698" y="563"/>
                    <a:pt x="1700" y="568"/>
                    <a:pt x="1703" y="565"/>
                  </a:cubicBezTo>
                  <a:cubicBezTo>
                    <a:pt x="1701" y="562"/>
                    <a:pt x="1698" y="562"/>
                    <a:pt x="1700" y="559"/>
                  </a:cubicBezTo>
                  <a:cubicBezTo>
                    <a:pt x="1702" y="557"/>
                    <a:pt x="1705" y="556"/>
                    <a:pt x="1707" y="556"/>
                  </a:cubicBezTo>
                  <a:cubicBezTo>
                    <a:pt x="1711" y="557"/>
                    <a:pt x="1718" y="557"/>
                    <a:pt x="1722" y="559"/>
                  </a:cubicBezTo>
                  <a:cubicBezTo>
                    <a:pt x="1719" y="560"/>
                    <a:pt x="1716" y="563"/>
                    <a:pt x="1717" y="567"/>
                  </a:cubicBezTo>
                  <a:cubicBezTo>
                    <a:pt x="1719" y="563"/>
                    <a:pt x="1721" y="560"/>
                    <a:pt x="1725" y="560"/>
                  </a:cubicBezTo>
                  <a:cubicBezTo>
                    <a:pt x="1723" y="552"/>
                    <a:pt x="1721" y="557"/>
                    <a:pt x="1715" y="555"/>
                  </a:cubicBezTo>
                  <a:cubicBezTo>
                    <a:pt x="1716" y="552"/>
                    <a:pt x="1718" y="548"/>
                    <a:pt x="1716" y="545"/>
                  </a:cubicBezTo>
                  <a:cubicBezTo>
                    <a:pt x="1716" y="544"/>
                    <a:pt x="1713" y="537"/>
                    <a:pt x="1711" y="540"/>
                  </a:cubicBezTo>
                  <a:cubicBezTo>
                    <a:pt x="1708" y="543"/>
                    <a:pt x="1704" y="540"/>
                    <a:pt x="1701" y="538"/>
                  </a:cubicBezTo>
                  <a:cubicBezTo>
                    <a:pt x="1699" y="537"/>
                    <a:pt x="1695" y="541"/>
                    <a:pt x="1692" y="542"/>
                  </a:cubicBezTo>
                  <a:cubicBezTo>
                    <a:pt x="1686" y="543"/>
                    <a:pt x="1687" y="540"/>
                    <a:pt x="1685" y="547"/>
                  </a:cubicBezTo>
                  <a:cubicBezTo>
                    <a:pt x="1684" y="550"/>
                    <a:pt x="1677" y="551"/>
                    <a:pt x="1675" y="552"/>
                  </a:cubicBezTo>
                  <a:cubicBezTo>
                    <a:pt x="1671" y="554"/>
                    <a:pt x="1671" y="554"/>
                    <a:pt x="1670" y="559"/>
                  </a:cubicBezTo>
                  <a:cubicBezTo>
                    <a:pt x="1670" y="561"/>
                    <a:pt x="1666" y="564"/>
                    <a:pt x="1665" y="566"/>
                  </a:cubicBezTo>
                  <a:cubicBezTo>
                    <a:pt x="1668" y="566"/>
                    <a:pt x="1673" y="569"/>
                    <a:pt x="1673" y="574"/>
                  </a:cubicBezTo>
                  <a:cubicBezTo>
                    <a:pt x="1673" y="580"/>
                    <a:pt x="1674" y="583"/>
                    <a:pt x="1676" y="589"/>
                  </a:cubicBezTo>
                  <a:cubicBezTo>
                    <a:pt x="1678" y="593"/>
                    <a:pt x="1682" y="594"/>
                    <a:pt x="1684" y="598"/>
                  </a:cubicBezTo>
                  <a:cubicBezTo>
                    <a:pt x="1688" y="603"/>
                    <a:pt x="1689" y="605"/>
                    <a:pt x="1694" y="608"/>
                  </a:cubicBezTo>
                  <a:cubicBezTo>
                    <a:pt x="1690" y="609"/>
                    <a:pt x="1689" y="609"/>
                    <a:pt x="1687" y="614"/>
                  </a:cubicBezTo>
                  <a:cubicBezTo>
                    <a:pt x="1687" y="617"/>
                    <a:pt x="1685" y="620"/>
                    <a:pt x="1684" y="623"/>
                  </a:cubicBezTo>
                  <a:cubicBezTo>
                    <a:pt x="1683" y="627"/>
                    <a:pt x="1683" y="629"/>
                    <a:pt x="1684" y="633"/>
                  </a:cubicBezTo>
                  <a:cubicBezTo>
                    <a:pt x="1684" y="637"/>
                    <a:pt x="1685" y="637"/>
                    <a:pt x="1689" y="638"/>
                  </a:cubicBezTo>
                  <a:cubicBezTo>
                    <a:pt x="1693" y="638"/>
                    <a:pt x="1693" y="641"/>
                    <a:pt x="1696" y="642"/>
                  </a:cubicBezTo>
                  <a:cubicBezTo>
                    <a:pt x="1699" y="643"/>
                    <a:pt x="1702" y="644"/>
                    <a:pt x="1706" y="645"/>
                  </a:cubicBezTo>
                  <a:cubicBezTo>
                    <a:pt x="1710" y="646"/>
                    <a:pt x="1717" y="644"/>
                    <a:pt x="1722" y="643"/>
                  </a:cubicBezTo>
                  <a:cubicBezTo>
                    <a:pt x="1721" y="638"/>
                    <a:pt x="1720" y="632"/>
                    <a:pt x="1721" y="627"/>
                  </a:cubicBezTo>
                  <a:cubicBezTo>
                    <a:pt x="1723" y="619"/>
                    <a:pt x="1719" y="622"/>
                    <a:pt x="1716" y="617"/>
                  </a:cubicBezTo>
                  <a:cubicBezTo>
                    <a:pt x="1717" y="617"/>
                    <a:pt x="1718" y="617"/>
                    <a:pt x="1719" y="617"/>
                  </a:cubicBezTo>
                  <a:cubicBezTo>
                    <a:pt x="1719" y="615"/>
                    <a:pt x="1718" y="613"/>
                    <a:pt x="1717" y="612"/>
                  </a:cubicBezTo>
                  <a:cubicBezTo>
                    <a:pt x="1717" y="611"/>
                    <a:pt x="1714" y="612"/>
                    <a:pt x="1713" y="611"/>
                  </a:cubicBezTo>
                  <a:cubicBezTo>
                    <a:pt x="1711" y="608"/>
                    <a:pt x="1712" y="605"/>
                    <a:pt x="1713" y="603"/>
                  </a:cubicBezTo>
                  <a:cubicBezTo>
                    <a:pt x="1713" y="603"/>
                    <a:pt x="1726" y="605"/>
                    <a:pt x="1728" y="604"/>
                  </a:cubicBezTo>
                  <a:cubicBezTo>
                    <a:pt x="1729" y="600"/>
                    <a:pt x="1726" y="599"/>
                    <a:pt x="1724" y="597"/>
                  </a:cubicBezTo>
                  <a:close/>
                  <a:moveTo>
                    <a:pt x="413" y="136"/>
                  </a:moveTo>
                  <a:cubicBezTo>
                    <a:pt x="416" y="136"/>
                    <a:pt x="420" y="138"/>
                    <a:pt x="423" y="136"/>
                  </a:cubicBezTo>
                  <a:cubicBezTo>
                    <a:pt x="423" y="135"/>
                    <a:pt x="422" y="134"/>
                    <a:pt x="421" y="134"/>
                  </a:cubicBezTo>
                  <a:cubicBezTo>
                    <a:pt x="418" y="134"/>
                    <a:pt x="415" y="133"/>
                    <a:pt x="413" y="136"/>
                  </a:cubicBezTo>
                  <a:close/>
                  <a:moveTo>
                    <a:pt x="696" y="815"/>
                  </a:moveTo>
                  <a:cubicBezTo>
                    <a:pt x="699" y="817"/>
                    <a:pt x="702" y="819"/>
                    <a:pt x="705" y="820"/>
                  </a:cubicBezTo>
                  <a:cubicBezTo>
                    <a:pt x="707" y="820"/>
                    <a:pt x="709" y="817"/>
                    <a:pt x="712" y="819"/>
                  </a:cubicBezTo>
                  <a:cubicBezTo>
                    <a:pt x="712" y="818"/>
                    <a:pt x="711" y="817"/>
                    <a:pt x="711" y="816"/>
                  </a:cubicBezTo>
                  <a:cubicBezTo>
                    <a:pt x="707" y="814"/>
                    <a:pt x="700" y="810"/>
                    <a:pt x="696" y="815"/>
                  </a:cubicBezTo>
                  <a:close/>
                  <a:moveTo>
                    <a:pt x="669" y="553"/>
                  </a:moveTo>
                  <a:cubicBezTo>
                    <a:pt x="669" y="554"/>
                    <a:pt x="668" y="554"/>
                    <a:pt x="668" y="554"/>
                  </a:cubicBezTo>
                  <a:cubicBezTo>
                    <a:pt x="669" y="555"/>
                    <a:pt x="669" y="555"/>
                    <a:pt x="669" y="555"/>
                  </a:cubicBezTo>
                  <a:cubicBezTo>
                    <a:pt x="670" y="553"/>
                    <a:pt x="671" y="553"/>
                    <a:pt x="670" y="551"/>
                  </a:cubicBezTo>
                  <a:cubicBezTo>
                    <a:pt x="670" y="551"/>
                    <a:pt x="669" y="552"/>
                    <a:pt x="669" y="552"/>
                  </a:cubicBezTo>
                  <a:cubicBezTo>
                    <a:pt x="668" y="550"/>
                    <a:pt x="666" y="549"/>
                    <a:pt x="664" y="550"/>
                  </a:cubicBezTo>
                  <a:cubicBezTo>
                    <a:pt x="662" y="551"/>
                    <a:pt x="661" y="549"/>
                    <a:pt x="658" y="551"/>
                  </a:cubicBezTo>
                  <a:cubicBezTo>
                    <a:pt x="659" y="551"/>
                    <a:pt x="659" y="551"/>
                    <a:pt x="660" y="551"/>
                  </a:cubicBezTo>
                  <a:cubicBezTo>
                    <a:pt x="663" y="552"/>
                    <a:pt x="667" y="555"/>
                    <a:pt x="669" y="553"/>
                  </a:cubicBezTo>
                  <a:close/>
                  <a:moveTo>
                    <a:pt x="654" y="547"/>
                  </a:moveTo>
                  <a:cubicBezTo>
                    <a:pt x="652" y="546"/>
                    <a:pt x="652" y="547"/>
                    <a:pt x="651" y="547"/>
                  </a:cubicBezTo>
                  <a:cubicBezTo>
                    <a:pt x="652" y="548"/>
                    <a:pt x="652" y="548"/>
                    <a:pt x="653" y="549"/>
                  </a:cubicBezTo>
                  <a:cubicBezTo>
                    <a:pt x="653" y="548"/>
                    <a:pt x="653" y="548"/>
                    <a:pt x="654" y="547"/>
                  </a:cubicBezTo>
                  <a:close/>
                  <a:moveTo>
                    <a:pt x="657" y="551"/>
                  </a:moveTo>
                  <a:cubicBezTo>
                    <a:pt x="657" y="551"/>
                    <a:pt x="657" y="550"/>
                    <a:pt x="657" y="550"/>
                  </a:cubicBezTo>
                  <a:cubicBezTo>
                    <a:pt x="656" y="549"/>
                    <a:pt x="656" y="549"/>
                    <a:pt x="655" y="549"/>
                  </a:cubicBezTo>
                  <a:cubicBezTo>
                    <a:pt x="654" y="549"/>
                    <a:pt x="654" y="550"/>
                    <a:pt x="653" y="550"/>
                  </a:cubicBezTo>
                  <a:cubicBezTo>
                    <a:pt x="655" y="551"/>
                    <a:pt x="656" y="551"/>
                    <a:pt x="657" y="551"/>
                  </a:cubicBezTo>
                  <a:close/>
                  <a:moveTo>
                    <a:pt x="871" y="495"/>
                  </a:moveTo>
                  <a:cubicBezTo>
                    <a:pt x="872" y="493"/>
                    <a:pt x="873" y="490"/>
                    <a:pt x="874" y="488"/>
                  </a:cubicBezTo>
                  <a:cubicBezTo>
                    <a:pt x="867" y="485"/>
                    <a:pt x="861" y="494"/>
                    <a:pt x="858" y="500"/>
                  </a:cubicBezTo>
                  <a:cubicBezTo>
                    <a:pt x="854" y="510"/>
                    <a:pt x="851" y="514"/>
                    <a:pt x="844" y="521"/>
                  </a:cubicBezTo>
                  <a:cubicBezTo>
                    <a:pt x="842" y="523"/>
                    <a:pt x="842" y="530"/>
                    <a:pt x="843" y="531"/>
                  </a:cubicBezTo>
                  <a:cubicBezTo>
                    <a:pt x="844" y="534"/>
                    <a:pt x="850" y="533"/>
                    <a:pt x="852" y="533"/>
                  </a:cubicBezTo>
                  <a:cubicBezTo>
                    <a:pt x="860" y="532"/>
                    <a:pt x="867" y="532"/>
                    <a:pt x="874" y="536"/>
                  </a:cubicBezTo>
                  <a:cubicBezTo>
                    <a:pt x="871" y="536"/>
                    <a:pt x="870" y="538"/>
                    <a:pt x="870" y="541"/>
                  </a:cubicBezTo>
                  <a:cubicBezTo>
                    <a:pt x="877" y="540"/>
                    <a:pt x="878" y="535"/>
                    <a:pt x="885" y="535"/>
                  </a:cubicBezTo>
                  <a:cubicBezTo>
                    <a:pt x="884" y="540"/>
                    <a:pt x="883" y="540"/>
                    <a:pt x="887" y="541"/>
                  </a:cubicBezTo>
                  <a:cubicBezTo>
                    <a:pt x="891" y="543"/>
                    <a:pt x="892" y="543"/>
                    <a:pt x="894" y="540"/>
                  </a:cubicBezTo>
                  <a:cubicBezTo>
                    <a:pt x="896" y="536"/>
                    <a:pt x="893" y="527"/>
                    <a:pt x="893" y="523"/>
                  </a:cubicBezTo>
                  <a:cubicBezTo>
                    <a:pt x="892" y="521"/>
                    <a:pt x="887" y="520"/>
                    <a:pt x="888" y="518"/>
                  </a:cubicBezTo>
                  <a:cubicBezTo>
                    <a:pt x="888" y="514"/>
                    <a:pt x="888" y="514"/>
                    <a:pt x="885" y="511"/>
                  </a:cubicBezTo>
                  <a:cubicBezTo>
                    <a:pt x="883" y="508"/>
                    <a:pt x="874" y="511"/>
                    <a:pt x="871" y="512"/>
                  </a:cubicBezTo>
                  <a:cubicBezTo>
                    <a:pt x="871" y="510"/>
                    <a:pt x="871" y="507"/>
                    <a:pt x="870" y="506"/>
                  </a:cubicBezTo>
                  <a:cubicBezTo>
                    <a:pt x="869" y="506"/>
                    <a:pt x="866" y="505"/>
                    <a:pt x="866" y="504"/>
                  </a:cubicBezTo>
                  <a:cubicBezTo>
                    <a:pt x="866" y="499"/>
                    <a:pt x="867" y="498"/>
                    <a:pt x="871" y="495"/>
                  </a:cubicBezTo>
                  <a:close/>
                  <a:moveTo>
                    <a:pt x="783" y="817"/>
                  </a:moveTo>
                  <a:cubicBezTo>
                    <a:pt x="785" y="821"/>
                    <a:pt x="793" y="818"/>
                    <a:pt x="794" y="815"/>
                  </a:cubicBezTo>
                  <a:cubicBezTo>
                    <a:pt x="794" y="815"/>
                    <a:pt x="794" y="814"/>
                    <a:pt x="793" y="814"/>
                  </a:cubicBezTo>
                  <a:cubicBezTo>
                    <a:pt x="790" y="813"/>
                    <a:pt x="780" y="810"/>
                    <a:pt x="783" y="817"/>
                  </a:cubicBezTo>
                  <a:close/>
                  <a:moveTo>
                    <a:pt x="719" y="801"/>
                  </a:moveTo>
                  <a:cubicBezTo>
                    <a:pt x="722" y="800"/>
                    <a:pt x="725" y="799"/>
                    <a:pt x="728" y="798"/>
                  </a:cubicBezTo>
                  <a:cubicBezTo>
                    <a:pt x="726" y="796"/>
                    <a:pt x="724" y="794"/>
                    <a:pt x="721" y="794"/>
                  </a:cubicBezTo>
                  <a:cubicBezTo>
                    <a:pt x="718" y="793"/>
                    <a:pt x="717" y="790"/>
                    <a:pt x="716" y="790"/>
                  </a:cubicBezTo>
                  <a:cubicBezTo>
                    <a:pt x="712" y="790"/>
                    <a:pt x="706" y="788"/>
                    <a:pt x="703" y="784"/>
                  </a:cubicBezTo>
                  <a:cubicBezTo>
                    <a:pt x="703" y="784"/>
                    <a:pt x="703" y="785"/>
                    <a:pt x="703" y="785"/>
                  </a:cubicBezTo>
                  <a:cubicBezTo>
                    <a:pt x="694" y="779"/>
                    <a:pt x="684" y="773"/>
                    <a:pt x="673" y="772"/>
                  </a:cubicBezTo>
                  <a:cubicBezTo>
                    <a:pt x="667" y="772"/>
                    <a:pt x="662" y="773"/>
                    <a:pt x="655" y="775"/>
                  </a:cubicBezTo>
                  <a:cubicBezTo>
                    <a:pt x="650" y="776"/>
                    <a:pt x="649" y="781"/>
                    <a:pt x="645" y="783"/>
                  </a:cubicBezTo>
                  <a:cubicBezTo>
                    <a:pt x="653" y="787"/>
                    <a:pt x="662" y="769"/>
                    <a:pt x="670" y="777"/>
                  </a:cubicBezTo>
                  <a:cubicBezTo>
                    <a:pt x="669" y="778"/>
                    <a:pt x="668" y="779"/>
                    <a:pt x="666" y="778"/>
                  </a:cubicBezTo>
                  <a:cubicBezTo>
                    <a:pt x="667" y="780"/>
                    <a:pt x="670" y="781"/>
                    <a:pt x="672" y="780"/>
                  </a:cubicBezTo>
                  <a:cubicBezTo>
                    <a:pt x="674" y="779"/>
                    <a:pt x="675" y="781"/>
                    <a:pt x="677" y="782"/>
                  </a:cubicBezTo>
                  <a:cubicBezTo>
                    <a:pt x="682" y="782"/>
                    <a:pt x="686" y="785"/>
                    <a:pt x="690" y="785"/>
                  </a:cubicBezTo>
                  <a:cubicBezTo>
                    <a:pt x="695" y="786"/>
                    <a:pt x="695" y="791"/>
                    <a:pt x="700" y="793"/>
                  </a:cubicBezTo>
                  <a:cubicBezTo>
                    <a:pt x="701" y="794"/>
                    <a:pt x="706" y="793"/>
                    <a:pt x="706" y="796"/>
                  </a:cubicBezTo>
                  <a:cubicBezTo>
                    <a:pt x="706" y="797"/>
                    <a:pt x="702" y="800"/>
                    <a:pt x="701" y="801"/>
                  </a:cubicBezTo>
                  <a:cubicBezTo>
                    <a:pt x="707" y="802"/>
                    <a:pt x="713" y="800"/>
                    <a:pt x="719" y="801"/>
                  </a:cubicBezTo>
                  <a:close/>
                  <a:moveTo>
                    <a:pt x="807" y="538"/>
                  </a:moveTo>
                  <a:cubicBezTo>
                    <a:pt x="803" y="545"/>
                    <a:pt x="809" y="547"/>
                    <a:pt x="814" y="549"/>
                  </a:cubicBezTo>
                  <a:cubicBezTo>
                    <a:pt x="819" y="551"/>
                    <a:pt x="820" y="548"/>
                    <a:pt x="823" y="545"/>
                  </a:cubicBezTo>
                  <a:cubicBezTo>
                    <a:pt x="818" y="544"/>
                    <a:pt x="814" y="544"/>
                    <a:pt x="809" y="543"/>
                  </a:cubicBezTo>
                  <a:cubicBezTo>
                    <a:pt x="808" y="542"/>
                    <a:pt x="807" y="540"/>
                    <a:pt x="807" y="538"/>
                  </a:cubicBezTo>
                  <a:close/>
                  <a:moveTo>
                    <a:pt x="804" y="508"/>
                  </a:moveTo>
                  <a:cubicBezTo>
                    <a:pt x="808" y="511"/>
                    <a:pt x="819" y="521"/>
                    <a:pt x="826" y="516"/>
                  </a:cubicBezTo>
                  <a:cubicBezTo>
                    <a:pt x="820" y="509"/>
                    <a:pt x="811" y="507"/>
                    <a:pt x="804" y="508"/>
                  </a:cubicBezTo>
                  <a:close/>
                  <a:moveTo>
                    <a:pt x="1031" y="1031"/>
                  </a:moveTo>
                  <a:cubicBezTo>
                    <a:pt x="1033" y="1042"/>
                    <a:pt x="1033" y="1041"/>
                    <a:pt x="1028" y="1050"/>
                  </a:cubicBezTo>
                  <a:cubicBezTo>
                    <a:pt x="1021" y="1060"/>
                    <a:pt x="1014" y="1069"/>
                    <a:pt x="1007" y="1079"/>
                  </a:cubicBezTo>
                  <a:cubicBezTo>
                    <a:pt x="1004" y="1084"/>
                    <a:pt x="1000" y="1088"/>
                    <a:pt x="999" y="1094"/>
                  </a:cubicBezTo>
                  <a:cubicBezTo>
                    <a:pt x="998" y="1108"/>
                    <a:pt x="997" y="1123"/>
                    <a:pt x="996" y="1138"/>
                  </a:cubicBezTo>
                  <a:cubicBezTo>
                    <a:pt x="996" y="1147"/>
                    <a:pt x="986" y="1157"/>
                    <a:pt x="981" y="1165"/>
                  </a:cubicBezTo>
                  <a:cubicBezTo>
                    <a:pt x="978" y="1168"/>
                    <a:pt x="977" y="1174"/>
                    <a:pt x="973" y="1174"/>
                  </a:cubicBezTo>
                  <a:cubicBezTo>
                    <a:pt x="969" y="1174"/>
                    <a:pt x="960" y="1173"/>
                    <a:pt x="957" y="1175"/>
                  </a:cubicBezTo>
                  <a:cubicBezTo>
                    <a:pt x="947" y="1182"/>
                    <a:pt x="937" y="1189"/>
                    <a:pt x="928" y="1195"/>
                  </a:cubicBezTo>
                  <a:cubicBezTo>
                    <a:pt x="926" y="1197"/>
                    <a:pt x="926" y="1211"/>
                    <a:pt x="926" y="1214"/>
                  </a:cubicBezTo>
                  <a:cubicBezTo>
                    <a:pt x="925" y="1217"/>
                    <a:pt x="926" y="1222"/>
                    <a:pt x="924" y="1224"/>
                  </a:cubicBezTo>
                  <a:cubicBezTo>
                    <a:pt x="916" y="1235"/>
                    <a:pt x="908" y="1245"/>
                    <a:pt x="900" y="1255"/>
                  </a:cubicBezTo>
                  <a:cubicBezTo>
                    <a:pt x="892" y="1265"/>
                    <a:pt x="885" y="1274"/>
                    <a:pt x="878" y="1284"/>
                  </a:cubicBezTo>
                  <a:cubicBezTo>
                    <a:pt x="876" y="1286"/>
                    <a:pt x="853" y="1276"/>
                    <a:pt x="849" y="1275"/>
                  </a:cubicBezTo>
                  <a:cubicBezTo>
                    <a:pt x="847" y="1283"/>
                    <a:pt x="860" y="1284"/>
                    <a:pt x="862" y="1291"/>
                  </a:cubicBezTo>
                  <a:cubicBezTo>
                    <a:pt x="862" y="1294"/>
                    <a:pt x="865" y="1300"/>
                    <a:pt x="864" y="1304"/>
                  </a:cubicBezTo>
                  <a:cubicBezTo>
                    <a:pt x="864" y="1307"/>
                    <a:pt x="859" y="1311"/>
                    <a:pt x="858" y="1313"/>
                  </a:cubicBezTo>
                  <a:cubicBezTo>
                    <a:pt x="853" y="1321"/>
                    <a:pt x="846" y="1320"/>
                    <a:pt x="839" y="1323"/>
                  </a:cubicBezTo>
                  <a:cubicBezTo>
                    <a:pt x="831" y="1325"/>
                    <a:pt x="827" y="1324"/>
                    <a:pt x="820" y="1323"/>
                  </a:cubicBezTo>
                  <a:cubicBezTo>
                    <a:pt x="821" y="1328"/>
                    <a:pt x="822" y="1330"/>
                    <a:pt x="821" y="1334"/>
                  </a:cubicBezTo>
                  <a:cubicBezTo>
                    <a:pt x="820" y="1337"/>
                    <a:pt x="821" y="1342"/>
                    <a:pt x="819" y="1343"/>
                  </a:cubicBezTo>
                  <a:cubicBezTo>
                    <a:pt x="812" y="1349"/>
                    <a:pt x="807" y="1346"/>
                    <a:pt x="799" y="1342"/>
                  </a:cubicBezTo>
                  <a:cubicBezTo>
                    <a:pt x="799" y="1346"/>
                    <a:pt x="798" y="1352"/>
                    <a:pt x="799" y="1355"/>
                  </a:cubicBezTo>
                  <a:cubicBezTo>
                    <a:pt x="799" y="1358"/>
                    <a:pt x="804" y="1363"/>
                    <a:pt x="803" y="1366"/>
                  </a:cubicBezTo>
                  <a:cubicBezTo>
                    <a:pt x="800" y="1371"/>
                    <a:pt x="798" y="1376"/>
                    <a:pt x="796" y="1382"/>
                  </a:cubicBezTo>
                  <a:cubicBezTo>
                    <a:pt x="793" y="1387"/>
                    <a:pt x="792" y="1386"/>
                    <a:pt x="787" y="1388"/>
                  </a:cubicBezTo>
                  <a:cubicBezTo>
                    <a:pt x="782" y="1389"/>
                    <a:pt x="782" y="1393"/>
                    <a:pt x="779" y="1397"/>
                  </a:cubicBezTo>
                  <a:cubicBezTo>
                    <a:pt x="778" y="1400"/>
                    <a:pt x="783" y="1405"/>
                    <a:pt x="785" y="1408"/>
                  </a:cubicBezTo>
                  <a:cubicBezTo>
                    <a:pt x="787" y="1411"/>
                    <a:pt x="794" y="1408"/>
                    <a:pt x="793" y="1413"/>
                  </a:cubicBezTo>
                  <a:cubicBezTo>
                    <a:pt x="791" y="1418"/>
                    <a:pt x="790" y="1419"/>
                    <a:pt x="787" y="1423"/>
                  </a:cubicBezTo>
                  <a:cubicBezTo>
                    <a:pt x="785" y="1426"/>
                    <a:pt x="781" y="1430"/>
                    <a:pt x="779" y="1434"/>
                  </a:cubicBezTo>
                  <a:cubicBezTo>
                    <a:pt x="777" y="1440"/>
                    <a:pt x="776" y="1441"/>
                    <a:pt x="770" y="1444"/>
                  </a:cubicBezTo>
                  <a:cubicBezTo>
                    <a:pt x="765" y="1447"/>
                    <a:pt x="771" y="1464"/>
                    <a:pt x="772" y="1470"/>
                  </a:cubicBezTo>
                  <a:cubicBezTo>
                    <a:pt x="772" y="1472"/>
                    <a:pt x="772" y="1477"/>
                    <a:pt x="774" y="1479"/>
                  </a:cubicBezTo>
                  <a:cubicBezTo>
                    <a:pt x="778" y="1482"/>
                    <a:pt x="782" y="1486"/>
                    <a:pt x="786" y="1489"/>
                  </a:cubicBezTo>
                  <a:cubicBezTo>
                    <a:pt x="793" y="1495"/>
                    <a:pt x="798" y="1494"/>
                    <a:pt x="807" y="1494"/>
                  </a:cubicBezTo>
                  <a:cubicBezTo>
                    <a:pt x="799" y="1498"/>
                    <a:pt x="791" y="1502"/>
                    <a:pt x="783" y="1506"/>
                  </a:cubicBezTo>
                  <a:cubicBezTo>
                    <a:pt x="776" y="1509"/>
                    <a:pt x="775" y="1507"/>
                    <a:pt x="768" y="1504"/>
                  </a:cubicBezTo>
                  <a:cubicBezTo>
                    <a:pt x="758" y="1499"/>
                    <a:pt x="748" y="1494"/>
                    <a:pt x="738" y="1489"/>
                  </a:cubicBezTo>
                  <a:cubicBezTo>
                    <a:pt x="733" y="1487"/>
                    <a:pt x="733" y="1481"/>
                    <a:pt x="730" y="1476"/>
                  </a:cubicBezTo>
                  <a:cubicBezTo>
                    <a:pt x="725" y="1463"/>
                    <a:pt x="716" y="1450"/>
                    <a:pt x="717" y="1436"/>
                  </a:cubicBezTo>
                  <a:cubicBezTo>
                    <a:pt x="720" y="1414"/>
                    <a:pt x="722" y="1393"/>
                    <a:pt x="725" y="1371"/>
                  </a:cubicBezTo>
                  <a:cubicBezTo>
                    <a:pt x="727" y="1350"/>
                    <a:pt x="728" y="1329"/>
                    <a:pt x="732" y="1308"/>
                  </a:cubicBezTo>
                  <a:cubicBezTo>
                    <a:pt x="737" y="1283"/>
                    <a:pt x="742" y="1257"/>
                    <a:pt x="747" y="1231"/>
                  </a:cubicBezTo>
                  <a:cubicBezTo>
                    <a:pt x="750" y="1215"/>
                    <a:pt x="753" y="1200"/>
                    <a:pt x="755" y="1184"/>
                  </a:cubicBezTo>
                  <a:cubicBezTo>
                    <a:pt x="757" y="1177"/>
                    <a:pt x="759" y="1170"/>
                    <a:pt x="759" y="1163"/>
                  </a:cubicBezTo>
                  <a:cubicBezTo>
                    <a:pt x="760" y="1157"/>
                    <a:pt x="758" y="1151"/>
                    <a:pt x="757" y="1145"/>
                  </a:cubicBezTo>
                  <a:cubicBezTo>
                    <a:pt x="757" y="1141"/>
                    <a:pt x="757" y="1132"/>
                    <a:pt x="755" y="1129"/>
                  </a:cubicBezTo>
                  <a:cubicBezTo>
                    <a:pt x="753" y="1126"/>
                    <a:pt x="746" y="1123"/>
                    <a:pt x="743" y="1121"/>
                  </a:cubicBezTo>
                  <a:cubicBezTo>
                    <a:pt x="737" y="1116"/>
                    <a:pt x="731" y="1112"/>
                    <a:pt x="725" y="1108"/>
                  </a:cubicBezTo>
                  <a:cubicBezTo>
                    <a:pt x="719" y="1104"/>
                    <a:pt x="717" y="1100"/>
                    <a:pt x="713" y="1093"/>
                  </a:cubicBezTo>
                  <a:cubicBezTo>
                    <a:pt x="706" y="1079"/>
                    <a:pt x="698" y="1065"/>
                    <a:pt x="691" y="1051"/>
                  </a:cubicBezTo>
                  <a:cubicBezTo>
                    <a:pt x="685" y="1039"/>
                    <a:pt x="679" y="1028"/>
                    <a:pt x="673" y="1016"/>
                  </a:cubicBezTo>
                  <a:cubicBezTo>
                    <a:pt x="669" y="1009"/>
                    <a:pt x="675" y="996"/>
                    <a:pt x="677" y="989"/>
                  </a:cubicBezTo>
                  <a:cubicBezTo>
                    <a:pt x="678" y="985"/>
                    <a:pt x="678" y="977"/>
                    <a:pt x="681" y="974"/>
                  </a:cubicBezTo>
                  <a:cubicBezTo>
                    <a:pt x="684" y="970"/>
                    <a:pt x="688" y="965"/>
                    <a:pt x="691" y="961"/>
                  </a:cubicBezTo>
                  <a:cubicBezTo>
                    <a:pt x="699" y="951"/>
                    <a:pt x="706" y="945"/>
                    <a:pt x="704" y="931"/>
                  </a:cubicBezTo>
                  <a:cubicBezTo>
                    <a:pt x="703" y="928"/>
                    <a:pt x="701" y="926"/>
                    <a:pt x="704" y="924"/>
                  </a:cubicBezTo>
                  <a:cubicBezTo>
                    <a:pt x="704" y="923"/>
                    <a:pt x="703" y="919"/>
                    <a:pt x="703" y="917"/>
                  </a:cubicBezTo>
                  <a:cubicBezTo>
                    <a:pt x="704" y="913"/>
                    <a:pt x="695" y="909"/>
                    <a:pt x="696" y="905"/>
                  </a:cubicBezTo>
                  <a:cubicBezTo>
                    <a:pt x="697" y="900"/>
                    <a:pt x="697" y="900"/>
                    <a:pt x="692" y="898"/>
                  </a:cubicBezTo>
                  <a:cubicBezTo>
                    <a:pt x="689" y="896"/>
                    <a:pt x="689" y="896"/>
                    <a:pt x="686" y="898"/>
                  </a:cubicBezTo>
                  <a:cubicBezTo>
                    <a:pt x="684" y="899"/>
                    <a:pt x="682" y="901"/>
                    <a:pt x="680" y="903"/>
                  </a:cubicBezTo>
                  <a:cubicBezTo>
                    <a:pt x="679" y="904"/>
                    <a:pt x="682" y="908"/>
                    <a:pt x="683" y="909"/>
                  </a:cubicBezTo>
                  <a:cubicBezTo>
                    <a:pt x="677" y="911"/>
                    <a:pt x="677" y="912"/>
                    <a:pt x="674" y="905"/>
                  </a:cubicBezTo>
                  <a:cubicBezTo>
                    <a:pt x="673" y="909"/>
                    <a:pt x="667" y="903"/>
                    <a:pt x="664" y="902"/>
                  </a:cubicBezTo>
                  <a:cubicBezTo>
                    <a:pt x="662" y="902"/>
                    <a:pt x="661" y="904"/>
                    <a:pt x="660" y="903"/>
                  </a:cubicBezTo>
                  <a:cubicBezTo>
                    <a:pt x="658" y="902"/>
                    <a:pt x="656" y="900"/>
                    <a:pt x="654" y="899"/>
                  </a:cubicBezTo>
                  <a:cubicBezTo>
                    <a:pt x="650" y="896"/>
                    <a:pt x="643" y="893"/>
                    <a:pt x="640" y="889"/>
                  </a:cubicBezTo>
                  <a:cubicBezTo>
                    <a:pt x="638" y="885"/>
                    <a:pt x="639" y="880"/>
                    <a:pt x="636" y="876"/>
                  </a:cubicBezTo>
                  <a:cubicBezTo>
                    <a:pt x="629" y="868"/>
                    <a:pt x="625" y="861"/>
                    <a:pt x="615" y="858"/>
                  </a:cubicBezTo>
                  <a:cubicBezTo>
                    <a:pt x="607" y="856"/>
                    <a:pt x="594" y="855"/>
                    <a:pt x="588" y="849"/>
                  </a:cubicBezTo>
                  <a:cubicBezTo>
                    <a:pt x="583" y="844"/>
                    <a:pt x="578" y="839"/>
                    <a:pt x="572" y="834"/>
                  </a:cubicBezTo>
                  <a:cubicBezTo>
                    <a:pt x="569" y="830"/>
                    <a:pt x="564" y="834"/>
                    <a:pt x="560" y="835"/>
                  </a:cubicBezTo>
                  <a:cubicBezTo>
                    <a:pt x="550" y="838"/>
                    <a:pt x="540" y="831"/>
                    <a:pt x="531" y="827"/>
                  </a:cubicBezTo>
                  <a:cubicBezTo>
                    <a:pt x="524" y="824"/>
                    <a:pt x="517" y="822"/>
                    <a:pt x="509" y="819"/>
                  </a:cubicBezTo>
                  <a:cubicBezTo>
                    <a:pt x="507" y="818"/>
                    <a:pt x="503" y="817"/>
                    <a:pt x="501" y="815"/>
                  </a:cubicBezTo>
                  <a:cubicBezTo>
                    <a:pt x="496" y="810"/>
                    <a:pt x="491" y="805"/>
                    <a:pt x="487" y="801"/>
                  </a:cubicBezTo>
                  <a:cubicBezTo>
                    <a:pt x="482" y="796"/>
                    <a:pt x="485" y="793"/>
                    <a:pt x="487" y="787"/>
                  </a:cubicBezTo>
                  <a:cubicBezTo>
                    <a:pt x="488" y="783"/>
                    <a:pt x="480" y="775"/>
                    <a:pt x="478" y="772"/>
                  </a:cubicBezTo>
                  <a:cubicBezTo>
                    <a:pt x="476" y="768"/>
                    <a:pt x="474" y="766"/>
                    <a:pt x="471" y="763"/>
                  </a:cubicBezTo>
                  <a:cubicBezTo>
                    <a:pt x="465" y="758"/>
                    <a:pt x="460" y="753"/>
                    <a:pt x="455" y="748"/>
                  </a:cubicBezTo>
                  <a:cubicBezTo>
                    <a:pt x="454" y="747"/>
                    <a:pt x="455" y="744"/>
                    <a:pt x="456" y="743"/>
                  </a:cubicBezTo>
                  <a:cubicBezTo>
                    <a:pt x="456" y="741"/>
                    <a:pt x="453" y="739"/>
                    <a:pt x="452" y="737"/>
                  </a:cubicBezTo>
                  <a:cubicBezTo>
                    <a:pt x="449" y="733"/>
                    <a:pt x="446" y="729"/>
                    <a:pt x="441" y="725"/>
                  </a:cubicBezTo>
                  <a:cubicBezTo>
                    <a:pt x="437" y="722"/>
                    <a:pt x="433" y="720"/>
                    <a:pt x="432" y="715"/>
                  </a:cubicBezTo>
                  <a:cubicBezTo>
                    <a:pt x="431" y="712"/>
                    <a:pt x="429" y="699"/>
                    <a:pt x="426" y="698"/>
                  </a:cubicBezTo>
                  <a:cubicBezTo>
                    <a:pt x="422" y="696"/>
                    <a:pt x="417" y="694"/>
                    <a:pt x="412" y="691"/>
                  </a:cubicBezTo>
                  <a:cubicBezTo>
                    <a:pt x="414" y="697"/>
                    <a:pt x="415" y="707"/>
                    <a:pt x="418" y="711"/>
                  </a:cubicBezTo>
                  <a:cubicBezTo>
                    <a:pt x="423" y="718"/>
                    <a:pt x="428" y="722"/>
                    <a:pt x="431" y="730"/>
                  </a:cubicBezTo>
                  <a:cubicBezTo>
                    <a:pt x="433" y="734"/>
                    <a:pt x="434" y="736"/>
                    <a:pt x="437" y="739"/>
                  </a:cubicBezTo>
                  <a:cubicBezTo>
                    <a:pt x="440" y="741"/>
                    <a:pt x="441" y="744"/>
                    <a:pt x="442" y="748"/>
                  </a:cubicBezTo>
                  <a:cubicBezTo>
                    <a:pt x="443" y="751"/>
                    <a:pt x="445" y="754"/>
                    <a:pt x="445" y="758"/>
                  </a:cubicBezTo>
                  <a:cubicBezTo>
                    <a:pt x="445" y="764"/>
                    <a:pt x="448" y="760"/>
                    <a:pt x="449" y="761"/>
                  </a:cubicBezTo>
                  <a:cubicBezTo>
                    <a:pt x="451" y="763"/>
                    <a:pt x="455" y="766"/>
                    <a:pt x="455" y="769"/>
                  </a:cubicBezTo>
                  <a:cubicBezTo>
                    <a:pt x="454" y="773"/>
                    <a:pt x="451" y="774"/>
                    <a:pt x="449" y="771"/>
                  </a:cubicBezTo>
                  <a:cubicBezTo>
                    <a:pt x="446" y="765"/>
                    <a:pt x="440" y="761"/>
                    <a:pt x="434" y="757"/>
                  </a:cubicBezTo>
                  <a:cubicBezTo>
                    <a:pt x="432" y="756"/>
                    <a:pt x="433" y="749"/>
                    <a:pt x="433" y="747"/>
                  </a:cubicBezTo>
                  <a:cubicBezTo>
                    <a:pt x="433" y="743"/>
                    <a:pt x="428" y="741"/>
                    <a:pt x="426" y="740"/>
                  </a:cubicBezTo>
                  <a:cubicBezTo>
                    <a:pt x="424" y="738"/>
                    <a:pt x="422" y="739"/>
                    <a:pt x="420" y="737"/>
                  </a:cubicBezTo>
                  <a:cubicBezTo>
                    <a:pt x="417" y="734"/>
                    <a:pt x="414" y="732"/>
                    <a:pt x="412" y="730"/>
                  </a:cubicBezTo>
                  <a:cubicBezTo>
                    <a:pt x="415" y="729"/>
                    <a:pt x="422" y="729"/>
                    <a:pt x="418" y="722"/>
                  </a:cubicBezTo>
                  <a:cubicBezTo>
                    <a:pt x="414" y="717"/>
                    <a:pt x="413" y="714"/>
                    <a:pt x="407" y="712"/>
                  </a:cubicBezTo>
                  <a:cubicBezTo>
                    <a:pt x="404" y="710"/>
                    <a:pt x="403" y="704"/>
                    <a:pt x="401" y="700"/>
                  </a:cubicBezTo>
                  <a:cubicBezTo>
                    <a:pt x="399" y="694"/>
                    <a:pt x="396" y="687"/>
                    <a:pt x="394" y="681"/>
                  </a:cubicBezTo>
                  <a:cubicBezTo>
                    <a:pt x="391" y="674"/>
                    <a:pt x="382" y="667"/>
                    <a:pt x="375" y="666"/>
                  </a:cubicBezTo>
                  <a:cubicBezTo>
                    <a:pt x="369" y="664"/>
                    <a:pt x="368" y="665"/>
                    <a:pt x="365" y="659"/>
                  </a:cubicBezTo>
                  <a:cubicBezTo>
                    <a:pt x="362" y="653"/>
                    <a:pt x="360" y="647"/>
                    <a:pt x="357" y="641"/>
                  </a:cubicBezTo>
                  <a:cubicBezTo>
                    <a:pt x="353" y="633"/>
                    <a:pt x="345" y="627"/>
                    <a:pt x="342" y="618"/>
                  </a:cubicBezTo>
                  <a:cubicBezTo>
                    <a:pt x="339" y="606"/>
                    <a:pt x="339" y="598"/>
                    <a:pt x="340" y="584"/>
                  </a:cubicBezTo>
                  <a:cubicBezTo>
                    <a:pt x="340" y="574"/>
                    <a:pt x="341" y="563"/>
                    <a:pt x="341" y="552"/>
                  </a:cubicBezTo>
                  <a:cubicBezTo>
                    <a:pt x="342" y="541"/>
                    <a:pt x="339" y="535"/>
                    <a:pt x="336" y="525"/>
                  </a:cubicBezTo>
                  <a:cubicBezTo>
                    <a:pt x="342" y="526"/>
                    <a:pt x="348" y="528"/>
                    <a:pt x="354" y="530"/>
                  </a:cubicBezTo>
                  <a:cubicBezTo>
                    <a:pt x="354" y="521"/>
                    <a:pt x="354" y="520"/>
                    <a:pt x="349" y="514"/>
                  </a:cubicBezTo>
                  <a:cubicBezTo>
                    <a:pt x="344" y="509"/>
                    <a:pt x="340" y="506"/>
                    <a:pt x="335" y="503"/>
                  </a:cubicBezTo>
                  <a:cubicBezTo>
                    <a:pt x="331" y="499"/>
                    <a:pt x="326" y="499"/>
                    <a:pt x="321" y="497"/>
                  </a:cubicBezTo>
                  <a:cubicBezTo>
                    <a:pt x="313" y="494"/>
                    <a:pt x="312" y="494"/>
                    <a:pt x="309" y="485"/>
                  </a:cubicBezTo>
                  <a:cubicBezTo>
                    <a:pt x="305" y="476"/>
                    <a:pt x="290" y="471"/>
                    <a:pt x="291" y="460"/>
                  </a:cubicBezTo>
                  <a:cubicBezTo>
                    <a:pt x="292" y="450"/>
                    <a:pt x="291" y="451"/>
                    <a:pt x="283" y="446"/>
                  </a:cubicBezTo>
                  <a:cubicBezTo>
                    <a:pt x="282" y="445"/>
                    <a:pt x="278" y="455"/>
                    <a:pt x="274" y="450"/>
                  </a:cubicBezTo>
                  <a:cubicBezTo>
                    <a:pt x="272" y="447"/>
                    <a:pt x="268" y="437"/>
                    <a:pt x="264" y="435"/>
                  </a:cubicBezTo>
                  <a:cubicBezTo>
                    <a:pt x="258" y="432"/>
                    <a:pt x="257" y="431"/>
                    <a:pt x="254" y="426"/>
                  </a:cubicBezTo>
                  <a:cubicBezTo>
                    <a:pt x="250" y="420"/>
                    <a:pt x="247" y="413"/>
                    <a:pt x="243" y="409"/>
                  </a:cubicBezTo>
                  <a:cubicBezTo>
                    <a:pt x="239" y="406"/>
                    <a:pt x="234" y="403"/>
                    <a:pt x="230" y="400"/>
                  </a:cubicBezTo>
                  <a:cubicBezTo>
                    <a:pt x="220" y="393"/>
                    <a:pt x="211" y="390"/>
                    <a:pt x="200" y="386"/>
                  </a:cubicBezTo>
                  <a:cubicBezTo>
                    <a:pt x="196" y="384"/>
                    <a:pt x="191" y="388"/>
                    <a:pt x="186" y="387"/>
                  </a:cubicBezTo>
                  <a:cubicBezTo>
                    <a:pt x="182" y="386"/>
                    <a:pt x="176" y="381"/>
                    <a:pt x="172" y="378"/>
                  </a:cubicBezTo>
                  <a:cubicBezTo>
                    <a:pt x="166" y="375"/>
                    <a:pt x="165" y="373"/>
                    <a:pt x="159" y="374"/>
                  </a:cubicBezTo>
                  <a:cubicBezTo>
                    <a:pt x="153" y="375"/>
                    <a:pt x="150" y="376"/>
                    <a:pt x="152" y="383"/>
                  </a:cubicBezTo>
                  <a:cubicBezTo>
                    <a:pt x="154" y="389"/>
                    <a:pt x="131" y="396"/>
                    <a:pt x="126" y="397"/>
                  </a:cubicBezTo>
                  <a:cubicBezTo>
                    <a:pt x="125" y="395"/>
                    <a:pt x="126" y="393"/>
                    <a:pt x="129" y="392"/>
                  </a:cubicBezTo>
                  <a:cubicBezTo>
                    <a:pt x="125" y="391"/>
                    <a:pt x="128" y="380"/>
                    <a:pt x="130" y="378"/>
                  </a:cubicBezTo>
                  <a:cubicBezTo>
                    <a:pt x="136" y="375"/>
                    <a:pt x="139" y="375"/>
                    <a:pt x="145" y="375"/>
                  </a:cubicBezTo>
                  <a:cubicBezTo>
                    <a:pt x="144" y="374"/>
                    <a:pt x="142" y="372"/>
                    <a:pt x="141" y="371"/>
                  </a:cubicBezTo>
                  <a:cubicBezTo>
                    <a:pt x="142" y="370"/>
                    <a:pt x="144" y="369"/>
                    <a:pt x="146" y="367"/>
                  </a:cubicBezTo>
                  <a:cubicBezTo>
                    <a:pt x="136" y="369"/>
                    <a:pt x="131" y="371"/>
                    <a:pt x="123" y="378"/>
                  </a:cubicBezTo>
                  <a:cubicBezTo>
                    <a:pt x="115" y="384"/>
                    <a:pt x="112" y="390"/>
                    <a:pt x="107" y="398"/>
                  </a:cubicBezTo>
                  <a:cubicBezTo>
                    <a:pt x="110" y="399"/>
                    <a:pt x="112" y="400"/>
                    <a:pt x="115" y="400"/>
                  </a:cubicBezTo>
                  <a:cubicBezTo>
                    <a:pt x="107" y="410"/>
                    <a:pt x="100" y="415"/>
                    <a:pt x="91" y="422"/>
                  </a:cubicBezTo>
                  <a:cubicBezTo>
                    <a:pt x="86" y="425"/>
                    <a:pt x="72" y="429"/>
                    <a:pt x="71" y="436"/>
                  </a:cubicBezTo>
                  <a:cubicBezTo>
                    <a:pt x="71" y="442"/>
                    <a:pt x="52" y="446"/>
                    <a:pt x="46" y="447"/>
                  </a:cubicBezTo>
                  <a:cubicBezTo>
                    <a:pt x="44" y="448"/>
                    <a:pt x="42" y="448"/>
                    <a:pt x="39" y="448"/>
                  </a:cubicBezTo>
                  <a:cubicBezTo>
                    <a:pt x="37" y="448"/>
                    <a:pt x="38" y="450"/>
                    <a:pt x="36" y="451"/>
                  </a:cubicBezTo>
                  <a:cubicBezTo>
                    <a:pt x="31" y="454"/>
                    <a:pt x="28" y="455"/>
                    <a:pt x="23" y="454"/>
                  </a:cubicBezTo>
                  <a:cubicBezTo>
                    <a:pt x="28" y="450"/>
                    <a:pt x="32" y="449"/>
                    <a:pt x="38" y="445"/>
                  </a:cubicBezTo>
                  <a:cubicBezTo>
                    <a:pt x="41" y="443"/>
                    <a:pt x="53" y="432"/>
                    <a:pt x="56" y="438"/>
                  </a:cubicBezTo>
                  <a:cubicBezTo>
                    <a:pt x="59" y="434"/>
                    <a:pt x="68" y="423"/>
                    <a:pt x="73" y="427"/>
                  </a:cubicBezTo>
                  <a:cubicBezTo>
                    <a:pt x="71" y="422"/>
                    <a:pt x="80" y="419"/>
                    <a:pt x="81" y="414"/>
                  </a:cubicBezTo>
                  <a:cubicBezTo>
                    <a:pt x="82" y="410"/>
                    <a:pt x="82" y="409"/>
                    <a:pt x="85" y="406"/>
                  </a:cubicBezTo>
                  <a:cubicBezTo>
                    <a:pt x="86" y="404"/>
                    <a:pt x="88" y="403"/>
                    <a:pt x="86" y="400"/>
                  </a:cubicBezTo>
                  <a:cubicBezTo>
                    <a:pt x="80" y="403"/>
                    <a:pt x="74" y="409"/>
                    <a:pt x="67" y="404"/>
                  </a:cubicBezTo>
                  <a:cubicBezTo>
                    <a:pt x="65" y="403"/>
                    <a:pt x="61" y="398"/>
                    <a:pt x="58" y="399"/>
                  </a:cubicBezTo>
                  <a:cubicBezTo>
                    <a:pt x="55" y="400"/>
                    <a:pt x="52" y="402"/>
                    <a:pt x="48" y="403"/>
                  </a:cubicBezTo>
                  <a:cubicBezTo>
                    <a:pt x="47" y="397"/>
                    <a:pt x="46" y="390"/>
                    <a:pt x="45" y="383"/>
                  </a:cubicBezTo>
                  <a:cubicBezTo>
                    <a:pt x="43" y="384"/>
                    <a:pt x="35" y="390"/>
                    <a:pt x="34" y="390"/>
                  </a:cubicBezTo>
                  <a:cubicBezTo>
                    <a:pt x="31" y="387"/>
                    <a:pt x="25" y="384"/>
                    <a:pt x="22" y="380"/>
                  </a:cubicBezTo>
                  <a:cubicBezTo>
                    <a:pt x="20" y="376"/>
                    <a:pt x="20" y="369"/>
                    <a:pt x="19" y="364"/>
                  </a:cubicBezTo>
                  <a:cubicBezTo>
                    <a:pt x="18" y="360"/>
                    <a:pt x="21" y="357"/>
                    <a:pt x="23" y="354"/>
                  </a:cubicBezTo>
                  <a:cubicBezTo>
                    <a:pt x="27" y="348"/>
                    <a:pt x="26" y="346"/>
                    <a:pt x="33" y="347"/>
                  </a:cubicBezTo>
                  <a:cubicBezTo>
                    <a:pt x="39" y="348"/>
                    <a:pt x="39" y="343"/>
                    <a:pt x="44" y="341"/>
                  </a:cubicBezTo>
                  <a:cubicBezTo>
                    <a:pt x="49" y="339"/>
                    <a:pt x="53" y="343"/>
                    <a:pt x="55" y="337"/>
                  </a:cubicBezTo>
                  <a:cubicBezTo>
                    <a:pt x="57" y="332"/>
                    <a:pt x="55" y="331"/>
                    <a:pt x="51" y="327"/>
                  </a:cubicBezTo>
                  <a:cubicBezTo>
                    <a:pt x="53" y="327"/>
                    <a:pt x="54" y="326"/>
                    <a:pt x="56" y="325"/>
                  </a:cubicBezTo>
                  <a:cubicBezTo>
                    <a:pt x="54" y="319"/>
                    <a:pt x="49" y="324"/>
                    <a:pt x="45" y="326"/>
                  </a:cubicBezTo>
                  <a:cubicBezTo>
                    <a:pt x="40" y="329"/>
                    <a:pt x="40" y="326"/>
                    <a:pt x="35" y="326"/>
                  </a:cubicBezTo>
                  <a:cubicBezTo>
                    <a:pt x="26" y="328"/>
                    <a:pt x="16" y="329"/>
                    <a:pt x="11" y="319"/>
                  </a:cubicBezTo>
                  <a:cubicBezTo>
                    <a:pt x="12" y="319"/>
                    <a:pt x="13" y="318"/>
                    <a:pt x="14" y="318"/>
                  </a:cubicBezTo>
                  <a:cubicBezTo>
                    <a:pt x="9" y="316"/>
                    <a:pt x="3" y="315"/>
                    <a:pt x="0" y="311"/>
                  </a:cubicBezTo>
                  <a:cubicBezTo>
                    <a:pt x="7" y="308"/>
                    <a:pt x="12" y="304"/>
                    <a:pt x="19" y="304"/>
                  </a:cubicBezTo>
                  <a:cubicBezTo>
                    <a:pt x="18" y="304"/>
                    <a:pt x="18" y="303"/>
                    <a:pt x="17" y="302"/>
                  </a:cubicBezTo>
                  <a:cubicBezTo>
                    <a:pt x="23" y="299"/>
                    <a:pt x="26" y="298"/>
                    <a:pt x="32" y="298"/>
                  </a:cubicBezTo>
                  <a:cubicBezTo>
                    <a:pt x="32" y="305"/>
                    <a:pt x="38" y="304"/>
                    <a:pt x="43" y="306"/>
                  </a:cubicBezTo>
                  <a:cubicBezTo>
                    <a:pt x="48" y="307"/>
                    <a:pt x="50" y="305"/>
                    <a:pt x="54" y="302"/>
                  </a:cubicBezTo>
                  <a:cubicBezTo>
                    <a:pt x="52" y="301"/>
                    <a:pt x="50" y="300"/>
                    <a:pt x="48" y="299"/>
                  </a:cubicBezTo>
                  <a:cubicBezTo>
                    <a:pt x="49" y="299"/>
                    <a:pt x="50" y="299"/>
                    <a:pt x="51" y="298"/>
                  </a:cubicBezTo>
                  <a:cubicBezTo>
                    <a:pt x="48" y="297"/>
                    <a:pt x="48" y="295"/>
                    <a:pt x="50" y="293"/>
                  </a:cubicBezTo>
                  <a:cubicBezTo>
                    <a:pt x="45" y="292"/>
                    <a:pt x="40" y="292"/>
                    <a:pt x="35" y="290"/>
                  </a:cubicBezTo>
                  <a:cubicBezTo>
                    <a:pt x="31" y="289"/>
                    <a:pt x="31" y="282"/>
                    <a:pt x="27" y="280"/>
                  </a:cubicBezTo>
                  <a:cubicBezTo>
                    <a:pt x="25" y="279"/>
                    <a:pt x="13" y="276"/>
                    <a:pt x="12" y="273"/>
                  </a:cubicBezTo>
                  <a:cubicBezTo>
                    <a:pt x="11" y="272"/>
                    <a:pt x="14" y="266"/>
                    <a:pt x="14" y="265"/>
                  </a:cubicBezTo>
                  <a:cubicBezTo>
                    <a:pt x="15" y="264"/>
                    <a:pt x="17" y="264"/>
                    <a:pt x="18" y="264"/>
                  </a:cubicBezTo>
                  <a:cubicBezTo>
                    <a:pt x="22" y="264"/>
                    <a:pt x="29" y="265"/>
                    <a:pt x="32" y="261"/>
                  </a:cubicBezTo>
                  <a:cubicBezTo>
                    <a:pt x="35" y="257"/>
                    <a:pt x="38" y="252"/>
                    <a:pt x="42" y="248"/>
                  </a:cubicBezTo>
                  <a:cubicBezTo>
                    <a:pt x="49" y="242"/>
                    <a:pt x="58" y="238"/>
                    <a:pt x="67" y="236"/>
                  </a:cubicBezTo>
                  <a:cubicBezTo>
                    <a:pt x="73" y="235"/>
                    <a:pt x="78" y="235"/>
                    <a:pt x="82" y="232"/>
                  </a:cubicBezTo>
                  <a:cubicBezTo>
                    <a:pt x="89" y="226"/>
                    <a:pt x="89" y="226"/>
                    <a:pt x="96" y="230"/>
                  </a:cubicBezTo>
                  <a:cubicBezTo>
                    <a:pt x="102" y="234"/>
                    <a:pt x="120" y="229"/>
                    <a:pt x="123" y="237"/>
                  </a:cubicBezTo>
                  <a:cubicBezTo>
                    <a:pt x="125" y="242"/>
                    <a:pt x="144" y="242"/>
                    <a:pt x="150" y="243"/>
                  </a:cubicBezTo>
                  <a:cubicBezTo>
                    <a:pt x="159" y="244"/>
                    <a:pt x="169" y="245"/>
                    <a:pt x="178" y="247"/>
                  </a:cubicBezTo>
                  <a:cubicBezTo>
                    <a:pt x="192" y="249"/>
                    <a:pt x="206" y="252"/>
                    <a:pt x="220" y="254"/>
                  </a:cubicBezTo>
                  <a:cubicBezTo>
                    <a:pt x="229" y="256"/>
                    <a:pt x="237" y="261"/>
                    <a:pt x="246" y="265"/>
                  </a:cubicBezTo>
                  <a:cubicBezTo>
                    <a:pt x="247" y="265"/>
                    <a:pt x="257" y="254"/>
                    <a:pt x="258" y="252"/>
                  </a:cubicBezTo>
                  <a:cubicBezTo>
                    <a:pt x="261" y="249"/>
                    <a:pt x="266" y="257"/>
                    <a:pt x="269" y="256"/>
                  </a:cubicBezTo>
                  <a:cubicBezTo>
                    <a:pt x="274" y="254"/>
                    <a:pt x="296" y="240"/>
                    <a:pt x="299" y="246"/>
                  </a:cubicBezTo>
                  <a:cubicBezTo>
                    <a:pt x="291" y="250"/>
                    <a:pt x="283" y="254"/>
                    <a:pt x="275" y="258"/>
                  </a:cubicBezTo>
                  <a:cubicBezTo>
                    <a:pt x="281" y="263"/>
                    <a:pt x="302" y="245"/>
                    <a:pt x="303" y="252"/>
                  </a:cubicBezTo>
                  <a:cubicBezTo>
                    <a:pt x="306" y="249"/>
                    <a:pt x="308" y="247"/>
                    <a:pt x="311" y="244"/>
                  </a:cubicBezTo>
                  <a:cubicBezTo>
                    <a:pt x="312" y="242"/>
                    <a:pt x="308" y="241"/>
                    <a:pt x="311" y="238"/>
                  </a:cubicBezTo>
                  <a:cubicBezTo>
                    <a:pt x="317" y="245"/>
                    <a:pt x="323" y="252"/>
                    <a:pt x="330" y="258"/>
                  </a:cubicBezTo>
                  <a:cubicBezTo>
                    <a:pt x="332" y="251"/>
                    <a:pt x="333" y="249"/>
                    <a:pt x="338" y="245"/>
                  </a:cubicBezTo>
                  <a:cubicBezTo>
                    <a:pt x="341" y="248"/>
                    <a:pt x="336" y="249"/>
                    <a:pt x="340" y="252"/>
                  </a:cubicBezTo>
                  <a:cubicBezTo>
                    <a:pt x="342" y="253"/>
                    <a:pt x="339" y="256"/>
                    <a:pt x="338" y="257"/>
                  </a:cubicBezTo>
                  <a:cubicBezTo>
                    <a:pt x="341" y="257"/>
                    <a:pt x="346" y="257"/>
                    <a:pt x="348" y="255"/>
                  </a:cubicBezTo>
                  <a:cubicBezTo>
                    <a:pt x="349" y="254"/>
                    <a:pt x="347" y="251"/>
                    <a:pt x="349" y="251"/>
                  </a:cubicBezTo>
                  <a:cubicBezTo>
                    <a:pt x="350" y="250"/>
                    <a:pt x="352" y="250"/>
                    <a:pt x="353" y="250"/>
                  </a:cubicBezTo>
                  <a:cubicBezTo>
                    <a:pt x="358" y="249"/>
                    <a:pt x="366" y="254"/>
                    <a:pt x="371" y="257"/>
                  </a:cubicBezTo>
                  <a:cubicBezTo>
                    <a:pt x="381" y="261"/>
                    <a:pt x="392" y="263"/>
                    <a:pt x="403" y="265"/>
                  </a:cubicBezTo>
                  <a:cubicBezTo>
                    <a:pt x="403" y="265"/>
                    <a:pt x="402" y="264"/>
                    <a:pt x="402" y="263"/>
                  </a:cubicBezTo>
                  <a:cubicBezTo>
                    <a:pt x="409" y="263"/>
                    <a:pt x="413" y="267"/>
                    <a:pt x="419" y="270"/>
                  </a:cubicBezTo>
                  <a:cubicBezTo>
                    <a:pt x="423" y="274"/>
                    <a:pt x="410" y="278"/>
                    <a:pt x="409" y="279"/>
                  </a:cubicBezTo>
                  <a:cubicBezTo>
                    <a:pt x="413" y="280"/>
                    <a:pt x="418" y="282"/>
                    <a:pt x="423" y="282"/>
                  </a:cubicBezTo>
                  <a:cubicBezTo>
                    <a:pt x="430" y="281"/>
                    <a:pt x="438" y="281"/>
                    <a:pt x="446" y="280"/>
                  </a:cubicBezTo>
                  <a:cubicBezTo>
                    <a:pt x="449" y="280"/>
                    <a:pt x="456" y="279"/>
                    <a:pt x="458" y="283"/>
                  </a:cubicBezTo>
                  <a:cubicBezTo>
                    <a:pt x="462" y="288"/>
                    <a:pt x="465" y="293"/>
                    <a:pt x="469" y="299"/>
                  </a:cubicBezTo>
                  <a:cubicBezTo>
                    <a:pt x="468" y="296"/>
                    <a:pt x="468" y="294"/>
                    <a:pt x="467" y="292"/>
                  </a:cubicBezTo>
                  <a:cubicBezTo>
                    <a:pt x="467" y="290"/>
                    <a:pt x="468" y="289"/>
                    <a:pt x="468" y="288"/>
                  </a:cubicBezTo>
                  <a:cubicBezTo>
                    <a:pt x="467" y="282"/>
                    <a:pt x="465" y="283"/>
                    <a:pt x="468" y="278"/>
                  </a:cubicBezTo>
                  <a:cubicBezTo>
                    <a:pt x="470" y="275"/>
                    <a:pt x="486" y="274"/>
                    <a:pt x="482" y="269"/>
                  </a:cubicBezTo>
                  <a:cubicBezTo>
                    <a:pt x="475" y="272"/>
                    <a:pt x="469" y="274"/>
                    <a:pt x="461" y="274"/>
                  </a:cubicBezTo>
                  <a:cubicBezTo>
                    <a:pt x="463" y="267"/>
                    <a:pt x="465" y="268"/>
                    <a:pt x="472" y="266"/>
                  </a:cubicBezTo>
                  <a:cubicBezTo>
                    <a:pt x="478" y="263"/>
                    <a:pt x="479" y="263"/>
                    <a:pt x="485" y="266"/>
                  </a:cubicBezTo>
                  <a:cubicBezTo>
                    <a:pt x="487" y="267"/>
                    <a:pt x="488" y="271"/>
                    <a:pt x="489" y="273"/>
                  </a:cubicBezTo>
                  <a:cubicBezTo>
                    <a:pt x="490" y="275"/>
                    <a:pt x="492" y="275"/>
                    <a:pt x="494" y="276"/>
                  </a:cubicBezTo>
                  <a:cubicBezTo>
                    <a:pt x="499" y="277"/>
                    <a:pt x="504" y="278"/>
                    <a:pt x="509" y="280"/>
                  </a:cubicBezTo>
                  <a:cubicBezTo>
                    <a:pt x="513" y="282"/>
                    <a:pt x="535" y="284"/>
                    <a:pt x="536" y="281"/>
                  </a:cubicBezTo>
                  <a:cubicBezTo>
                    <a:pt x="537" y="275"/>
                    <a:pt x="538" y="272"/>
                    <a:pt x="545" y="272"/>
                  </a:cubicBezTo>
                  <a:cubicBezTo>
                    <a:pt x="549" y="272"/>
                    <a:pt x="554" y="274"/>
                    <a:pt x="558" y="275"/>
                  </a:cubicBezTo>
                  <a:cubicBezTo>
                    <a:pt x="558" y="277"/>
                    <a:pt x="555" y="284"/>
                    <a:pt x="556" y="285"/>
                  </a:cubicBezTo>
                  <a:cubicBezTo>
                    <a:pt x="556" y="287"/>
                    <a:pt x="562" y="290"/>
                    <a:pt x="564" y="291"/>
                  </a:cubicBezTo>
                  <a:cubicBezTo>
                    <a:pt x="562" y="284"/>
                    <a:pt x="559" y="278"/>
                    <a:pt x="568" y="276"/>
                  </a:cubicBezTo>
                  <a:cubicBezTo>
                    <a:pt x="572" y="276"/>
                    <a:pt x="574" y="273"/>
                    <a:pt x="576" y="270"/>
                  </a:cubicBezTo>
                  <a:cubicBezTo>
                    <a:pt x="578" y="268"/>
                    <a:pt x="577" y="266"/>
                    <a:pt x="577" y="263"/>
                  </a:cubicBezTo>
                  <a:cubicBezTo>
                    <a:pt x="574" y="264"/>
                    <a:pt x="572" y="265"/>
                    <a:pt x="570" y="266"/>
                  </a:cubicBezTo>
                  <a:cubicBezTo>
                    <a:pt x="569" y="259"/>
                    <a:pt x="574" y="258"/>
                    <a:pt x="579" y="258"/>
                  </a:cubicBezTo>
                  <a:cubicBezTo>
                    <a:pt x="579" y="252"/>
                    <a:pt x="574" y="256"/>
                    <a:pt x="570" y="255"/>
                  </a:cubicBezTo>
                  <a:cubicBezTo>
                    <a:pt x="568" y="254"/>
                    <a:pt x="558" y="252"/>
                    <a:pt x="557" y="249"/>
                  </a:cubicBezTo>
                  <a:cubicBezTo>
                    <a:pt x="555" y="243"/>
                    <a:pt x="555" y="239"/>
                    <a:pt x="555" y="233"/>
                  </a:cubicBezTo>
                  <a:cubicBezTo>
                    <a:pt x="555" y="226"/>
                    <a:pt x="558" y="225"/>
                    <a:pt x="563" y="227"/>
                  </a:cubicBezTo>
                  <a:cubicBezTo>
                    <a:pt x="564" y="224"/>
                    <a:pt x="562" y="223"/>
                    <a:pt x="559" y="223"/>
                  </a:cubicBezTo>
                  <a:cubicBezTo>
                    <a:pt x="564" y="220"/>
                    <a:pt x="564" y="221"/>
                    <a:pt x="564" y="215"/>
                  </a:cubicBezTo>
                  <a:cubicBezTo>
                    <a:pt x="564" y="209"/>
                    <a:pt x="564" y="207"/>
                    <a:pt x="562" y="203"/>
                  </a:cubicBezTo>
                  <a:cubicBezTo>
                    <a:pt x="560" y="199"/>
                    <a:pt x="561" y="194"/>
                    <a:pt x="561" y="191"/>
                  </a:cubicBezTo>
                  <a:cubicBezTo>
                    <a:pt x="562" y="187"/>
                    <a:pt x="567" y="189"/>
                    <a:pt x="569" y="189"/>
                  </a:cubicBezTo>
                  <a:cubicBezTo>
                    <a:pt x="560" y="180"/>
                    <a:pt x="575" y="182"/>
                    <a:pt x="581" y="182"/>
                  </a:cubicBezTo>
                  <a:cubicBezTo>
                    <a:pt x="590" y="182"/>
                    <a:pt x="595" y="183"/>
                    <a:pt x="603" y="185"/>
                  </a:cubicBezTo>
                  <a:cubicBezTo>
                    <a:pt x="600" y="190"/>
                    <a:pt x="595" y="201"/>
                    <a:pt x="591" y="204"/>
                  </a:cubicBezTo>
                  <a:cubicBezTo>
                    <a:pt x="586" y="206"/>
                    <a:pt x="576" y="204"/>
                    <a:pt x="572" y="204"/>
                  </a:cubicBezTo>
                  <a:cubicBezTo>
                    <a:pt x="586" y="206"/>
                    <a:pt x="570" y="215"/>
                    <a:pt x="570" y="220"/>
                  </a:cubicBezTo>
                  <a:cubicBezTo>
                    <a:pt x="578" y="219"/>
                    <a:pt x="582" y="225"/>
                    <a:pt x="583" y="232"/>
                  </a:cubicBezTo>
                  <a:cubicBezTo>
                    <a:pt x="584" y="236"/>
                    <a:pt x="591" y="242"/>
                    <a:pt x="594" y="245"/>
                  </a:cubicBezTo>
                  <a:cubicBezTo>
                    <a:pt x="590" y="247"/>
                    <a:pt x="587" y="250"/>
                    <a:pt x="583" y="252"/>
                  </a:cubicBezTo>
                  <a:cubicBezTo>
                    <a:pt x="587" y="253"/>
                    <a:pt x="590" y="256"/>
                    <a:pt x="593" y="254"/>
                  </a:cubicBezTo>
                  <a:cubicBezTo>
                    <a:pt x="596" y="251"/>
                    <a:pt x="599" y="254"/>
                    <a:pt x="603" y="256"/>
                  </a:cubicBezTo>
                  <a:cubicBezTo>
                    <a:pt x="601" y="257"/>
                    <a:pt x="599" y="258"/>
                    <a:pt x="597" y="259"/>
                  </a:cubicBezTo>
                  <a:cubicBezTo>
                    <a:pt x="601" y="262"/>
                    <a:pt x="603" y="262"/>
                    <a:pt x="602" y="267"/>
                  </a:cubicBezTo>
                  <a:cubicBezTo>
                    <a:pt x="600" y="271"/>
                    <a:pt x="600" y="272"/>
                    <a:pt x="604" y="275"/>
                  </a:cubicBezTo>
                  <a:cubicBezTo>
                    <a:pt x="606" y="271"/>
                    <a:pt x="608" y="270"/>
                    <a:pt x="608" y="265"/>
                  </a:cubicBezTo>
                  <a:cubicBezTo>
                    <a:pt x="608" y="264"/>
                    <a:pt x="609" y="257"/>
                    <a:pt x="612" y="259"/>
                  </a:cubicBezTo>
                  <a:cubicBezTo>
                    <a:pt x="614" y="260"/>
                    <a:pt x="621" y="262"/>
                    <a:pt x="621" y="265"/>
                  </a:cubicBezTo>
                  <a:cubicBezTo>
                    <a:pt x="622" y="269"/>
                    <a:pt x="625" y="273"/>
                    <a:pt x="620" y="275"/>
                  </a:cubicBezTo>
                  <a:cubicBezTo>
                    <a:pt x="620" y="274"/>
                    <a:pt x="619" y="273"/>
                    <a:pt x="619" y="272"/>
                  </a:cubicBezTo>
                  <a:cubicBezTo>
                    <a:pt x="609" y="277"/>
                    <a:pt x="631" y="297"/>
                    <a:pt x="632" y="286"/>
                  </a:cubicBezTo>
                  <a:cubicBezTo>
                    <a:pt x="633" y="283"/>
                    <a:pt x="632" y="282"/>
                    <a:pt x="634" y="280"/>
                  </a:cubicBezTo>
                  <a:cubicBezTo>
                    <a:pt x="635" y="279"/>
                    <a:pt x="639" y="277"/>
                    <a:pt x="639" y="275"/>
                  </a:cubicBezTo>
                  <a:cubicBezTo>
                    <a:pt x="639" y="267"/>
                    <a:pt x="639" y="268"/>
                    <a:pt x="646" y="265"/>
                  </a:cubicBezTo>
                  <a:cubicBezTo>
                    <a:pt x="643" y="260"/>
                    <a:pt x="640" y="258"/>
                    <a:pt x="641" y="253"/>
                  </a:cubicBezTo>
                  <a:cubicBezTo>
                    <a:pt x="642" y="248"/>
                    <a:pt x="645" y="250"/>
                    <a:pt x="650" y="250"/>
                  </a:cubicBezTo>
                  <a:cubicBezTo>
                    <a:pt x="652" y="251"/>
                    <a:pt x="660" y="251"/>
                    <a:pt x="662" y="253"/>
                  </a:cubicBezTo>
                  <a:cubicBezTo>
                    <a:pt x="666" y="257"/>
                    <a:pt x="667" y="258"/>
                    <a:pt x="673" y="259"/>
                  </a:cubicBezTo>
                  <a:cubicBezTo>
                    <a:pt x="671" y="263"/>
                    <a:pt x="674" y="266"/>
                    <a:pt x="672" y="269"/>
                  </a:cubicBezTo>
                  <a:cubicBezTo>
                    <a:pt x="670" y="271"/>
                    <a:pt x="665" y="270"/>
                    <a:pt x="663" y="270"/>
                  </a:cubicBezTo>
                  <a:cubicBezTo>
                    <a:pt x="665" y="275"/>
                    <a:pt x="666" y="279"/>
                    <a:pt x="669" y="282"/>
                  </a:cubicBezTo>
                  <a:cubicBezTo>
                    <a:pt x="673" y="285"/>
                    <a:pt x="675" y="288"/>
                    <a:pt x="671" y="293"/>
                  </a:cubicBezTo>
                  <a:cubicBezTo>
                    <a:pt x="668" y="296"/>
                    <a:pt x="662" y="298"/>
                    <a:pt x="659" y="300"/>
                  </a:cubicBezTo>
                  <a:cubicBezTo>
                    <a:pt x="655" y="302"/>
                    <a:pt x="653" y="298"/>
                    <a:pt x="650" y="295"/>
                  </a:cubicBezTo>
                  <a:cubicBezTo>
                    <a:pt x="652" y="298"/>
                    <a:pt x="653" y="301"/>
                    <a:pt x="654" y="304"/>
                  </a:cubicBezTo>
                  <a:cubicBezTo>
                    <a:pt x="652" y="303"/>
                    <a:pt x="650" y="302"/>
                    <a:pt x="648" y="301"/>
                  </a:cubicBezTo>
                  <a:cubicBezTo>
                    <a:pt x="648" y="302"/>
                    <a:pt x="648" y="303"/>
                    <a:pt x="649" y="304"/>
                  </a:cubicBezTo>
                  <a:cubicBezTo>
                    <a:pt x="646" y="303"/>
                    <a:pt x="644" y="303"/>
                    <a:pt x="642" y="302"/>
                  </a:cubicBezTo>
                  <a:cubicBezTo>
                    <a:pt x="641" y="302"/>
                    <a:pt x="642" y="298"/>
                    <a:pt x="640" y="298"/>
                  </a:cubicBezTo>
                  <a:cubicBezTo>
                    <a:pt x="637" y="298"/>
                    <a:pt x="633" y="297"/>
                    <a:pt x="631" y="301"/>
                  </a:cubicBezTo>
                  <a:cubicBezTo>
                    <a:pt x="633" y="302"/>
                    <a:pt x="635" y="303"/>
                    <a:pt x="637" y="304"/>
                  </a:cubicBezTo>
                  <a:cubicBezTo>
                    <a:pt x="635" y="308"/>
                    <a:pt x="633" y="312"/>
                    <a:pt x="630" y="313"/>
                  </a:cubicBezTo>
                  <a:cubicBezTo>
                    <a:pt x="625" y="316"/>
                    <a:pt x="623" y="314"/>
                    <a:pt x="618" y="311"/>
                  </a:cubicBezTo>
                  <a:cubicBezTo>
                    <a:pt x="610" y="307"/>
                    <a:pt x="604" y="308"/>
                    <a:pt x="595" y="307"/>
                  </a:cubicBezTo>
                  <a:cubicBezTo>
                    <a:pt x="601" y="310"/>
                    <a:pt x="607" y="313"/>
                    <a:pt x="613" y="316"/>
                  </a:cubicBezTo>
                  <a:cubicBezTo>
                    <a:pt x="617" y="318"/>
                    <a:pt x="624" y="318"/>
                    <a:pt x="629" y="318"/>
                  </a:cubicBezTo>
                  <a:cubicBezTo>
                    <a:pt x="627" y="321"/>
                    <a:pt x="624" y="330"/>
                    <a:pt x="621" y="332"/>
                  </a:cubicBezTo>
                  <a:cubicBezTo>
                    <a:pt x="619" y="333"/>
                    <a:pt x="617" y="335"/>
                    <a:pt x="615" y="334"/>
                  </a:cubicBezTo>
                  <a:cubicBezTo>
                    <a:pt x="612" y="334"/>
                    <a:pt x="610" y="333"/>
                    <a:pt x="608" y="335"/>
                  </a:cubicBezTo>
                  <a:cubicBezTo>
                    <a:pt x="601" y="339"/>
                    <a:pt x="600" y="340"/>
                    <a:pt x="593" y="337"/>
                  </a:cubicBezTo>
                  <a:cubicBezTo>
                    <a:pt x="588" y="336"/>
                    <a:pt x="584" y="335"/>
                    <a:pt x="579" y="334"/>
                  </a:cubicBezTo>
                  <a:cubicBezTo>
                    <a:pt x="582" y="335"/>
                    <a:pt x="585" y="336"/>
                    <a:pt x="588" y="338"/>
                  </a:cubicBezTo>
                  <a:cubicBezTo>
                    <a:pt x="588" y="339"/>
                    <a:pt x="587" y="339"/>
                    <a:pt x="586" y="340"/>
                  </a:cubicBezTo>
                  <a:cubicBezTo>
                    <a:pt x="591" y="339"/>
                    <a:pt x="592" y="339"/>
                    <a:pt x="597" y="341"/>
                  </a:cubicBezTo>
                  <a:cubicBezTo>
                    <a:pt x="599" y="343"/>
                    <a:pt x="603" y="346"/>
                    <a:pt x="599" y="348"/>
                  </a:cubicBezTo>
                  <a:cubicBezTo>
                    <a:pt x="595" y="350"/>
                    <a:pt x="593" y="350"/>
                    <a:pt x="588" y="350"/>
                  </a:cubicBezTo>
                  <a:cubicBezTo>
                    <a:pt x="586" y="350"/>
                    <a:pt x="584" y="355"/>
                    <a:pt x="583" y="356"/>
                  </a:cubicBezTo>
                  <a:cubicBezTo>
                    <a:pt x="579" y="362"/>
                    <a:pt x="573" y="369"/>
                    <a:pt x="572" y="376"/>
                  </a:cubicBezTo>
                  <a:cubicBezTo>
                    <a:pt x="570" y="384"/>
                    <a:pt x="569" y="392"/>
                    <a:pt x="567" y="400"/>
                  </a:cubicBezTo>
                  <a:cubicBezTo>
                    <a:pt x="570" y="401"/>
                    <a:pt x="577" y="401"/>
                    <a:pt x="580" y="403"/>
                  </a:cubicBezTo>
                  <a:cubicBezTo>
                    <a:pt x="582" y="406"/>
                    <a:pt x="584" y="415"/>
                    <a:pt x="585" y="419"/>
                  </a:cubicBezTo>
                  <a:cubicBezTo>
                    <a:pt x="588" y="426"/>
                    <a:pt x="589" y="423"/>
                    <a:pt x="596" y="422"/>
                  </a:cubicBezTo>
                  <a:cubicBezTo>
                    <a:pt x="599" y="421"/>
                    <a:pt x="603" y="423"/>
                    <a:pt x="606" y="424"/>
                  </a:cubicBezTo>
                  <a:cubicBezTo>
                    <a:pt x="615" y="428"/>
                    <a:pt x="622" y="431"/>
                    <a:pt x="631" y="437"/>
                  </a:cubicBezTo>
                  <a:cubicBezTo>
                    <a:pt x="633" y="439"/>
                    <a:pt x="638" y="444"/>
                    <a:pt x="642" y="445"/>
                  </a:cubicBezTo>
                  <a:cubicBezTo>
                    <a:pt x="646" y="445"/>
                    <a:pt x="651" y="446"/>
                    <a:pt x="656" y="446"/>
                  </a:cubicBezTo>
                  <a:cubicBezTo>
                    <a:pt x="657" y="447"/>
                    <a:pt x="666" y="446"/>
                    <a:pt x="666" y="448"/>
                  </a:cubicBezTo>
                  <a:cubicBezTo>
                    <a:pt x="666" y="455"/>
                    <a:pt x="666" y="461"/>
                    <a:pt x="666" y="468"/>
                  </a:cubicBezTo>
                  <a:cubicBezTo>
                    <a:pt x="665" y="477"/>
                    <a:pt x="674" y="484"/>
                    <a:pt x="680" y="491"/>
                  </a:cubicBezTo>
                  <a:cubicBezTo>
                    <a:pt x="685" y="497"/>
                    <a:pt x="696" y="485"/>
                    <a:pt x="695" y="480"/>
                  </a:cubicBezTo>
                  <a:cubicBezTo>
                    <a:pt x="694" y="474"/>
                    <a:pt x="693" y="468"/>
                    <a:pt x="692" y="462"/>
                  </a:cubicBezTo>
                  <a:cubicBezTo>
                    <a:pt x="692" y="459"/>
                    <a:pt x="687" y="455"/>
                    <a:pt x="686" y="452"/>
                  </a:cubicBezTo>
                  <a:cubicBezTo>
                    <a:pt x="692" y="448"/>
                    <a:pt x="703" y="444"/>
                    <a:pt x="707" y="439"/>
                  </a:cubicBezTo>
                  <a:cubicBezTo>
                    <a:pt x="710" y="433"/>
                    <a:pt x="711" y="419"/>
                    <a:pt x="707" y="415"/>
                  </a:cubicBezTo>
                  <a:cubicBezTo>
                    <a:pt x="703" y="412"/>
                    <a:pt x="700" y="409"/>
                    <a:pt x="698" y="405"/>
                  </a:cubicBezTo>
                  <a:cubicBezTo>
                    <a:pt x="694" y="400"/>
                    <a:pt x="693" y="401"/>
                    <a:pt x="697" y="397"/>
                  </a:cubicBezTo>
                  <a:cubicBezTo>
                    <a:pt x="702" y="392"/>
                    <a:pt x="703" y="393"/>
                    <a:pt x="701" y="386"/>
                  </a:cubicBezTo>
                  <a:cubicBezTo>
                    <a:pt x="700" y="382"/>
                    <a:pt x="698" y="378"/>
                    <a:pt x="699" y="374"/>
                  </a:cubicBezTo>
                  <a:cubicBezTo>
                    <a:pt x="701" y="368"/>
                    <a:pt x="701" y="366"/>
                    <a:pt x="699" y="360"/>
                  </a:cubicBezTo>
                  <a:cubicBezTo>
                    <a:pt x="698" y="356"/>
                    <a:pt x="700" y="354"/>
                    <a:pt x="705" y="354"/>
                  </a:cubicBezTo>
                  <a:cubicBezTo>
                    <a:pt x="713" y="353"/>
                    <a:pt x="720" y="359"/>
                    <a:pt x="727" y="356"/>
                  </a:cubicBezTo>
                  <a:cubicBezTo>
                    <a:pt x="732" y="354"/>
                    <a:pt x="734" y="356"/>
                    <a:pt x="738" y="359"/>
                  </a:cubicBezTo>
                  <a:cubicBezTo>
                    <a:pt x="740" y="361"/>
                    <a:pt x="746" y="364"/>
                    <a:pt x="747" y="366"/>
                  </a:cubicBezTo>
                  <a:cubicBezTo>
                    <a:pt x="748" y="371"/>
                    <a:pt x="750" y="374"/>
                    <a:pt x="755" y="373"/>
                  </a:cubicBezTo>
                  <a:cubicBezTo>
                    <a:pt x="759" y="373"/>
                    <a:pt x="762" y="375"/>
                    <a:pt x="765" y="376"/>
                  </a:cubicBezTo>
                  <a:cubicBezTo>
                    <a:pt x="763" y="380"/>
                    <a:pt x="762" y="381"/>
                    <a:pt x="763" y="385"/>
                  </a:cubicBezTo>
                  <a:cubicBezTo>
                    <a:pt x="763" y="388"/>
                    <a:pt x="764" y="392"/>
                    <a:pt x="763" y="395"/>
                  </a:cubicBezTo>
                  <a:cubicBezTo>
                    <a:pt x="764" y="395"/>
                    <a:pt x="765" y="396"/>
                    <a:pt x="766" y="395"/>
                  </a:cubicBezTo>
                  <a:cubicBezTo>
                    <a:pt x="764" y="398"/>
                    <a:pt x="759" y="402"/>
                    <a:pt x="762" y="404"/>
                  </a:cubicBezTo>
                  <a:cubicBezTo>
                    <a:pt x="767" y="389"/>
                    <a:pt x="785" y="422"/>
                    <a:pt x="788" y="402"/>
                  </a:cubicBezTo>
                  <a:cubicBezTo>
                    <a:pt x="789" y="403"/>
                    <a:pt x="791" y="403"/>
                    <a:pt x="791" y="404"/>
                  </a:cubicBezTo>
                  <a:cubicBezTo>
                    <a:pt x="793" y="399"/>
                    <a:pt x="797" y="395"/>
                    <a:pt x="796" y="391"/>
                  </a:cubicBezTo>
                  <a:cubicBezTo>
                    <a:pt x="795" y="387"/>
                    <a:pt x="800" y="381"/>
                    <a:pt x="803" y="381"/>
                  </a:cubicBezTo>
                  <a:cubicBezTo>
                    <a:pt x="803" y="383"/>
                    <a:pt x="803" y="385"/>
                    <a:pt x="802" y="387"/>
                  </a:cubicBezTo>
                  <a:cubicBezTo>
                    <a:pt x="810" y="387"/>
                    <a:pt x="815" y="403"/>
                    <a:pt x="819" y="409"/>
                  </a:cubicBezTo>
                  <a:cubicBezTo>
                    <a:pt x="821" y="413"/>
                    <a:pt x="827" y="420"/>
                    <a:pt x="828" y="424"/>
                  </a:cubicBezTo>
                  <a:cubicBezTo>
                    <a:pt x="828" y="426"/>
                    <a:pt x="824" y="429"/>
                    <a:pt x="824" y="432"/>
                  </a:cubicBezTo>
                  <a:cubicBezTo>
                    <a:pt x="824" y="433"/>
                    <a:pt x="828" y="435"/>
                    <a:pt x="829" y="435"/>
                  </a:cubicBezTo>
                  <a:cubicBezTo>
                    <a:pt x="831" y="437"/>
                    <a:pt x="834" y="439"/>
                    <a:pt x="835" y="441"/>
                  </a:cubicBezTo>
                  <a:cubicBezTo>
                    <a:pt x="837" y="443"/>
                    <a:pt x="834" y="445"/>
                    <a:pt x="838" y="446"/>
                  </a:cubicBezTo>
                  <a:cubicBezTo>
                    <a:pt x="844" y="446"/>
                    <a:pt x="846" y="446"/>
                    <a:pt x="851" y="449"/>
                  </a:cubicBezTo>
                  <a:cubicBezTo>
                    <a:pt x="854" y="452"/>
                    <a:pt x="861" y="455"/>
                    <a:pt x="854" y="456"/>
                  </a:cubicBezTo>
                  <a:cubicBezTo>
                    <a:pt x="850" y="457"/>
                    <a:pt x="846" y="458"/>
                    <a:pt x="842" y="460"/>
                  </a:cubicBezTo>
                  <a:cubicBezTo>
                    <a:pt x="844" y="461"/>
                    <a:pt x="847" y="459"/>
                    <a:pt x="850" y="458"/>
                  </a:cubicBezTo>
                  <a:cubicBezTo>
                    <a:pt x="848" y="461"/>
                    <a:pt x="842" y="462"/>
                    <a:pt x="839" y="463"/>
                  </a:cubicBezTo>
                  <a:cubicBezTo>
                    <a:pt x="836" y="464"/>
                    <a:pt x="837" y="470"/>
                    <a:pt x="839" y="468"/>
                  </a:cubicBezTo>
                  <a:cubicBezTo>
                    <a:pt x="840" y="466"/>
                    <a:pt x="841" y="466"/>
                    <a:pt x="843" y="465"/>
                  </a:cubicBezTo>
                  <a:cubicBezTo>
                    <a:pt x="845" y="464"/>
                    <a:pt x="845" y="463"/>
                    <a:pt x="846" y="462"/>
                  </a:cubicBezTo>
                  <a:cubicBezTo>
                    <a:pt x="849" y="461"/>
                    <a:pt x="852" y="460"/>
                    <a:pt x="855" y="460"/>
                  </a:cubicBezTo>
                  <a:cubicBezTo>
                    <a:pt x="853" y="459"/>
                    <a:pt x="853" y="459"/>
                    <a:pt x="852" y="458"/>
                  </a:cubicBezTo>
                  <a:cubicBezTo>
                    <a:pt x="854" y="458"/>
                    <a:pt x="859" y="458"/>
                    <a:pt x="860" y="461"/>
                  </a:cubicBezTo>
                  <a:cubicBezTo>
                    <a:pt x="861" y="464"/>
                    <a:pt x="857" y="464"/>
                    <a:pt x="859" y="467"/>
                  </a:cubicBezTo>
                  <a:cubicBezTo>
                    <a:pt x="862" y="462"/>
                    <a:pt x="865" y="464"/>
                    <a:pt x="869" y="466"/>
                  </a:cubicBezTo>
                  <a:cubicBezTo>
                    <a:pt x="873" y="467"/>
                    <a:pt x="870" y="473"/>
                    <a:pt x="869" y="475"/>
                  </a:cubicBezTo>
                  <a:cubicBezTo>
                    <a:pt x="868" y="479"/>
                    <a:pt x="872" y="480"/>
                    <a:pt x="869" y="485"/>
                  </a:cubicBezTo>
                  <a:cubicBezTo>
                    <a:pt x="868" y="486"/>
                    <a:pt x="862" y="490"/>
                    <a:pt x="860" y="490"/>
                  </a:cubicBezTo>
                  <a:cubicBezTo>
                    <a:pt x="857" y="491"/>
                    <a:pt x="854" y="490"/>
                    <a:pt x="850" y="492"/>
                  </a:cubicBezTo>
                  <a:cubicBezTo>
                    <a:pt x="846" y="493"/>
                    <a:pt x="845" y="495"/>
                    <a:pt x="842" y="498"/>
                  </a:cubicBezTo>
                  <a:cubicBezTo>
                    <a:pt x="837" y="504"/>
                    <a:pt x="832" y="505"/>
                    <a:pt x="824" y="504"/>
                  </a:cubicBezTo>
                  <a:cubicBezTo>
                    <a:pt x="815" y="503"/>
                    <a:pt x="808" y="503"/>
                    <a:pt x="799" y="504"/>
                  </a:cubicBezTo>
                  <a:cubicBezTo>
                    <a:pt x="792" y="504"/>
                    <a:pt x="784" y="502"/>
                    <a:pt x="782" y="511"/>
                  </a:cubicBezTo>
                  <a:cubicBezTo>
                    <a:pt x="782" y="514"/>
                    <a:pt x="775" y="515"/>
                    <a:pt x="773" y="516"/>
                  </a:cubicBezTo>
                  <a:cubicBezTo>
                    <a:pt x="769" y="518"/>
                    <a:pt x="767" y="523"/>
                    <a:pt x="764" y="525"/>
                  </a:cubicBezTo>
                  <a:cubicBezTo>
                    <a:pt x="759" y="531"/>
                    <a:pt x="756" y="537"/>
                    <a:pt x="751" y="541"/>
                  </a:cubicBezTo>
                  <a:cubicBezTo>
                    <a:pt x="761" y="537"/>
                    <a:pt x="766" y="526"/>
                    <a:pt x="776" y="521"/>
                  </a:cubicBezTo>
                  <a:cubicBezTo>
                    <a:pt x="783" y="518"/>
                    <a:pt x="801" y="508"/>
                    <a:pt x="806" y="520"/>
                  </a:cubicBezTo>
                  <a:cubicBezTo>
                    <a:pt x="805" y="519"/>
                    <a:pt x="804" y="519"/>
                    <a:pt x="803" y="519"/>
                  </a:cubicBezTo>
                  <a:cubicBezTo>
                    <a:pt x="808" y="522"/>
                    <a:pt x="802" y="525"/>
                    <a:pt x="799" y="527"/>
                  </a:cubicBezTo>
                  <a:cubicBezTo>
                    <a:pt x="796" y="530"/>
                    <a:pt x="793" y="525"/>
                    <a:pt x="789" y="527"/>
                  </a:cubicBezTo>
                  <a:cubicBezTo>
                    <a:pt x="791" y="528"/>
                    <a:pt x="795" y="532"/>
                    <a:pt x="795" y="532"/>
                  </a:cubicBezTo>
                  <a:cubicBezTo>
                    <a:pt x="797" y="531"/>
                    <a:pt x="799" y="530"/>
                    <a:pt x="802" y="531"/>
                  </a:cubicBezTo>
                  <a:cubicBezTo>
                    <a:pt x="801" y="534"/>
                    <a:pt x="799" y="537"/>
                    <a:pt x="797" y="538"/>
                  </a:cubicBezTo>
                  <a:cubicBezTo>
                    <a:pt x="798" y="538"/>
                    <a:pt x="800" y="538"/>
                    <a:pt x="801" y="538"/>
                  </a:cubicBezTo>
                  <a:cubicBezTo>
                    <a:pt x="799" y="543"/>
                    <a:pt x="804" y="547"/>
                    <a:pt x="808" y="548"/>
                  </a:cubicBezTo>
                  <a:cubicBezTo>
                    <a:pt x="808" y="549"/>
                    <a:pt x="808" y="549"/>
                    <a:pt x="807" y="549"/>
                  </a:cubicBezTo>
                  <a:cubicBezTo>
                    <a:pt x="813" y="552"/>
                    <a:pt x="818" y="555"/>
                    <a:pt x="823" y="551"/>
                  </a:cubicBezTo>
                  <a:cubicBezTo>
                    <a:pt x="824" y="552"/>
                    <a:pt x="824" y="553"/>
                    <a:pt x="824" y="554"/>
                  </a:cubicBezTo>
                  <a:cubicBezTo>
                    <a:pt x="825" y="554"/>
                    <a:pt x="827" y="553"/>
                    <a:pt x="827" y="553"/>
                  </a:cubicBezTo>
                  <a:cubicBezTo>
                    <a:pt x="824" y="548"/>
                    <a:pt x="831" y="542"/>
                    <a:pt x="833" y="538"/>
                  </a:cubicBezTo>
                  <a:cubicBezTo>
                    <a:pt x="838" y="540"/>
                    <a:pt x="835" y="544"/>
                    <a:pt x="834" y="547"/>
                  </a:cubicBezTo>
                  <a:cubicBezTo>
                    <a:pt x="837" y="545"/>
                    <a:pt x="842" y="550"/>
                    <a:pt x="839" y="551"/>
                  </a:cubicBezTo>
                  <a:cubicBezTo>
                    <a:pt x="836" y="553"/>
                    <a:pt x="832" y="555"/>
                    <a:pt x="828" y="554"/>
                  </a:cubicBezTo>
                  <a:cubicBezTo>
                    <a:pt x="829" y="555"/>
                    <a:pt x="829" y="556"/>
                    <a:pt x="830" y="557"/>
                  </a:cubicBezTo>
                  <a:cubicBezTo>
                    <a:pt x="826" y="559"/>
                    <a:pt x="821" y="561"/>
                    <a:pt x="816" y="563"/>
                  </a:cubicBezTo>
                  <a:cubicBezTo>
                    <a:pt x="814" y="564"/>
                    <a:pt x="812" y="564"/>
                    <a:pt x="811" y="565"/>
                  </a:cubicBezTo>
                  <a:cubicBezTo>
                    <a:pt x="809" y="567"/>
                    <a:pt x="808" y="563"/>
                    <a:pt x="807" y="564"/>
                  </a:cubicBezTo>
                  <a:cubicBezTo>
                    <a:pt x="804" y="567"/>
                    <a:pt x="801" y="572"/>
                    <a:pt x="797" y="575"/>
                  </a:cubicBezTo>
                  <a:cubicBezTo>
                    <a:pt x="795" y="577"/>
                    <a:pt x="793" y="574"/>
                    <a:pt x="791" y="574"/>
                  </a:cubicBezTo>
                  <a:cubicBezTo>
                    <a:pt x="786" y="567"/>
                    <a:pt x="798" y="561"/>
                    <a:pt x="802" y="558"/>
                  </a:cubicBezTo>
                  <a:cubicBezTo>
                    <a:pt x="805" y="556"/>
                    <a:pt x="804" y="558"/>
                    <a:pt x="805" y="559"/>
                  </a:cubicBezTo>
                  <a:cubicBezTo>
                    <a:pt x="808" y="562"/>
                    <a:pt x="809" y="558"/>
                    <a:pt x="812" y="556"/>
                  </a:cubicBezTo>
                  <a:cubicBezTo>
                    <a:pt x="809" y="556"/>
                    <a:pt x="805" y="555"/>
                    <a:pt x="802" y="557"/>
                  </a:cubicBezTo>
                  <a:cubicBezTo>
                    <a:pt x="802" y="555"/>
                    <a:pt x="803" y="553"/>
                    <a:pt x="804" y="552"/>
                  </a:cubicBezTo>
                  <a:cubicBezTo>
                    <a:pt x="801" y="551"/>
                    <a:pt x="796" y="556"/>
                    <a:pt x="793" y="558"/>
                  </a:cubicBezTo>
                  <a:cubicBezTo>
                    <a:pt x="791" y="559"/>
                    <a:pt x="791" y="556"/>
                    <a:pt x="789" y="559"/>
                  </a:cubicBezTo>
                  <a:cubicBezTo>
                    <a:pt x="788" y="560"/>
                    <a:pt x="785" y="559"/>
                    <a:pt x="783" y="559"/>
                  </a:cubicBezTo>
                  <a:cubicBezTo>
                    <a:pt x="786" y="567"/>
                    <a:pt x="773" y="564"/>
                    <a:pt x="771" y="568"/>
                  </a:cubicBezTo>
                  <a:cubicBezTo>
                    <a:pt x="771" y="567"/>
                    <a:pt x="770" y="566"/>
                    <a:pt x="770" y="566"/>
                  </a:cubicBezTo>
                  <a:cubicBezTo>
                    <a:pt x="768" y="570"/>
                    <a:pt x="766" y="570"/>
                    <a:pt x="762" y="572"/>
                  </a:cubicBezTo>
                  <a:cubicBezTo>
                    <a:pt x="759" y="573"/>
                    <a:pt x="759" y="575"/>
                    <a:pt x="758" y="577"/>
                  </a:cubicBezTo>
                  <a:cubicBezTo>
                    <a:pt x="757" y="582"/>
                    <a:pt x="749" y="595"/>
                    <a:pt x="759" y="594"/>
                  </a:cubicBezTo>
                  <a:cubicBezTo>
                    <a:pt x="759" y="593"/>
                    <a:pt x="759" y="593"/>
                    <a:pt x="759" y="592"/>
                  </a:cubicBezTo>
                  <a:cubicBezTo>
                    <a:pt x="759" y="593"/>
                    <a:pt x="760" y="594"/>
                    <a:pt x="761" y="594"/>
                  </a:cubicBezTo>
                  <a:cubicBezTo>
                    <a:pt x="758" y="597"/>
                    <a:pt x="754" y="595"/>
                    <a:pt x="751" y="594"/>
                  </a:cubicBezTo>
                  <a:cubicBezTo>
                    <a:pt x="750" y="594"/>
                    <a:pt x="750" y="598"/>
                    <a:pt x="748" y="598"/>
                  </a:cubicBezTo>
                  <a:cubicBezTo>
                    <a:pt x="740" y="599"/>
                    <a:pt x="737" y="599"/>
                    <a:pt x="731" y="604"/>
                  </a:cubicBezTo>
                  <a:cubicBezTo>
                    <a:pt x="735" y="603"/>
                    <a:pt x="739" y="601"/>
                    <a:pt x="743" y="600"/>
                  </a:cubicBezTo>
                  <a:cubicBezTo>
                    <a:pt x="743" y="601"/>
                    <a:pt x="742" y="601"/>
                    <a:pt x="742" y="601"/>
                  </a:cubicBezTo>
                  <a:cubicBezTo>
                    <a:pt x="743" y="601"/>
                    <a:pt x="744" y="602"/>
                    <a:pt x="746" y="601"/>
                  </a:cubicBezTo>
                  <a:cubicBezTo>
                    <a:pt x="743" y="603"/>
                    <a:pt x="740" y="605"/>
                    <a:pt x="737" y="605"/>
                  </a:cubicBezTo>
                  <a:cubicBezTo>
                    <a:pt x="734" y="605"/>
                    <a:pt x="729" y="604"/>
                    <a:pt x="728" y="607"/>
                  </a:cubicBezTo>
                  <a:cubicBezTo>
                    <a:pt x="734" y="608"/>
                    <a:pt x="725" y="621"/>
                    <a:pt x="722" y="623"/>
                  </a:cubicBezTo>
                  <a:cubicBezTo>
                    <a:pt x="724" y="620"/>
                    <a:pt x="719" y="618"/>
                    <a:pt x="718" y="615"/>
                  </a:cubicBezTo>
                  <a:cubicBezTo>
                    <a:pt x="718" y="619"/>
                    <a:pt x="723" y="624"/>
                    <a:pt x="721" y="628"/>
                  </a:cubicBezTo>
                  <a:cubicBezTo>
                    <a:pt x="719" y="632"/>
                    <a:pt x="716" y="636"/>
                    <a:pt x="715" y="640"/>
                  </a:cubicBezTo>
                  <a:cubicBezTo>
                    <a:pt x="714" y="640"/>
                    <a:pt x="714" y="640"/>
                    <a:pt x="714" y="640"/>
                  </a:cubicBezTo>
                  <a:cubicBezTo>
                    <a:pt x="714" y="637"/>
                    <a:pt x="716" y="635"/>
                    <a:pt x="717" y="632"/>
                  </a:cubicBezTo>
                  <a:cubicBezTo>
                    <a:pt x="715" y="631"/>
                    <a:pt x="716" y="627"/>
                    <a:pt x="712" y="628"/>
                  </a:cubicBezTo>
                  <a:cubicBezTo>
                    <a:pt x="713" y="626"/>
                    <a:pt x="713" y="623"/>
                    <a:pt x="714" y="620"/>
                  </a:cubicBezTo>
                  <a:cubicBezTo>
                    <a:pt x="714" y="620"/>
                    <a:pt x="716" y="615"/>
                    <a:pt x="714" y="617"/>
                  </a:cubicBezTo>
                  <a:cubicBezTo>
                    <a:pt x="708" y="621"/>
                    <a:pt x="710" y="624"/>
                    <a:pt x="711" y="631"/>
                  </a:cubicBezTo>
                  <a:cubicBezTo>
                    <a:pt x="710" y="629"/>
                    <a:pt x="708" y="628"/>
                    <a:pt x="706" y="628"/>
                  </a:cubicBezTo>
                  <a:cubicBezTo>
                    <a:pt x="707" y="630"/>
                    <a:pt x="711" y="631"/>
                    <a:pt x="712" y="633"/>
                  </a:cubicBezTo>
                  <a:cubicBezTo>
                    <a:pt x="713" y="634"/>
                    <a:pt x="711" y="639"/>
                    <a:pt x="711" y="641"/>
                  </a:cubicBezTo>
                  <a:cubicBezTo>
                    <a:pt x="712" y="644"/>
                    <a:pt x="716" y="642"/>
                    <a:pt x="715" y="647"/>
                  </a:cubicBezTo>
                  <a:cubicBezTo>
                    <a:pt x="714" y="651"/>
                    <a:pt x="712" y="650"/>
                    <a:pt x="708" y="652"/>
                  </a:cubicBezTo>
                  <a:cubicBezTo>
                    <a:pt x="711" y="652"/>
                    <a:pt x="716" y="651"/>
                    <a:pt x="716" y="655"/>
                  </a:cubicBezTo>
                  <a:cubicBezTo>
                    <a:pt x="715" y="657"/>
                    <a:pt x="709" y="657"/>
                    <a:pt x="708" y="657"/>
                  </a:cubicBezTo>
                  <a:cubicBezTo>
                    <a:pt x="709" y="658"/>
                    <a:pt x="709" y="658"/>
                    <a:pt x="710" y="659"/>
                  </a:cubicBezTo>
                  <a:cubicBezTo>
                    <a:pt x="709" y="659"/>
                    <a:pt x="708" y="660"/>
                    <a:pt x="707" y="660"/>
                  </a:cubicBezTo>
                  <a:cubicBezTo>
                    <a:pt x="708" y="664"/>
                    <a:pt x="710" y="661"/>
                    <a:pt x="712" y="662"/>
                  </a:cubicBezTo>
                  <a:cubicBezTo>
                    <a:pt x="711" y="663"/>
                    <a:pt x="709" y="664"/>
                    <a:pt x="707" y="665"/>
                  </a:cubicBezTo>
                  <a:cubicBezTo>
                    <a:pt x="706" y="665"/>
                    <a:pt x="704" y="663"/>
                    <a:pt x="703" y="664"/>
                  </a:cubicBezTo>
                  <a:cubicBezTo>
                    <a:pt x="701" y="665"/>
                    <a:pt x="699" y="670"/>
                    <a:pt x="698" y="672"/>
                  </a:cubicBezTo>
                  <a:cubicBezTo>
                    <a:pt x="697" y="673"/>
                    <a:pt x="693" y="673"/>
                    <a:pt x="692" y="675"/>
                  </a:cubicBezTo>
                  <a:cubicBezTo>
                    <a:pt x="690" y="677"/>
                    <a:pt x="688" y="680"/>
                    <a:pt x="686" y="681"/>
                  </a:cubicBezTo>
                  <a:cubicBezTo>
                    <a:pt x="678" y="686"/>
                    <a:pt x="677" y="688"/>
                    <a:pt x="673" y="696"/>
                  </a:cubicBezTo>
                  <a:cubicBezTo>
                    <a:pt x="671" y="701"/>
                    <a:pt x="672" y="708"/>
                    <a:pt x="674" y="712"/>
                  </a:cubicBezTo>
                  <a:cubicBezTo>
                    <a:pt x="677" y="719"/>
                    <a:pt x="679" y="725"/>
                    <a:pt x="682" y="733"/>
                  </a:cubicBezTo>
                  <a:cubicBezTo>
                    <a:pt x="683" y="737"/>
                    <a:pt x="684" y="747"/>
                    <a:pt x="681" y="750"/>
                  </a:cubicBezTo>
                  <a:cubicBezTo>
                    <a:pt x="679" y="752"/>
                    <a:pt x="677" y="755"/>
                    <a:pt x="675" y="752"/>
                  </a:cubicBezTo>
                  <a:cubicBezTo>
                    <a:pt x="674" y="750"/>
                    <a:pt x="669" y="746"/>
                    <a:pt x="669" y="746"/>
                  </a:cubicBezTo>
                  <a:cubicBezTo>
                    <a:pt x="668" y="742"/>
                    <a:pt x="667" y="740"/>
                    <a:pt x="666" y="737"/>
                  </a:cubicBezTo>
                  <a:cubicBezTo>
                    <a:pt x="664" y="734"/>
                    <a:pt x="663" y="733"/>
                    <a:pt x="664" y="729"/>
                  </a:cubicBezTo>
                  <a:cubicBezTo>
                    <a:pt x="663" y="729"/>
                    <a:pt x="662" y="730"/>
                    <a:pt x="662" y="730"/>
                  </a:cubicBezTo>
                  <a:cubicBezTo>
                    <a:pt x="661" y="726"/>
                    <a:pt x="665" y="719"/>
                    <a:pt x="660" y="716"/>
                  </a:cubicBezTo>
                  <a:cubicBezTo>
                    <a:pt x="656" y="713"/>
                    <a:pt x="654" y="707"/>
                    <a:pt x="649" y="709"/>
                  </a:cubicBezTo>
                  <a:cubicBezTo>
                    <a:pt x="646" y="710"/>
                    <a:pt x="644" y="712"/>
                    <a:pt x="641" y="710"/>
                  </a:cubicBezTo>
                  <a:cubicBezTo>
                    <a:pt x="639" y="709"/>
                    <a:pt x="636" y="706"/>
                    <a:pt x="634" y="705"/>
                  </a:cubicBezTo>
                  <a:cubicBezTo>
                    <a:pt x="629" y="704"/>
                    <a:pt x="622" y="710"/>
                    <a:pt x="621" y="702"/>
                  </a:cubicBezTo>
                  <a:cubicBezTo>
                    <a:pt x="620" y="709"/>
                    <a:pt x="606" y="704"/>
                    <a:pt x="602" y="707"/>
                  </a:cubicBezTo>
                  <a:cubicBezTo>
                    <a:pt x="605" y="708"/>
                    <a:pt x="616" y="709"/>
                    <a:pt x="608" y="713"/>
                  </a:cubicBezTo>
                  <a:cubicBezTo>
                    <a:pt x="608" y="713"/>
                    <a:pt x="613" y="715"/>
                    <a:pt x="613" y="716"/>
                  </a:cubicBezTo>
                  <a:cubicBezTo>
                    <a:pt x="614" y="718"/>
                    <a:pt x="612" y="719"/>
                    <a:pt x="610" y="718"/>
                  </a:cubicBezTo>
                  <a:cubicBezTo>
                    <a:pt x="611" y="716"/>
                    <a:pt x="607" y="714"/>
                    <a:pt x="605" y="713"/>
                  </a:cubicBezTo>
                  <a:cubicBezTo>
                    <a:pt x="605" y="715"/>
                    <a:pt x="604" y="716"/>
                    <a:pt x="604" y="718"/>
                  </a:cubicBezTo>
                  <a:cubicBezTo>
                    <a:pt x="602" y="713"/>
                    <a:pt x="601" y="718"/>
                    <a:pt x="598" y="716"/>
                  </a:cubicBezTo>
                  <a:cubicBezTo>
                    <a:pt x="595" y="713"/>
                    <a:pt x="593" y="711"/>
                    <a:pt x="589" y="712"/>
                  </a:cubicBezTo>
                  <a:cubicBezTo>
                    <a:pt x="587" y="713"/>
                    <a:pt x="584" y="711"/>
                    <a:pt x="582" y="710"/>
                  </a:cubicBezTo>
                  <a:cubicBezTo>
                    <a:pt x="578" y="709"/>
                    <a:pt x="572" y="713"/>
                    <a:pt x="568" y="715"/>
                  </a:cubicBezTo>
                  <a:cubicBezTo>
                    <a:pt x="562" y="717"/>
                    <a:pt x="547" y="728"/>
                    <a:pt x="547" y="737"/>
                  </a:cubicBezTo>
                  <a:cubicBezTo>
                    <a:pt x="547" y="740"/>
                    <a:pt x="550" y="743"/>
                    <a:pt x="551" y="746"/>
                  </a:cubicBezTo>
                  <a:cubicBezTo>
                    <a:pt x="551" y="747"/>
                    <a:pt x="549" y="750"/>
                    <a:pt x="549" y="752"/>
                  </a:cubicBezTo>
                  <a:cubicBezTo>
                    <a:pt x="547" y="757"/>
                    <a:pt x="545" y="762"/>
                    <a:pt x="545" y="767"/>
                  </a:cubicBezTo>
                  <a:cubicBezTo>
                    <a:pt x="545" y="780"/>
                    <a:pt x="547" y="789"/>
                    <a:pt x="554" y="800"/>
                  </a:cubicBezTo>
                  <a:cubicBezTo>
                    <a:pt x="558" y="807"/>
                    <a:pt x="560" y="811"/>
                    <a:pt x="567" y="813"/>
                  </a:cubicBezTo>
                  <a:cubicBezTo>
                    <a:pt x="568" y="813"/>
                    <a:pt x="570" y="817"/>
                    <a:pt x="572" y="817"/>
                  </a:cubicBezTo>
                  <a:cubicBezTo>
                    <a:pt x="574" y="815"/>
                    <a:pt x="577" y="814"/>
                    <a:pt x="580" y="813"/>
                  </a:cubicBezTo>
                  <a:cubicBezTo>
                    <a:pt x="583" y="812"/>
                    <a:pt x="585" y="812"/>
                    <a:pt x="588" y="812"/>
                  </a:cubicBezTo>
                  <a:cubicBezTo>
                    <a:pt x="590" y="811"/>
                    <a:pt x="591" y="814"/>
                    <a:pt x="592" y="814"/>
                  </a:cubicBezTo>
                  <a:cubicBezTo>
                    <a:pt x="593" y="813"/>
                    <a:pt x="595" y="813"/>
                    <a:pt x="596" y="812"/>
                  </a:cubicBezTo>
                  <a:cubicBezTo>
                    <a:pt x="597" y="811"/>
                    <a:pt x="595" y="810"/>
                    <a:pt x="596" y="809"/>
                  </a:cubicBezTo>
                  <a:cubicBezTo>
                    <a:pt x="598" y="807"/>
                    <a:pt x="600" y="806"/>
                    <a:pt x="600" y="802"/>
                  </a:cubicBezTo>
                  <a:cubicBezTo>
                    <a:pt x="602" y="797"/>
                    <a:pt x="602" y="791"/>
                    <a:pt x="607" y="788"/>
                  </a:cubicBezTo>
                  <a:cubicBezTo>
                    <a:pt x="610" y="787"/>
                    <a:pt x="618" y="785"/>
                    <a:pt x="620" y="786"/>
                  </a:cubicBezTo>
                  <a:cubicBezTo>
                    <a:pt x="623" y="786"/>
                    <a:pt x="633" y="784"/>
                    <a:pt x="630" y="791"/>
                  </a:cubicBezTo>
                  <a:cubicBezTo>
                    <a:pt x="629" y="794"/>
                    <a:pt x="625" y="802"/>
                    <a:pt x="623" y="803"/>
                  </a:cubicBezTo>
                  <a:cubicBezTo>
                    <a:pt x="624" y="803"/>
                    <a:pt x="623" y="804"/>
                    <a:pt x="626" y="804"/>
                  </a:cubicBezTo>
                  <a:cubicBezTo>
                    <a:pt x="625" y="805"/>
                    <a:pt x="624" y="806"/>
                    <a:pt x="623" y="806"/>
                  </a:cubicBezTo>
                  <a:cubicBezTo>
                    <a:pt x="624" y="807"/>
                    <a:pt x="624" y="807"/>
                    <a:pt x="624" y="807"/>
                  </a:cubicBezTo>
                  <a:cubicBezTo>
                    <a:pt x="624" y="807"/>
                    <a:pt x="624" y="806"/>
                    <a:pt x="625" y="806"/>
                  </a:cubicBezTo>
                  <a:cubicBezTo>
                    <a:pt x="624" y="809"/>
                    <a:pt x="623" y="813"/>
                    <a:pt x="622" y="816"/>
                  </a:cubicBezTo>
                  <a:cubicBezTo>
                    <a:pt x="621" y="815"/>
                    <a:pt x="620" y="813"/>
                    <a:pt x="621" y="810"/>
                  </a:cubicBezTo>
                  <a:cubicBezTo>
                    <a:pt x="620" y="811"/>
                    <a:pt x="619" y="813"/>
                    <a:pt x="618" y="814"/>
                  </a:cubicBezTo>
                  <a:cubicBezTo>
                    <a:pt x="623" y="814"/>
                    <a:pt x="618" y="823"/>
                    <a:pt x="619" y="826"/>
                  </a:cubicBezTo>
                  <a:cubicBezTo>
                    <a:pt x="620" y="829"/>
                    <a:pt x="616" y="834"/>
                    <a:pt x="614" y="836"/>
                  </a:cubicBezTo>
                  <a:cubicBezTo>
                    <a:pt x="620" y="838"/>
                    <a:pt x="626" y="836"/>
                    <a:pt x="633" y="837"/>
                  </a:cubicBezTo>
                  <a:cubicBezTo>
                    <a:pt x="635" y="838"/>
                    <a:pt x="637" y="835"/>
                    <a:pt x="640" y="836"/>
                  </a:cubicBezTo>
                  <a:cubicBezTo>
                    <a:pt x="643" y="836"/>
                    <a:pt x="647" y="836"/>
                    <a:pt x="650" y="837"/>
                  </a:cubicBezTo>
                  <a:cubicBezTo>
                    <a:pt x="655" y="840"/>
                    <a:pt x="659" y="844"/>
                    <a:pt x="658" y="850"/>
                  </a:cubicBezTo>
                  <a:cubicBezTo>
                    <a:pt x="657" y="855"/>
                    <a:pt x="657" y="859"/>
                    <a:pt x="656" y="863"/>
                  </a:cubicBezTo>
                  <a:cubicBezTo>
                    <a:pt x="656" y="866"/>
                    <a:pt x="654" y="868"/>
                    <a:pt x="653" y="870"/>
                  </a:cubicBezTo>
                  <a:cubicBezTo>
                    <a:pt x="652" y="882"/>
                    <a:pt x="666" y="901"/>
                    <a:pt x="676" y="897"/>
                  </a:cubicBezTo>
                  <a:cubicBezTo>
                    <a:pt x="683" y="894"/>
                    <a:pt x="686" y="891"/>
                    <a:pt x="693" y="893"/>
                  </a:cubicBezTo>
                  <a:cubicBezTo>
                    <a:pt x="700" y="895"/>
                    <a:pt x="702" y="899"/>
                    <a:pt x="707" y="904"/>
                  </a:cubicBezTo>
                  <a:cubicBezTo>
                    <a:pt x="707" y="896"/>
                    <a:pt x="717" y="885"/>
                    <a:pt x="721" y="878"/>
                  </a:cubicBezTo>
                  <a:cubicBezTo>
                    <a:pt x="722" y="876"/>
                    <a:pt x="730" y="875"/>
                    <a:pt x="732" y="874"/>
                  </a:cubicBezTo>
                  <a:cubicBezTo>
                    <a:pt x="738" y="872"/>
                    <a:pt x="743" y="870"/>
                    <a:pt x="749" y="868"/>
                  </a:cubicBezTo>
                  <a:cubicBezTo>
                    <a:pt x="754" y="866"/>
                    <a:pt x="763" y="871"/>
                    <a:pt x="768" y="872"/>
                  </a:cubicBezTo>
                  <a:cubicBezTo>
                    <a:pt x="781" y="875"/>
                    <a:pt x="794" y="878"/>
                    <a:pt x="808" y="881"/>
                  </a:cubicBezTo>
                  <a:cubicBezTo>
                    <a:pt x="815" y="883"/>
                    <a:pt x="822" y="883"/>
                    <a:pt x="828" y="888"/>
                  </a:cubicBezTo>
                  <a:cubicBezTo>
                    <a:pt x="838" y="898"/>
                    <a:pt x="848" y="908"/>
                    <a:pt x="858" y="918"/>
                  </a:cubicBezTo>
                  <a:cubicBezTo>
                    <a:pt x="865" y="924"/>
                    <a:pt x="879" y="924"/>
                    <a:pt x="887" y="926"/>
                  </a:cubicBezTo>
                  <a:cubicBezTo>
                    <a:pt x="895" y="928"/>
                    <a:pt x="901" y="941"/>
                    <a:pt x="906" y="947"/>
                  </a:cubicBezTo>
                  <a:cubicBezTo>
                    <a:pt x="911" y="954"/>
                    <a:pt x="916" y="960"/>
                    <a:pt x="921" y="967"/>
                  </a:cubicBezTo>
                  <a:cubicBezTo>
                    <a:pt x="922" y="968"/>
                    <a:pt x="925" y="974"/>
                    <a:pt x="927" y="974"/>
                  </a:cubicBezTo>
                  <a:cubicBezTo>
                    <a:pt x="937" y="978"/>
                    <a:pt x="948" y="982"/>
                    <a:pt x="958" y="986"/>
                  </a:cubicBezTo>
                  <a:cubicBezTo>
                    <a:pt x="969" y="990"/>
                    <a:pt x="980" y="993"/>
                    <a:pt x="990" y="997"/>
                  </a:cubicBezTo>
                  <a:cubicBezTo>
                    <a:pt x="999" y="1000"/>
                    <a:pt x="1008" y="1010"/>
                    <a:pt x="1016" y="1016"/>
                  </a:cubicBezTo>
                  <a:cubicBezTo>
                    <a:pt x="1017" y="1016"/>
                    <a:pt x="1027" y="1016"/>
                    <a:pt x="1027" y="1017"/>
                  </a:cubicBezTo>
                  <a:cubicBezTo>
                    <a:pt x="1029" y="1022"/>
                    <a:pt x="1030" y="1027"/>
                    <a:pt x="1031" y="1031"/>
                  </a:cubicBezTo>
                  <a:close/>
                  <a:moveTo>
                    <a:pt x="690" y="580"/>
                  </a:moveTo>
                  <a:cubicBezTo>
                    <a:pt x="690" y="583"/>
                    <a:pt x="680" y="586"/>
                    <a:pt x="677" y="585"/>
                  </a:cubicBezTo>
                  <a:cubicBezTo>
                    <a:pt x="672" y="585"/>
                    <a:pt x="671" y="585"/>
                    <a:pt x="668" y="589"/>
                  </a:cubicBezTo>
                  <a:cubicBezTo>
                    <a:pt x="665" y="591"/>
                    <a:pt x="664" y="593"/>
                    <a:pt x="660" y="592"/>
                  </a:cubicBezTo>
                  <a:cubicBezTo>
                    <a:pt x="661" y="589"/>
                    <a:pt x="663" y="588"/>
                    <a:pt x="665" y="587"/>
                  </a:cubicBezTo>
                  <a:cubicBezTo>
                    <a:pt x="664" y="585"/>
                    <a:pt x="663" y="587"/>
                    <a:pt x="663" y="584"/>
                  </a:cubicBezTo>
                  <a:cubicBezTo>
                    <a:pt x="660" y="588"/>
                    <a:pt x="658" y="590"/>
                    <a:pt x="656" y="594"/>
                  </a:cubicBezTo>
                  <a:cubicBezTo>
                    <a:pt x="658" y="595"/>
                    <a:pt x="660" y="595"/>
                    <a:pt x="661" y="596"/>
                  </a:cubicBezTo>
                  <a:cubicBezTo>
                    <a:pt x="661" y="596"/>
                    <a:pt x="661" y="597"/>
                    <a:pt x="660" y="597"/>
                  </a:cubicBezTo>
                  <a:cubicBezTo>
                    <a:pt x="667" y="598"/>
                    <a:pt x="670" y="595"/>
                    <a:pt x="676" y="592"/>
                  </a:cubicBezTo>
                  <a:cubicBezTo>
                    <a:pt x="682" y="590"/>
                    <a:pt x="686" y="587"/>
                    <a:pt x="692" y="583"/>
                  </a:cubicBezTo>
                  <a:cubicBezTo>
                    <a:pt x="692" y="582"/>
                    <a:pt x="692" y="581"/>
                    <a:pt x="690" y="580"/>
                  </a:cubicBezTo>
                  <a:close/>
                  <a:moveTo>
                    <a:pt x="700" y="577"/>
                  </a:moveTo>
                  <a:cubicBezTo>
                    <a:pt x="705" y="583"/>
                    <a:pt x="717" y="573"/>
                    <a:pt x="711" y="570"/>
                  </a:cubicBezTo>
                  <a:cubicBezTo>
                    <a:pt x="712" y="569"/>
                    <a:pt x="714" y="567"/>
                    <a:pt x="716" y="566"/>
                  </a:cubicBezTo>
                  <a:cubicBezTo>
                    <a:pt x="712" y="567"/>
                    <a:pt x="705" y="573"/>
                    <a:pt x="703" y="571"/>
                  </a:cubicBezTo>
                  <a:cubicBezTo>
                    <a:pt x="699" y="570"/>
                    <a:pt x="693" y="572"/>
                    <a:pt x="689" y="573"/>
                  </a:cubicBezTo>
                  <a:cubicBezTo>
                    <a:pt x="679" y="585"/>
                    <a:pt x="696" y="574"/>
                    <a:pt x="700" y="577"/>
                  </a:cubicBezTo>
                  <a:close/>
                  <a:moveTo>
                    <a:pt x="590" y="541"/>
                  </a:moveTo>
                  <a:cubicBezTo>
                    <a:pt x="593" y="543"/>
                    <a:pt x="596" y="541"/>
                    <a:pt x="599" y="540"/>
                  </a:cubicBezTo>
                  <a:cubicBezTo>
                    <a:pt x="599" y="540"/>
                    <a:pt x="599" y="541"/>
                    <a:pt x="599" y="542"/>
                  </a:cubicBezTo>
                  <a:cubicBezTo>
                    <a:pt x="606" y="546"/>
                    <a:pt x="617" y="530"/>
                    <a:pt x="623" y="535"/>
                  </a:cubicBezTo>
                  <a:cubicBezTo>
                    <a:pt x="620" y="535"/>
                    <a:pt x="618" y="538"/>
                    <a:pt x="617" y="541"/>
                  </a:cubicBezTo>
                  <a:cubicBezTo>
                    <a:pt x="620" y="540"/>
                    <a:pt x="622" y="539"/>
                    <a:pt x="624" y="542"/>
                  </a:cubicBezTo>
                  <a:cubicBezTo>
                    <a:pt x="626" y="545"/>
                    <a:pt x="628" y="543"/>
                    <a:pt x="630" y="545"/>
                  </a:cubicBezTo>
                  <a:cubicBezTo>
                    <a:pt x="631" y="545"/>
                    <a:pt x="643" y="541"/>
                    <a:pt x="644" y="541"/>
                  </a:cubicBezTo>
                  <a:cubicBezTo>
                    <a:pt x="643" y="545"/>
                    <a:pt x="647" y="544"/>
                    <a:pt x="649" y="545"/>
                  </a:cubicBezTo>
                  <a:cubicBezTo>
                    <a:pt x="650" y="545"/>
                    <a:pt x="651" y="548"/>
                    <a:pt x="653" y="550"/>
                  </a:cubicBezTo>
                  <a:cubicBezTo>
                    <a:pt x="650" y="549"/>
                    <a:pt x="647" y="548"/>
                    <a:pt x="646" y="551"/>
                  </a:cubicBezTo>
                  <a:cubicBezTo>
                    <a:pt x="642" y="547"/>
                    <a:pt x="634" y="549"/>
                    <a:pt x="632" y="554"/>
                  </a:cubicBezTo>
                  <a:cubicBezTo>
                    <a:pt x="631" y="553"/>
                    <a:pt x="631" y="553"/>
                    <a:pt x="631" y="553"/>
                  </a:cubicBezTo>
                  <a:cubicBezTo>
                    <a:pt x="631" y="552"/>
                    <a:pt x="632" y="552"/>
                    <a:pt x="632" y="551"/>
                  </a:cubicBezTo>
                  <a:cubicBezTo>
                    <a:pt x="631" y="552"/>
                    <a:pt x="630" y="552"/>
                    <a:pt x="629" y="553"/>
                  </a:cubicBezTo>
                  <a:cubicBezTo>
                    <a:pt x="629" y="552"/>
                    <a:pt x="629" y="551"/>
                    <a:pt x="629" y="551"/>
                  </a:cubicBezTo>
                  <a:cubicBezTo>
                    <a:pt x="626" y="553"/>
                    <a:pt x="622" y="561"/>
                    <a:pt x="621" y="564"/>
                  </a:cubicBezTo>
                  <a:cubicBezTo>
                    <a:pt x="624" y="565"/>
                    <a:pt x="625" y="559"/>
                    <a:pt x="628" y="557"/>
                  </a:cubicBezTo>
                  <a:cubicBezTo>
                    <a:pt x="628" y="560"/>
                    <a:pt x="626" y="565"/>
                    <a:pt x="625" y="568"/>
                  </a:cubicBezTo>
                  <a:cubicBezTo>
                    <a:pt x="624" y="572"/>
                    <a:pt x="622" y="576"/>
                    <a:pt x="622" y="580"/>
                  </a:cubicBezTo>
                  <a:cubicBezTo>
                    <a:pt x="622" y="587"/>
                    <a:pt x="626" y="604"/>
                    <a:pt x="632" y="590"/>
                  </a:cubicBezTo>
                  <a:cubicBezTo>
                    <a:pt x="636" y="584"/>
                    <a:pt x="634" y="579"/>
                    <a:pt x="633" y="572"/>
                  </a:cubicBezTo>
                  <a:cubicBezTo>
                    <a:pt x="632" y="564"/>
                    <a:pt x="637" y="563"/>
                    <a:pt x="640" y="558"/>
                  </a:cubicBezTo>
                  <a:cubicBezTo>
                    <a:pt x="639" y="560"/>
                    <a:pt x="640" y="561"/>
                    <a:pt x="639" y="562"/>
                  </a:cubicBezTo>
                  <a:cubicBezTo>
                    <a:pt x="642" y="560"/>
                    <a:pt x="641" y="556"/>
                    <a:pt x="645" y="556"/>
                  </a:cubicBezTo>
                  <a:cubicBezTo>
                    <a:pt x="641" y="551"/>
                    <a:pt x="649" y="552"/>
                    <a:pt x="651" y="554"/>
                  </a:cubicBezTo>
                  <a:cubicBezTo>
                    <a:pt x="653" y="557"/>
                    <a:pt x="657" y="556"/>
                    <a:pt x="658" y="560"/>
                  </a:cubicBezTo>
                  <a:cubicBezTo>
                    <a:pt x="657" y="560"/>
                    <a:pt x="657" y="560"/>
                    <a:pt x="656" y="560"/>
                  </a:cubicBezTo>
                  <a:cubicBezTo>
                    <a:pt x="658" y="562"/>
                    <a:pt x="658" y="566"/>
                    <a:pt x="656" y="568"/>
                  </a:cubicBezTo>
                  <a:cubicBezTo>
                    <a:pt x="655" y="568"/>
                    <a:pt x="652" y="572"/>
                    <a:pt x="652" y="573"/>
                  </a:cubicBezTo>
                  <a:cubicBezTo>
                    <a:pt x="653" y="576"/>
                    <a:pt x="659" y="570"/>
                    <a:pt x="660" y="570"/>
                  </a:cubicBezTo>
                  <a:cubicBezTo>
                    <a:pt x="664" y="571"/>
                    <a:pt x="664" y="579"/>
                    <a:pt x="664" y="581"/>
                  </a:cubicBezTo>
                  <a:cubicBezTo>
                    <a:pt x="666" y="579"/>
                    <a:pt x="668" y="577"/>
                    <a:pt x="670" y="575"/>
                  </a:cubicBezTo>
                  <a:cubicBezTo>
                    <a:pt x="671" y="574"/>
                    <a:pt x="670" y="571"/>
                    <a:pt x="670" y="569"/>
                  </a:cubicBezTo>
                  <a:cubicBezTo>
                    <a:pt x="671" y="565"/>
                    <a:pt x="675" y="561"/>
                    <a:pt x="670" y="558"/>
                  </a:cubicBezTo>
                  <a:cubicBezTo>
                    <a:pt x="674" y="556"/>
                    <a:pt x="672" y="561"/>
                    <a:pt x="675" y="561"/>
                  </a:cubicBezTo>
                  <a:cubicBezTo>
                    <a:pt x="675" y="562"/>
                    <a:pt x="675" y="562"/>
                    <a:pt x="674" y="563"/>
                  </a:cubicBezTo>
                  <a:cubicBezTo>
                    <a:pt x="675" y="564"/>
                    <a:pt x="675" y="563"/>
                    <a:pt x="676" y="564"/>
                  </a:cubicBezTo>
                  <a:cubicBezTo>
                    <a:pt x="677" y="563"/>
                    <a:pt x="681" y="565"/>
                    <a:pt x="683" y="565"/>
                  </a:cubicBezTo>
                  <a:cubicBezTo>
                    <a:pt x="683" y="564"/>
                    <a:pt x="682" y="561"/>
                    <a:pt x="686" y="563"/>
                  </a:cubicBezTo>
                  <a:cubicBezTo>
                    <a:pt x="682" y="559"/>
                    <a:pt x="682" y="551"/>
                    <a:pt x="676" y="550"/>
                  </a:cubicBezTo>
                  <a:cubicBezTo>
                    <a:pt x="671" y="549"/>
                    <a:pt x="665" y="549"/>
                    <a:pt x="660" y="548"/>
                  </a:cubicBezTo>
                  <a:cubicBezTo>
                    <a:pt x="658" y="547"/>
                    <a:pt x="647" y="544"/>
                    <a:pt x="648" y="543"/>
                  </a:cubicBezTo>
                  <a:cubicBezTo>
                    <a:pt x="649" y="541"/>
                    <a:pt x="648" y="540"/>
                    <a:pt x="647" y="539"/>
                  </a:cubicBezTo>
                  <a:cubicBezTo>
                    <a:pt x="646" y="538"/>
                    <a:pt x="648" y="537"/>
                    <a:pt x="647" y="536"/>
                  </a:cubicBezTo>
                  <a:cubicBezTo>
                    <a:pt x="646" y="532"/>
                    <a:pt x="643" y="534"/>
                    <a:pt x="645" y="528"/>
                  </a:cubicBezTo>
                  <a:cubicBezTo>
                    <a:pt x="637" y="530"/>
                    <a:pt x="637" y="526"/>
                    <a:pt x="634" y="520"/>
                  </a:cubicBezTo>
                  <a:cubicBezTo>
                    <a:pt x="631" y="517"/>
                    <a:pt x="629" y="521"/>
                    <a:pt x="627" y="520"/>
                  </a:cubicBezTo>
                  <a:cubicBezTo>
                    <a:pt x="624" y="519"/>
                    <a:pt x="622" y="517"/>
                    <a:pt x="619" y="517"/>
                  </a:cubicBezTo>
                  <a:cubicBezTo>
                    <a:pt x="622" y="520"/>
                    <a:pt x="619" y="521"/>
                    <a:pt x="617" y="523"/>
                  </a:cubicBezTo>
                  <a:cubicBezTo>
                    <a:pt x="618" y="522"/>
                    <a:pt x="618" y="521"/>
                    <a:pt x="618" y="519"/>
                  </a:cubicBezTo>
                  <a:cubicBezTo>
                    <a:pt x="616" y="520"/>
                    <a:pt x="616" y="523"/>
                    <a:pt x="614" y="524"/>
                  </a:cubicBezTo>
                  <a:cubicBezTo>
                    <a:pt x="614" y="523"/>
                    <a:pt x="614" y="522"/>
                    <a:pt x="615" y="521"/>
                  </a:cubicBezTo>
                  <a:cubicBezTo>
                    <a:pt x="611" y="522"/>
                    <a:pt x="612" y="526"/>
                    <a:pt x="610" y="527"/>
                  </a:cubicBezTo>
                  <a:cubicBezTo>
                    <a:pt x="606" y="529"/>
                    <a:pt x="603" y="530"/>
                    <a:pt x="599" y="532"/>
                  </a:cubicBezTo>
                  <a:cubicBezTo>
                    <a:pt x="596" y="535"/>
                    <a:pt x="593" y="538"/>
                    <a:pt x="590" y="541"/>
                  </a:cubicBezTo>
                  <a:close/>
                  <a:moveTo>
                    <a:pt x="392" y="300"/>
                  </a:moveTo>
                  <a:cubicBezTo>
                    <a:pt x="391" y="300"/>
                    <a:pt x="390" y="299"/>
                    <a:pt x="389" y="299"/>
                  </a:cubicBezTo>
                  <a:cubicBezTo>
                    <a:pt x="390" y="299"/>
                    <a:pt x="390" y="298"/>
                    <a:pt x="391" y="297"/>
                  </a:cubicBezTo>
                  <a:cubicBezTo>
                    <a:pt x="388" y="296"/>
                    <a:pt x="385" y="301"/>
                    <a:pt x="382" y="301"/>
                  </a:cubicBezTo>
                  <a:cubicBezTo>
                    <a:pt x="377" y="302"/>
                    <a:pt x="375" y="303"/>
                    <a:pt x="370" y="301"/>
                  </a:cubicBezTo>
                  <a:cubicBezTo>
                    <a:pt x="372" y="297"/>
                    <a:pt x="377" y="296"/>
                    <a:pt x="381" y="294"/>
                  </a:cubicBezTo>
                  <a:cubicBezTo>
                    <a:pt x="374" y="292"/>
                    <a:pt x="372" y="291"/>
                    <a:pt x="366" y="294"/>
                  </a:cubicBezTo>
                  <a:cubicBezTo>
                    <a:pt x="362" y="295"/>
                    <a:pt x="358" y="297"/>
                    <a:pt x="354" y="298"/>
                  </a:cubicBezTo>
                  <a:cubicBezTo>
                    <a:pt x="349" y="299"/>
                    <a:pt x="345" y="300"/>
                    <a:pt x="340" y="301"/>
                  </a:cubicBezTo>
                  <a:cubicBezTo>
                    <a:pt x="338" y="302"/>
                    <a:pt x="328" y="303"/>
                    <a:pt x="335" y="307"/>
                  </a:cubicBezTo>
                  <a:cubicBezTo>
                    <a:pt x="336" y="307"/>
                    <a:pt x="337" y="306"/>
                    <a:pt x="337" y="306"/>
                  </a:cubicBezTo>
                  <a:cubicBezTo>
                    <a:pt x="337" y="305"/>
                    <a:pt x="337" y="305"/>
                    <a:pt x="337" y="304"/>
                  </a:cubicBezTo>
                  <a:cubicBezTo>
                    <a:pt x="339" y="303"/>
                    <a:pt x="347" y="303"/>
                    <a:pt x="350" y="304"/>
                  </a:cubicBezTo>
                  <a:cubicBezTo>
                    <a:pt x="350" y="303"/>
                    <a:pt x="350" y="303"/>
                    <a:pt x="349" y="303"/>
                  </a:cubicBezTo>
                  <a:cubicBezTo>
                    <a:pt x="354" y="302"/>
                    <a:pt x="359" y="303"/>
                    <a:pt x="363" y="305"/>
                  </a:cubicBezTo>
                  <a:cubicBezTo>
                    <a:pt x="361" y="309"/>
                    <a:pt x="355" y="306"/>
                    <a:pt x="351" y="307"/>
                  </a:cubicBezTo>
                  <a:cubicBezTo>
                    <a:pt x="353" y="308"/>
                    <a:pt x="354" y="309"/>
                    <a:pt x="355" y="311"/>
                  </a:cubicBezTo>
                  <a:cubicBezTo>
                    <a:pt x="353" y="311"/>
                    <a:pt x="352" y="312"/>
                    <a:pt x="350" y="313"/>
                  </a:cubicBezTo>
                  <a:cubicBezTo>
                    <a:pt x="353" y="317"/>
                    <a:pt x="348" y="317"/>
                    <a:pt x="346" y="318"/>
                  </a:cubicBezTo>
                  <a:cubicBezTo>
                    <a:pt x="349" y="320"/>
                    <a:pt x="353" y="319"/>
                    <a:pt x="356" y="320"/>
                  </a:cubicBezTo>
                  <a:cubicBezTo>
                    <a:pt x="358" y="321"/>
                    <a:pt x="361" y="315"/>
                    <a:pt x="363" y="314"/>
                  </a:cubicBezTo>
                  <a:cubicBezTo>
                    <a:pt x="367" y="312"/>
                    <a:pt x="373" y="313"/>
                    <a:pt x="368" y="317"/>
                  </a:cubicBezTo>
                  <a:cubicBezTo>
                    <a:pt x="366" y="318"/>
                    <a:pt x="366" y="320"/>
                    <a:pt x="365" y="320"/>
                  </a:cubicBezTo>
                  <a:cubicBezTo>
                    <a:pt x="364" y="321"/>
                    <a:pt x="362" y="321"/>
                    <a:pt x="361" y="322"/>
                  </a:cubicBezTo>
                  <a:cubicBezTo>
                    <a:pt x="366" y="326"/>
                    <a:pt x="371" y="314"/>
                    <a:pt x="377" y="316"/>
                  </a:cubicBezTo>
                  <a:cubicBezTo>
                    <a:pt x="376" y="314"/>
                    <a:pt x="375" y="312"/>
                    <a:pt x="373" y="312"/>
                  </a:cubicBezTo>
                  <a:cubicBezTo>
                    <a:pt x="378" y="307"/>
                    <a:pt x="387" y="314"/>
                    <a:pt x="390" y="309"/>
                  </a:cubicBezTo>
                  <a:cubicBezTo>
                    <a:pt x="389" y="309"/>
                    <a:pt x="388" y="309"/>
                    <a:pt x="387" y="309"/>
                  </a:cubicBezTo>
                  <a:cubicBezTo>
                    <a:pt x="387" y="305"/>
                    <a:pt x="389" y="307"/>
                    <a:pt x="390" y="305"/>
                  </a:cubicBezTo>
                  <a:cubicBezTo>
                    <a:pt x="391" y="304"/>
                    <a:pt x="391" y="302"/>
                    <a:pt x="392" y="300"/>
                  </a:cubicBezTo>
                  <a:close/>
                  <a:moveTo>
                    <a:pt x="459" y="350"/>
                  </a:moveTo>
                  <a:cubicBezTo>
                    <a:pt x="453" y="348"/>
                    <a:pt x="445" y="347"/>
                    <a:pt x="440" y="351"/>
                  </a:cubicBezTo>
                  <a:cubicBezTo>
                    <a:pt x="438" y="352"/>
                    <a:pt x="437" y="355"/>
                    <a:pt x="436" y="356"/>
                  </a:cubicBezTo>
                  <a:cubicBezTo>
                    <a:pt x="433" y="359"/>
                    <a:pt x="432" y="360"/>
                    <a:pt x="428" y="360"/>
                  </a:cubicBezTo>
                  <a:cubicBezTo>
                    <a:pt x="425" y="361"/>
                    <a:pt x="419" y="360"/>
                    <a:pt x="418" y="356"/>
                  </a:cubicBezTo>
                  <a:cubicBezTo>
                    <a:pt x="417" y="355"/>
                    <a:pt x="411" y="356"/>
                    <a:pt x="410" y="353"/>
                  </a:cubicBezTo>
                  <a:cubicBezTo>
                    <a:pt x="409" y="353"/>
                    <a:pt x="404" y="350"/>
                    <a:pt x="403" y="351"/>
                  </a:cubicBezTo>
                  <a:cubicBezTo>
                    <a:pt x="402" y="352"/>
                    <a:pt x="409" y="355"/>
                    <a:pt x="410" y="355"/>
                  </a:cubicBezTo>
                  <a:cubicBezTo>
                    <a:pt x="408" y="359"/>
                    <a:pt x="418" y="363"/>
                    <a:pt x="412" y="364"/>
                  </a:cubicBezTo>
                  <a:cubicBezTo>
                    <a:pt x="410" y="365"/>
                    <a:pt x="408" y="363"/>
                    <a:pt x="407" y="365"/>
                  </a:cubicBezTo>
                  <a:cubicBezTo>
                    <a:pt x="405" y="367"/>
                    <a:pt x="406" y="368"/>
                    <a:pt x="404" y="369"/>
                  </a:cubicBezTo>
                  <a:cubicBezTo>
                    <a:pt x="404" y="369"/>
                    <a:pt x="404" y="370"/>
                    <a:pt x="405" y="370"/>
                  </a:cubicBezTo>
                  <a:cubicBezTo>
                    <a:pt x="403" y="372"/>
                    <a:pt x="400" y="370"/>
                    <a:pt x="398" y="370"/>
                  </a:cubicBezTo>
                  <a:cubicBezTo>
                    <a:pt x="398" y="370"/>
                    <a:pt x="398" y="371"/>
                    <a:pt x="398" y="371"/>
                  </a:cubicBezTo>
                  <a:cubicBezTo>
                    <a:pt x="396" y="371"/>
                    <a:pt x="394" y="370"/>
                    <a:pt x="391" y="370"/>
                  </a:cubicBezTo>
                  <a:cubicBezTo>
                    <a:pt x="394" y="374"/>
                    <a:pt x="403" y="375"/>
                    <a:pt x="408" y="376"/>
                  </a:cubicBezTo>
                  <a:cubicBezTo>
                    <a:pt x="411" y="377"/>
                    <a:pt x="423" y="375"/>
                    <a:pt x="421" y="371"/>
                  </a:cubicBezTo>
                  <a:cubicBezTo>
                    <a:pt x="425" y="367"/>
                    <a:pt x="428" y="369"/>
                    <a:pt x="432" y="367"/>
                  </a:cubicBezTo>
                  <a:cubicBezTo>
                    <a:pt x="434" y="365"/>
                    <a:pt x="437" y="362"/>
                    <a:pt x="439" y="360"/>
                  </a:cubicBezTo>
                  <a:cubicBezTo>
                    <a:pt x="438" y="360"/>
                    <a:pt x="438" y="360"/>
                    <a:pt x="437" y="360"/>
                  </a:cubicBezTo>
                  <a:cubicBezTo>
                    <a:pt x="440" y="358"/>
                    <a:pt x="441" y="356"/>
                    <a:pt x="445" y="356"/>
                  </a:cubicBezTo>
                  <a:cubicBezTo>
                    <a:pt x="447" y="355"/>
                    <a:pt x="449" y="356"/>
                    <a:pt x="451" y="353"/>
                  </a:cubicBezTo>
                  <a:cubicBezTo>
                    <a:pt x="449" y="354"/>
                    <a:pt x="449" y="354"/>
                    <a:pt x="447" y="354"/>
                  </a:cubicBezTo>
                  <a:cubicBezTo>
                    <a:pt x="449" y="353"/>
                    <a:pt x="451" y="353"/>
                    <a:pt x="453" y="352"/>
                  </a:cubicBezTo>
                  <a:cubicBezTo>
                    <a:pt x="451" y="352"/>
                    <a:pt x="449" y="352"/>
                    <a:pt x="448" y="351"/>
                  </a:cubicBezTo>
                  <a:cubicBezTo>
                    <a:pt x="449" y="351"/>
                    <a:pt x="450" y="351"/>
                    <a:pt x="452" y="351"/>
                  </a:cubicBezTo>
                  <a:cubicBezTo>
                    <a:pt x="447" y="349"/>
                    <a:pt x="442" y="353"/>
                    <a:pt x="437" y="356"/>
                  </a:cubicBezTo>
                  <a:cubicBezTo>
                    <a:pt x="439" y="350"/>
                    <a:pt x="455" y="346"/>
                    <a:pt x="456" y="353"/>
                  </a:cubicBezTo>
                  <a:cubicBezTo>
                    <a:pt x="457" y="353"/>
                    <a:pt x="458" y="351"/>
                    <a:pt x="459" y="350"/>
                  </a:cubicBezTo>
                  <a:close/>
                  <a:moveTo>
                    <a:pt x="545" y="485"/>
                  </a:moveTo>
                  <a:cubicBezTo>
                    <a:pt x="546" y="482"/>
                    <a:pt x="545" y="483"/>
                    <a:pt x="547" y="482"/>
                  </a:cubicBezTo>
                  <a:cubicBezTo>
                    <a:pt x="547" y="483"/>
                    <a:pt x="547" y="484"/>
                    <a:pt x="547" y="484"/>
                  </a:cubicBezTo>
                  <a:cubicBezTo>
                    <a:pt x="547" y="484"/>
                    <a:pt x="547" y="484"/>
                    <a:pt x="548" y="483"/>
                  </a:cubicBezTo>
                  <a:cubicBezTo>
                    <a:pt x="550" y="484"/>
                    <a:pt x="549" y="487"/>
                    <a:pt x="549" y="490"/>
                  </a:cubicBezTo>
                  <a:cubicBezTo>
                    <a:pt x="550" y="488"/>
                    <a:pt x="551" y="487"/>
                    <a:pt x="553" y="487"/>
                  </a:cubicBezTo>
                  <a:cubicBezTo>
                    <a:pt x="554" y="488"/>
                    <a:pt x="552" y="491"/>
                    <a:pt x="551" y="493"/>
                  </a:cubicBezTo>
                  <a:cubicBezTo>
                    <a:pt x="553" y="492"/>
                    <a:pt x="553" y="492"/>
                    <a:pt x="554" y="491"/>
                  </a:cubicBezTo>
                  <a:cubicBezTo>
                    <a:pt x="551" y="493"/>
                    <a:pt x="551" y="497"/>
                    <a:pt x="552" y="501"/>
                  </a:cubicBezTo>
                  <a:cubicBezTo>
                    <a:pt x="553" y="504"/>
                    <a:pt x="555" y="500"/>
                    <a:pt x="555" y="498"/>
                  </a:cubicBezTo>
                  <a:cubicBezTo>
                    <a:pt x="555" y="499"/>
                    <a:pt x="556" y="499"/>
                    <a:pt x="557" y="499"/>
                  </a:cubicBezTo>
                  <a:cubicBezTo>
                    <a:pt x="555" y="496"/>
                    <a:pt x="558" y="493"/>
                    <a:pt x="556" y="491"/>
                  </a:cubicBezTo>
                  <a:cubicBezTo>
                    <a:pt x="554" y="489"/>
                    <a:pt x="552" y="484"/>
                    <a:pt x="551" y="482"/>
                  </a:cubicBezTo>
                  <a:cubicBezTo>
                    <a:pt x="550" y="478"/>
                    <a:pt x="542" y="461"/>
                    <a:pt x="546" y="459"/>
                  </a:cubicBezTo>
                  <a:cubicBezTo>
                    <a:pt x="545" y="459"/>
                    <a:pt x="545" y="459"/>
                    <a:pt x="545" y="459"/>
                  </a:cubicBezTo>
                  <a:cubicBezTo>
                    <a:pt x="544" y="460"/>
                    <a:pt x="543" y="460"/>
                    <a:pt x="542" y="460"/>
                  </a:cubicBezTo>
                  <a:cubicBezTo>
                    <a:pt x="542" y="458"/>
                    <a:pt x="543" y="457"/>
                    <a:pt x="545" y="457"/>
                  </a:cubicBezTo>
                  <a:cubicBezTo>
                    <a:pt x="545" y="456"/>
                    <a:pt x="544" y="455"/>
                    <a:pt x="543" y="455"/>
                  </a:cubicBezTo>
                  <a:cubicBezTo>
                    <a:pt x="541" y="460"/>
                    <a:pt x="541" y="461"/>
                    <a:pt x="544" y="464"/>
                  </a:cubicBezTo>
                  <a:cubicBezTo>
                    <a:pt x="542" y="462"/>
                    <a:pt x="536" y="460"/>
                    <a:pt x="535" y="464"/>
                  </a:cubicBezTo>
                  <a:cubicBezTo>
                    <a:pt x="533" y="472"/>
                    <a:pt x="534" y="470"/>
                    <a:pt x="540" y="472"/>
                  </a:cubicBezTo>
                  <a:cubicBezTo>
                    <a:pt x="534" y="473"/>
                    <a:pt x="541" y="480"/>
                    <a:pt x="543" y="484"/>
                  </a:cubicBezTo>
                  <a:cubicBezTo>
                    <a:pt x="544" y="484"/>
                    <a:pt x="544" y="484"/>
                    <a:pt x="545" y="485"/>
                  </a:cubicBezTo>
                  <a:close/>
                  <a:moveTo>
                    <a:pt x="18" y="383"/>
                  </a:moveTo>
                  <a:cubicBezTo>
                    <a:pt x="13" y="381"/>
                    <a:pt x="10" y="385"/>
                    <a:pt x="5" y="384"/>
                  </a:cubicBezTo>
                  <a:cubicBezTo>
                    <a:pt x="7" y="388"/>
                    <a:pt x="11" y="388"/>
                    <a:pt x="14" y="390"/>
                  </a:cubicBezTo>
                  <a:cubicBezTo>
                    <a:pt x="15" y="388"/>
                    <a:pt x="17" y="388"/>
                    <a:pt x="19" y="388"/>
                  </a:cubicBezTo>
                  <a:cubicBezTo>
                    <a:pt x="19" y="388"/>
                    <a:pt x="19" y="387"/>
                    <a:pt x="19" y="387"/>
                  </a:cubicBezTo>
                  <a:cubicBezTo>
                    <a:pt x="19" y="385"/>
                    <a:pt x="17" y="385"/>
                    <a:pt x="18" y="383"/>
                  </a:cubicBezTo>
                  <a:close/>
                  <a:moveTo>
                    <a:pt x="332" y="216"/>
                  </a:moveTo>
                  <a:cubicBezTo>
                    <a:pt x="337" y="219"/>
                    <a:pt x="341" y="220"/>
                    <a:pt x="344" y="225"/>
                  </a:cubicBezTo>
                  <a:cubicBezTo>
                    <a:pt x="350" y="231"/>
                    <a:pt x="349" y="231"/>
                    <a:pt x="357" y="227"/>
                  </a:cubicBezTo>
                  <a:cubicBezTo>
                    <a:pt x="358" y="226"/>
                    <a:pt x="359" y="226"/>
                    <a:pt x="360" y="225"/>
                  </a:cubicBezTo>
                  <a:cubicBezTo>
                    <a:pt x="361" y="224"/>
                    <a:pt x="361" y="227"/>
                    <a:pt x="362" y="226"/>
                  </a:cubicBezTo>
                  <a:cubicBezTo>
                    <a:pt x="364" y="226"/>
                    <a:pt x="367" y="224"/>
                    <a:pt x="369" y="223"/>
                  </a:cubicBezTo>
                  <a:cubicBezTo>
                    <a:pt x="371" y="213"/>
                    <a:pt x="371" y="213"/>
                    <a:pt x="371" y="213"/>
                  </a:cubicBezTo>
                  <a:cubicBezTo>
                    <a:pt x="374" y="215"/>
                    <a:pt x="378" y="212"/>
                    <a:pt x="379" y="208"/>
                  </a:cubicBezTo>
                  <a:cubicBezTo>
                    <a:pt x="380" y="205"/>
                    <a:pt x="381" y="205"/>
                    <a:pt x="384" y="204"/>
                  </a:cubicBezTo>
                  <a:cubicBezTo>
                    <a:pt x="391" y="201"/>
                    <a:pt x="400" y="199"/>
                    <a:pt x="406" y="195"/>
                  </a:cubicBezTo>
                  <a:cubicBezTo>
                    <a:pt x="409" y="192"/>
                    <a:pt x="409" y="190"/>
                    <a:pt x="405" y="187"/>
                  </a:cubicBezTo>
                  <a:cubicBezTo>
                    <a:pt x="402" y="185"/>
                    <a:pt x="400" y="183"/>
                    <a:pt x="397" y="182"/>
                  </a:cubicBezTo>
                  <a:cubicBezTo>
                    <a:pt x="391" y="179"/>
                    <a:pt x="384" y="177"/>
                    <a:pt x="379" y="183"/>
                  </a:cubicBezTo>
                  <a:cubicBezTo>
                    <a:pt x="379" y="182"/>
                    <a:pt x="379" y="181"/>
                    <a:pt x="379" y="180"/>
                  </a:cubicBezTo>
                  <a:cubicBezTo>
                    <a:pt x="372" y="182"/>
                    <a:pt x="366" y="174"/>
                    <a:pt x="360" y="174"/>
                  </a:cubicBezTo>
                  <a:cubicBezTo>
                    <a:pt x="352" y="176"/>
                    <a:pt x="344" y="177"/>
                    <a:pt x="336" y="178"/>
                  </a:cubicBezTo>
                  <a:cubicBezTo>
                    <a:pt x="338" y="180"/>
                    <a:pt x="343" y="188"/>
                    <a:pt x="342" y="189"/>
                  </a:cubicBezTo>
                  <a:cubicBezTo>
                    <a:pt x="340" y="192"/>
                    <a:pt x="333" y="198"/>
                    <a:pt x="337" y="201"/>
                  </a:cubicBezTo>
                  <a:cubicBezTo>
                    <a:pt x="330" y="202"/>
                    <a:pt x="335" y="204"/>
                    <a:pt x="333" y="207"/>
                  </a:cubicBezTo>
                  <a:cubicBezTo>
                    <a:pt x="331" y="210"/>
                    <a:pt x="327" y="213"/>
                    <a:pt x="328" y="217"/>
                  </a:cubicBezTo>
                  <a:cubicBezTo>
                    <a:pt x="329" y="217"/>
                    <a:pt x="331" y="217"/>
                    <a:pt x="332" y="216"/>
                  </a:cubicBezTo>
                  <a:close/>
                  <a:moveTo>
                    <a:pt x="362" y="152"/>
                  </a:moveTo>
                  <a:cubicBezTo>
                    <a:pt x="366" y="152"/>
                    <a:pt x="364" y="149"/>
                    <a:pt x="365" y="148"/>
                  </a:cubicBezTo>
                  <a:cubicBezTo>
                    <a:pt x="367" y="146"/>
                    <a:pt x="370" y="149"/>
                    <a:pt x="370" y="153"/>
                  </a:cubicBezTo>
                  <a:cubicBezTo>
                    <a:pt x="372" y="152"/>
                    <a:pt x="375" y="152"/>
                    <a:pt x="376" y="150"/>
                  </a:cubicBezTo>
                  <a:cubicBezTo>
                    <a:pt x="378" y="148"/>
                    <a:pt x="374" y="145"/>
                    <a:pt x="376" y="143"/>
                  </a:cubicBezTo>
                  <a:cubicBezTo>
                    <a:pt x="378" y="143"/>
                    <a:pt x="379" y="149"/>
                    <a:pt x="382" y="145"/>
                  </a:cubicBezTo>
                  <a:cubicBezTo>
                    <a:pt x="384" y="143"/>
                    <a:pt x="383" y="141"/>
                    <a:pt x="381" y="141"/>
                  </a:cubicBezTo>
                  <a:cubicBezTo>
                    <a:pt x="383" y="139"/>
                    <a:pt x="386" y="141"/>
                    <a:pt x="386" y="137"/>
                  </a:cubicBezTo>
                  <a:cubicBezTo>
                    <a:pt x="386" y="135"/>
                    <a:pt x="389" y="135"/>
                    <a:pt x="390" y="136"/>
                  </a:cubicBezTo>
                  <a:cubicBezTo>
                    <a:pt x="385" y="140"/>
                    <a:pt x="390" y="146"/>
                    <a:pt x="395" y="144"/>
                  </a:cubicBezTo>
                  <a:cubicBezTo>
                    <a:pt x="399" y="143"/>
                    <a:pt x="408" y="137"/>
                    <a:pt x="402" y="133"/>
                  </a:cubicBezTo>
                  <a:cubicBezTo>
                    <a:pt x="402" y="133"/>
                    <a:pt x="404" y="133"/>
                    <a:pt x="406" y="133"/>
                  </a:cubicBezTo>
                  <a:cubicBezTo>
                    <a:pt x="397" y="131"/>
                    <a:pt x="405" y="127"/>
                    <a:pt x="408" y="126"/>
                  </a:cubicBezTo>
                  <a:cubicBezTo>
                    <a:pt x="403" y="123"/>
                    <a:pt x="401" y="121"/>
                    <a:pt x="395" y="123"/>
                  </a:cubicBezTo>
                  <a:cubicBezTo>
                    <a:pt x="396" y="124"/>
                    <a:pt x="397" y="124"/>
                    <a:pt x="398" y="125"/>
                  </a:cubicBezTo>
                  <a:cubicBezTo>
                    <a:pt x="395" y="127"/>
                    <a:pt x="393" y="126"/>
                    <a:pt x="390" y="125"/>
                  </a:cubicBezTo>
                  <a:cubicBezTo>
                    <a:pt x="388" y="124"/>
                    <a:pt x="385" y="125"/>
                    <a:pt x="383" y="125"/>
                  </a:cubicBezTo>
                  <a:cubicBezTo>
                    <a:pt x="378" y="126"/>
                    <a:pt x="376" y="128"/>
                    <a:pt x="372" y="132"/>
                  </a:cubicBezTo>
                  <a:cubicBezTo>
                    <a:pt x="369" y="134"/>
                    <a:pt x="363" y="141"/>
                    <a:pt x="359" y="142"/>
                  </a:cubicBezTo>
                  <a:cubicBezTo>
                    <a:pt x="353" y="143"/>
                    <a:pt x="349" y="144"/>
                    <a:pt x="354" y="151"/>
                  </a:cubicBezTo>
                  <a:cubicBezTo>
                    <a:pt x="357" y="151"/>
                    <a:pt x="359" y="151"/>
                    <a:pt x="362" y="152"/>
                  </a:cubicBezTo>
                  <a:close/>
                  <a:moveTo>
                    <a:pt x="422" y="117"/>
                  </a:moveTo>
                  <a:cubicBezTo>
                    <a:pt x="417" y="112"/>
                    <a:pt x="417" y="112"/>
                    <a:pt x="411" y="114"/>
                  </a:cubicBezTo>
                  <a:cubicBezTo>
                    <a:pt x="413" y="116"/>
                    <a:pt x="415" y="117"/>
                    <a:pt x="418" y="119"/>
                  </a:cubicBezTo>
                  <a:cubicBezTo>
                    <a:pt x="419" y="118"/>
                    <a:pt x="421" y="118"/>
                    <a:pt x="422" y="117"/>
                  </a:cubicBezTo>
                  <a:close/>
                  <a:moveTo>
                    <a:pt x="115" y="411"/>
                  </a:moveTo>
                  <a:cubicBezTo>
                    <a:pt x="118" y="413"/>
                    <a:pt x="121" y="410"/>
                    <a:pt x="122" y="409"/>
                  </a:cubicBezTo>
                  <a:cubicBezTo>
                    <a:pt x="123" y="409"/>
                    <a:pt x="123" y="409"/>
                    <a:pt x="124" y="410"/>
                  </a:cubicBezTo>
                  <a:cubicBezTo>
                    <a:pt x="124" y="409"/>
                    <a:pt x="124" y="409"/>
                    <a:pt x="125" y="408"/>
                  </a:cubicBezTo>
                  <a:cubicBezTo>
                    <a:pt x="123" y="407"/>
                    <a:pt x="121" y="407"/>
                    <a:pt x="120" y="406"/>
                  </a:cubicBezTo>
                  <a:cubicBezTo>
                    <a:pt x="118" y="407"/>
                    <a:pt x="116" y="409"/>
                    <a:pt x="115" y="411"/>
                  </a:cubicBezTo>
                  <a:close/>
                  <a:moveTo>
                    <a:pt x="282" y="461"/>
                  </a:moveTo>
                  <a:cubicBezTo>
                    <a:pt x="282" y="457"/>
                    <a:pt x="271" y="458"/>
                    <a:pt x="271" y="459"/>
                  </a:cubicBezTo>
                  <a:cubicBezTo>
                    <a:pt x="271" y="465"/>
                    <a:pt x="283" y="486"/>
                    <a:pt x="287" y="481"/>
                  </a:cubicBezTo>
                  <a:cubicBezTo>
                    <a:pt x="286" y="480"/>
                    <a:pt x="285" y="479"/>
                    <a:pt x="283" y="477"/>
                  </a:cubicBezTo>
                  <a:cubicBezTo>
                    <a:pt x="282" y="472"/>
                    <a:pt x="281" y="467"/>
                    <a:pt x="282" y="461"/>
                  </a:cubicBezTo>
                  <a:close/>
                  <a:moveTo>
                    <a:pt x="110" y="417"/>
                  </a:moveTo>
                  <a:cubicBezTo>
                    <a:pt x="103" y="413"/>
                    <a:pt x="102" y="428"/>
                    <a:pt x="109" y="427"/>
                  </a:cubicBezTo>
                  <a:cubicBezTo>
                    <a:pt x="111" y="427"/>
                    <a:pt x="113" y="423"/>
                    <a:pt x="115" y="423"/>
                  </a:cubicBezTo>
                  <a:cubicBezTo>
                    <a:pt x="118" y="423"/>
                    <a:pt x="120" y="421"/>
                    <a:pt x="119" y="418"/>
                  </a:cubicBezTo>
                  <a:cubicBezTo>
                    <a:pt x="121" y="419"/>
                    <a:pt x="123" y="419"/>
                    <a:pt x="123" y="417"/>
                  </a:cubicBezTo>
                  <a:cubicBezTo>
                    <a:pt x="123" y="417"/>
                    <a:pt x="122" y="416"/>
                    <a:pt x="121" y="416"/>
                  </a:cubicBezTo>
                  <a:cubicBezTo>
                    <a:pt x="123" y="412"/>
                    <a:pt x="109" y="411"/>
                    <a:pt x="110" y="417"/>
                  </a:cubicBezTo>
                  <a:close/>
                  <a:moveTo>
                    <a:pt x="343" y="516"/>
                  </a:moveTo>
                  <a:cubicBezTo>
                    <a:pt x="342" y="514"/>
                    <a:pt x="339" y="514"/>
                    <a:pt x="338" y="513"/>
                  </a:cubicBezTo>
                  <a:cubicBezTo>
                    <a:pt x="335" y="512"/>
                    <a:pt x="335" y="511"/>
                    <a:pt x="333" y="508"/>
                  </a:cubicBezTo>
                  <a:cubicBezTo>
                    <a:pt x="329" y="501"/>
                    <a:pt x="328" y="503"/>
                    <a:pt x="321" y="500"/>
                  </a:cubicBezTo>
                  <a:cubicBezTo>
                    <a:pt x="315" y="498"/>
                    <a:pt x="313" y="496"/>
                    <a:pt x="307" y="497"/>
                  </a:cubicBezTo>
                  <a:cubicBezTo>
                    <a:pt x="317" y="509"/>
                    <a:pt x="327" y="516"/>
                    <a:pt x="340" y="523"/>
                  </a:cubicBezTo>
                  <a:cubicBezTo>
                    <a:pt x="348" y="526"/>
                    <a:pt x="347" y="523"/>
                    <a:pt x="343" y="516"/>
                  </a:cubicBezTo>
                  <a:close/>
                  <a:moveTo>
                    <a:pt x="1691" y="1085"/>
                  </a:moveTo>
                  <a:cubicBezTo>
                    <a:pt x="1689" y="1083"/>
                    <a:pt x="1683" y="1073"/>
                    <a:pt x="1682" y="1082"/>
                  </a:cubicBezTo>
                  <a:cubicBezTo>
                    <a:pt x="1682" y="1090"/>
                    <a:pt x="1680" y="1090"/>
                    <a:pt x="1675" y="1095"/>
                  </a:cubicBezTo>
                  <a:cubicBezTo>
                    <a:pt x="1671" y="1100"/>
                    <a:pt x="1669" y="1104"/>
                    <a:pt x="1664" y="1106"/>
                  </a:cubicBezTo>
                  <a:cubicBezTo>
                    <a:pt x="1659" y="1109"/>
                    <a:pt x="1655" y="1111"/>
                    <a:pt x="1649" y="1112"/>
                  </a:cubicBezTo>
                  <a:cubicBezTo>
                    <a:pt x="1647" y="1113"/>
                    <a:pt x="1644" y="1123"/>
                    <a:pt x="1645" y="1125"/>
                  </a:cubicBezTo>
                  <a:cubicBezTo>
                    <a:pt x="1646" y="1130"/>
                    <a:pt x="1649" y="1138"/>
                    <a:pt x="1649" y="1143"/>
                  </a:cubicBezTo>
                  <a:cubicBezTo>
                    <a:pt x="1648" y="1148"/>
                    <a:pt x="1642" y="1153"/>
                    <a:pt x="1641" y="1158"/>
                  </a:cubicBezTo>
                  <a:cubicBezTo>
                    <a:pt x="1639" y="1164"/>
                    <a:pt x="1640" y="1169"/>
                    <a:pt x="1642" y="1175"/>
                  </a:cubicBezTo>
                  <a:cubicBezTo>
                    <a:pt x="1643" y="1180"/>
                    <a:pt x="1644" y="1186"/>
                    <a:pt x="1645" y="1191"/>
                  </a:cubicBezTo>
                  <a:cubicBezTo>
                    <a:pt x="1645" y="1193"/>
                    <a:pt x="1654" y="1197"/>
                    <a:pt x="1656" y="1196"/>
                  </a:cubicBezTo>
                  <a:cubicBezTo>
                    <a:pt x="1658" y="1195"/>
                    <a:pt x="1668" y="1192"/>
                    <a:pt x="1668" y="1192"/>
                  </a:cubicBezTo>
                  <a:cubicBezTo>
                    <a:pt x="1669" y="1188"/>
                    <a:pt x="1670" y="1183"/>
                    <a:pt x="1672" y="1179"/>
                  </a:cubicBezTo>
                  <a:cubicBezTo>
                    <a:pt x="1676" y="1164"/>
                    <a:pt x="1681" y="1148"/>
                    <a:pt x="1686" y="1133"/>
                  </a:cubicBezTo>
                  <a:cubicBezTo>
                    <a:pt x="1689" y="1122"/>
                    <a:pt x="1689" y="1117"/>
                    <a:pt x="1689" y="1106"/>
                  </a:cubicBezTo>
                  <a:cubicBezTo>
                    <a:pt x="1690" y="1108"/>
                    <a:pt x="1691" y="1109"/>
                    <a:pt x="1693" y="1110"/>
                  </a:cubicBezTo>
                  <a:cubicBezTo>
                    <a:pt x="1696" y="1102"/>
                    <a:pt x="1693" y="1095"/>
                    <a:pt x="1691" y="1086"/>
                  </a:cubicBezTo>
                  <a:lnTo>
                    <a:pt x="1691" y="1085"/>
                  </a:lnTo>
                  <a:close/>
                  <a:moveTo>
                    <a:pt x="2234" y="832"/>
                  </a:moveTo>
                  <a:cubicBezTo>
                    <a:pt x="2232" y="835"/>
                    <a:pt x="2234" y="840"/>
                    <a:pt x="2235" y="844"/>
                  </a:cubicBezTo>
                  <a:cubicBezTo>
                    <a:pt x="2235" y="847"/>
                    <a:pt x="2239" y="847"/>
                    <a:pt x="2241" y="848"/>
                  </a:cubicBezTo>
                  <a:cubicBezTo>
                    <a:pt x="2237" y="851"/>
                    <a:pt x="2240" y="855"/>
                    <a:pt x="2244" y="856"/>
                  </a:cubicBezTo>
                  <a:cubicBezTo>
                    <a:pt x="2247" y="856"/>
                    <a:pt x="2246" y="853"/>
                    <a:pt x="2250" y="856"/>
                  </a:cubicBezTo>
                  <a:cubicBezTo>
                    <a:pt x="2252" y="857"/>
                    <a:pt x="2253" y="859"/>
                    <a:pt x="2254" y="860"/>
                  </a:cubicBezTo>
                  <a:cubicBezTo>
                    <a:pt x="2255" y="858"/>
                    <a:pt x="2255" y="856"/>
                    <a:pt x="2255" y="854"/>
                  </a:cubicBezTo>
                  <a:cubicBezTo>
                    <a:pt x="2259" y="856"/>
                    <a:pt x="2260" y="855"/>
                    <a:pt x="2260" y="860"/>
                  </a:cubicBezTo>
                  <a:cubicBezTo>
                    <a:pt x="2260" y="862"/>
                    <a:pt x="2265" y="864"/>
                    <a:pt x="2267" y="865"/>
                  </a:cubicBezTo>
                  <a:cubicBezTo>
                    <a:pt x="2269" y="859"/>
                    <a:pt x="2264" y="861"/>
                    <a:pt x="2264" y="856"/>
                  </a:cubicBezTo>
                  <a:cubicBezTo>
                    <a:pt x="2268" y="858"/>
                    <a:pt x="2270" y="856"/>
                    <a:pt x="2267" y="853"/>
                  </a:cubicBezTo>
                  <a:cubicBezTo>
                    <a:pt x="2265" y="851"/>
                    <a:pt x="2265" y="854"/>
                    <a:pt x="2264" y="854"/>
                  </a:cubicBezTo>
                  <a:cubicBezTo>
                    <a:pt x="2262" y="854"/>
                    <a:pt x="2261" y="852"/>
                    <a:pt x="2259" y="851"/>
                  </a:cubicBezTo>
                  <a:cubicBezTo>
                    <a:pt x="2258" y="850"/>
                    <a:pt x="2257" y="850"/>
                    <a:pt x="2255" y="850"/>
                  </a:cubicBezTo>
                  <a:cubicBezTo>
                    <a:pt x="2253" y="849"/>
                    <a:pt x="2252" y="852"/>
                    <a:pt x="2251" y="852"/>
                  </a:cubicBezTo>
                  <a:cubicBezTo>
                    <a:pt x="2247" y="852"/>
                    <a:pt x="2249" y="848"/>
                    <a:pt x="2247" y="845"/>
                  </a:cubicBezTo>
                  <a:cubicBezTo>
                    <a:pt x="2244" y="839"/>
                    <a:pt x="2248" y="841"/>
                    <a:pt x="2248" y="836"/>
                  </a:cubicBezTo>
                  <a:cubicBezTo>
                    <a:pt x="2248" y="834"/>
                    <a:pt x="2250" y="836"/>
                    <a:pt x="2251" y="835"/>
                  </a:cubicBezTo>
                  <a:cubicBezTo>
                    <a:pt x="2252" y="834"/>
                    <a:pt x="2252" y="832"/>
                    <a:pt x="2253" y="830"/>
                  </a:cubicBezTo>
                  <a:cubicBezTo>
                    <a:pt x="2254" y="824"/>
                    <a:pt x="2252" y="827"/>
                    <a:pt x="2251" y="821"/>
                  </a:cubicBezTo>
                  <a:cubicBezTo>
                    <a:pt x="2251" y="818"/>
                    <a:pt x="2254" y="817"/>
                    <a:pt x="2252" y="813"/>
                  </a:cubicBezTo>
                  <a:cubicBezTo>
                    <a:pt x="2246" y="816"/>
                    <a:pt x="2249" y="813"/>
                    <a:pt x="2244" y="812"/>
                  </a:cubicBezTo>
                  <a:cubicBezTo>
                    <a:pt x="2242" y="812"/>
                    <a:pt x="2239" y="813"/>
                    <a:pt x="2238" y="815"/>
                  </a:cubicBezTo>
                  <a:cubicBezTo>
                    <a:pt x="2238" y="819"/>
                    <a:pt x="2237" y="824"/>
                    <a:pt x="2236" y="829"/>
                  </a:cubicBezTo>
                  <a:cubicBezTo>
                    <a:pt x="2236" y="831"/>
                    <a:pt x="2238" y="832"/>
                    <a:pt x="2237" y="835"/>
                  </a:cubicBezTo>
                  <a:cubicBezTo>
                    <a:pt x="2236" y="834"/>
                    <a:pt x="2235" y="833"/>
                    <a:pt x="2234" y="832"/>
                  </a:cubicBezTo>
                  <a:close/>
                  <a:moveTo>
                    <a:pt x="2247" y="766"/>
                  </a:moveTo>
                  <a:cubicBezTo>
                    <a:pt x="2248" y="761"/>
                    <a:pt x="2253" y="750"/>
                    <a:pt x="2245" y="754"/>
                  </a:cubicBezTo>
                  <a:cubicBezTo>
                    <a:pt x="2240" y="756"/>
                    <a:pt x="2236" y="762"/>
                    <a:pt x="2235" y="768"/>
                  </a:cubicBezTo>
                  <a:cubicBezTo>
                    <a:pt x="2234" y="774"/>
                    <a:pt x="2238" y="778"/>
                    <a:pt x="2241" y="782"/>
                  </a:cubicBezTo>
                  <a:cubicBezTo>
                    <a:pt x="2244" y="776"/>
                    <a:pt x="2246" y="772"/>
                    <a:pt x="2247" y="766"/>
                  </a:cubicBezTo>
                  <a:close/>
                  <a:moveTo>
                    <a:pt x="2229" y="874"/>
                  </a:moveTo>
                  <a:cubicBezTo>
                    <a:pt x="2228" y="881"/>
                    <a:pt x="2227" y="884"/>
                    <a:pt x="2223" y="888"/>
                  </a:cubicBezTo>
                  <a:cubicBezTo>
                    <a:pt x="2218" y="893"/>
                    <a:pt x="2216" y="896"/>
                    <a:pt x="2213" y="902"/>
                  </a:cubicBezTo>
                  <a:cubicBezTo>
                    <a:pt x="2219" y="898"/>
                    <a:pt x="2224" y="897"/>
                    <a:pt x="2226" y="889"/>
                  </a:cubicBezTo>
                  <a:cubicBezTo>
                    <a:pt x="2226" y="887"/>
                    <a:pt x="2231" y="885"/>
                    <a:pt x="2232" y="883"/>
                  </a:cubicBezTo>
                  <a:cubicBezTo>
                    <a:pt x="2233" y="883"/>
                    <a:pt x="2231" y="878"/>
                    <a:pt x="2232" y="876"/>
                  </a:cubicBezTo>
                  <a:cubicBezTo>
                    <a:pt x="2231" y="876"/>
                    <a:pt x="2230" y="875"/>
                    <a:pt x="2229" y="874"/>
                  </a:cubicBezTo>
                  <a:close/>
                  <a:moveTo>
                    <a:pt x="2281" y="894"/>
                  </a:moveTo>
                  <a:cubicBezTo>
                    <a:pt x="2280" y="891"/>
                    <a:pt x="2279" y="889"/>
                    <a:pt x="2277" y="889"/>
                  </a:cubicBezTo>
                  <a:cubicBezTo>
                    <a:pt x="2277" y="891"/>
                    <a:pt x="2277" y="894"/>
                    <a:pt x="2278" y="896"/>
                  </a:cubicBezTo>
                  <a:cubicBezTo>
                    <a:pt x="2275" y="895"/>
                    <a:pt x="2276" y="895"/>
                    <a:pt x="2274" y="897"/>
                  </a:cubicBezTo>
                  <a:cubicBezTo>
                    <a:pt x="2272" y="895"/>
                    <a:pt x="2271" y="897"/>
                    <a:pt x="2271" y="900"/>
                  </a:cubicBezTo>
                  <a:cubicBezTo>
                    <a:pt x="2268" y="898"/>
                    <a:pt x="2266" y="903"/>
                    <a:pt x="2263" y="905"/>
                  </a:cubicBezTo>
                  <a:cubicBezTo>
                    <a:pt x="2265" y="902"/>
                    <a:pt x="2265" y="898"/>
                    <a:pt x="2261" y="898"/>
                  </a:cubicBezTo>
                  <a:cubicBezTo>
                    <a:pt x="2258" y="898"/>
                    <a:pt x="2259" y="903"/>
                    <a:pt x="2257" y="904"/>
                  </a:cubicBezTo>
                  <a:cubicBezTo>
                    <a:pt x="2253" y="905"/>
                    <a:pt x="2247" y="909"/>
                    <a:pt x="2250" y="914"/>
                  </a:cubicBezTo>
                  <a:cubicBezTo>
                    <a:pt x="2252" y="913"/>
                    <a:pt x="2256" y="902"/>
                    <a:pt x="2257" y="910"/>
                  </a:cubicBezTo>
                  <a:cubicBezTo>
                    <a:pt x="2258" y="908"/>
                    <a:pt x="2258" y="909"/>
                    <a:pt x="2259" y="907"/>
                  </a:cubicBezTo>
                  <a:cubicBezTo>
                    <a:pt x="2259" y="910"/>
                    <a:pt x="2259" y="909"/>
                    <a:pt x="2261" y="910"/>
                  </a:cubicBezTo>
                  <a:cubicBezTo>
                    <a:pt x="2261" y="909"/>
                    <a:pt x="2261" y="908"/>
                    <a:pt x="2261" y="907"/>
                  </a:cubicBezTo>
                  <a:cubicBezTo>
                    <a:pt x="2269" y="906"/>
                    <a:pt x="2264" y="914"/>
                    <a:pt x="2265" y="918"/>
                  </a:cubicBezTo>
                  <a:cubicBezTo>
                    <a:pt x="2266" y="921"/>
                    <a:pt x="2273" y="926"/>
                    <a:pt x="2275" y="921"/>
                  </a:cubicBezTo>
                  <a:cubicBezTo>
                    <a:pt x="2275" y="921"/>
                    <a:pt x="2275" y="921"/>
                    <a:pt x="2275" y="921"/>
                  </a:cubicBezTo>
                  <a:cubicBezTo>
                    <a:pt x="2273" y="927"/>
                    <a:pt x="2279" y="925"/>
                    <a:pt x="2278" y="920"/>
                  </a:cubicBezTo>
                  <a:cubicBezTo>
                    <a:pt x="2277" y="916"/>
                    <a:pt x="2275" y="913"/>
                    <a:pt x="2280" y="910"/>
                  </a:cubicBezTo>
                  <a:cubicBezTo>
                    <a:pt x="2282" y="913"/>
                    <a:pt x="2280" y="916"/>
                    <a:pt x="2282" y="919"/>
                  </a:cubicBezTo>
                  <a:cubicBezTo>
                    <a:pt x="2282" y="918"/>
                    <a:pt x="2282" y="916"/>
                    <a:pt x="2283" y="914"/>
                  </a:cubicBezTo>
                  <a:cubicBezTo>
                    <a:pt x="2283" y="914"/>
                    <a:pt x="2283" y="914"/>
                    <a:pt x="2284" y="915"/>
                  </a:cubicBezTo>
                  <a:cubicBezTo>
                    <a:pt x="2284" y="912"/>
                    <a:pt x="2287" y="903"/>
                    <a:pt x="2284" y="903"/>
                  </a:cubicBezTo>
                  <a:cubicBezTo>
                    <a:pt x="2284" y="902"/>
                    <a:pt x="2284" y="901"/>
                    <a:pt x="2284" y="900"/>
                  </a:cubicBezTo>
                  <a:cubicBezTo>
                    <a:pt x="2283" y="900"/>
                    <a:pt x="2283" y="900"/>
                    <a:pt x="2282" y="900"/>
                  </a:cubicBezTo>
                  <a:cubicBezTo>
                    <a:pt x="2282" y="899"/>
                    <a:pt x="2283" y="898"/>
                    <a:pt x="2284" y="898"/>
                  </a:cubicBezTo>
                  <a:cubicBezTo>
                    <a:pt x="2284" y="896"/>
                    <a:pt x="2283" y="893"/>
                    <a:pt x="2281" y="894"/>
                  </a:cubicBezTo>
                  <a:close/>
                  <a:moveTo>
                    <a:pt x="2240" y="1058"/>
                  </a:moveTo>
                  <a:cubicBezTo>
                    <a:pt x="2238" y="1054"/>
                    <a:pt x="2226" y="1050"/>
                    <a:pt x="2227" y="1056"/>
                  </a:cubicBezTo>
                  <a:cubicBezTo>
                    <a:pt x="2231" y="1058"/>
                    <a:pt x="2243" y="1065"/>
                    <a:pt x="2240" y="1058"/>
                  </a:cubicBezTo>
                  <a:close/>
                  <a:moveTo>
                    <a:pt x="2214" y="1047"/>
                  </a:moveTo>
                  <a:cubicBezTo>
                    <a:pt x="2213" y="1045"/>
                    <a:pt x="2209" y="1043"/>
                    <a:pt x="2207" y="1043"/>
                  </a:cubicBezTo>
                  <a:cubicBezTo>
                    <a:pt x="2204" y="1043"/>
                    <a:pt x="2204" y="1045"/>
                    <a:pt x="2202" y="1049"/>
                  </a:cubicBezTo>
                  <a:cubicBezTo>
                    <a:pt x="2210" y="1051"/>
                    <a:pt x="2215" y="1051"/>
                    <a:pt x="2223" y="1049"/>
                  </a:cubicBezTo>
                  <a:cubicBezTo>
                    <a:pt x="2234" y="1047"/>
                    <a:pt x="2222" y="1041"/>
                    <a:pt x="2217" y="1043"/>
                  </a:cubicBezTo>
                  <a:cubicBezTo>
                    <a:pt x="2218" y="1045"/>
                    <a:pt x="2217" y="1047"/>
                    <a:pt x="2214" y="1047"/>
                  </a:cubicBezTo>
                  <a:close/>
                  <a:moveTo>
                    <a:pt x="2247" y="1050"/>
                  </a:moveTo>
                  <a:cubicBezTo>
                    <a:pt x="2249" y="1050"/>
                    <a:pt x="2249" y="1048"/>
                    <a:pt x="2251" y="1048"/>
                  </a:cubicBezTo>
                  <a:cubicBezTo>
                    <a:pt x="2254" y="1049"/>
                    <a:pt x="2256" y="1046"/>
                    <a:pt x="2258" y="1046"/>
                  </a:cubicBezTo>
                  <a:cubicBezTo>
                    <a:pt x="2263" y="1045"/>
                    <a:pt x="2271" y="1048"/>
                    <a:pt x="2275" y="1044"/>
                  </a:cubicBezTo>
                  <a:cubicBezTo>
                    <a:pt x="2269" y="1042"/>
                    <a:pt x="2266" y="1044"/>
                    <a:pt x="2260" y="1043"/>
                  </a:cubicBezTo>
                  <a:cubicBezTo>
                    <a:pt x="2257" y="1043"/>
                    <a:pt x="2256" y="1044"/>
                    <a:pt x="2254" y="1046"/>
                  </a:cubicBezTo>
                  <a:cubicBezTo>
                    <a:pt x="2252" y="1047"/>
                    <a:pt x="2250" y="1044"/>
                    <a:pt x="2248" y="1045"/>
                  </a:cubicBezTo>
                  <a:cubicBezTo>
                    <a:pt x="2245" y="1048"/>
                    <a:pt x="2237" y="1041"/>
                    <a:pt x="2234" y="1045"/>
                  </a:cubicBezTo>
                  <a:cubicBezTo>
                    <a:pt x="2230" y="1050"/>
                    <a:pt x="2241" y="1048"/>
                    <a:pt x="2242" y="1050"/>
                  </a:cubicBezTo>
                  <a:cubicBezTo>
                    <a:pt x="2245" y="1048"/>
                    <a:pt x="2245" y="1050"/>
                    <a:pt x="2247" y="1050"/>
                  </a:cubicBezTo>
                  <a:close/>
                  <a:moveTo>
                    <a:pt x="2252" y="1019"/>
                  </a:moveTo>
                  <a:cubicBezTo>
                    <a:pt x="2254" y="1020"/>
                    <a:pt x="2255" y="1021"/>
                    <a:pt x="2257" y="1023"/>
                  </a:cubicBezTo>
                  <a:cubicBezTo>
                    <a:pt x="2258" y="1020"/>
                    <a:pt x="2260" y="1019"/>
                    <a:pt x="2258" y="1017"/>
                  </a:cubicBezTo>
                  <a:cubicBezTo>
                    <a:pt x="2257" y="1015"/>
                    <a:pt x="2258" y="1013"/>
                    <a:pt x="2260" y="1014"/>
                  </a:cubicBezTo>
                  <a:cubicBezTo>
                    <a:pt x="2259" y="1010"/>
                    <a:pt x="2256" y="1011"/>
                    <a:pt x="2256" y="1015"/>
                  </a:cubicBezTo>
                  <a:cubicBezTo>
                    <a:pt x="2254" y="1009"/>
                    <a:pt x="2252" y="1017"/>
                    <a:pt x="2252" y="1019"/>
                  </a:cubicBezTo>
                  <a:close/>
                  <a:moveTo>
                    <a:pt x="2149" y="968"/>
                  </a:moveTo>
                  <a:cubicBezTo>
                    <a:pt x="2148" y="970"/>
                    <a:pt x="2151" y="971"/>
                    <a:pt x="2151" y="973"/>
                  </a:cubicBezTo>
                  <a:cubicBezTo>
                    <a:pt x="2151" y="974"/>
                    <a:pt x="2150" y="974"/>
                    <a:pt x="2150" y="976"/>
                  </a:cubicBezTo>
                  <a:cubicBezTo>
                    <a:pt x="2150" y="977"/>
                    <a:pt x="2151" y="979"/>
                    <a:pt x="2151" y="980"/>
                  </a:cubicBezTo>
                  <a:cubicBezTo>
                    <a:pt x="2152" y="982"/>
                    <a:pt x="2153" y="980"/>
                    <a:pt x="2152" y="984"/>
                  </a:cubicBezTo>
                  <a:cubicBezTo>
                    <a:pt x="2155" y="982"/>
                    <a:pt x="2154" y="984"/>
                    <a:pt x="2155" y="981"/>
                  </a:cubicBezTo>
                  <a:cubicBezTo>
                    <a:pt x="2159" y="985"/>
                    <a:pt x="2158" y="992"/>
                    <a:pt x="2159" y="997"/>
                  </a:cubicBezTo>
                  <a:cubicBezTo>
                    <a:pt x="2159" y="1002"/>
                    <a:pt x="2168" y="998"/>
                    <a:pt x="2170" y="997"/>
                  </a:cubicBezTo>
                  <a:cubicBezTo>
                    <a:pt x="2171" y="999"/>
                    <a:pt x="2171" y="1001"/>
                    <a:pt x="2171" y="1003"/>
                  </a:cubicBezTo>
                  <a:cubicBezTo>
                    <a:pt x="2178" y="1000"/>
                    <a:pt x="2179" y="998"/>
                    <a:pt x="2186" y="1002"/>
                  </a:cubicBezTo>
                  <a:cubicBezTo>
                    <a:pt x="2187" y="1003"/>
                    <a:pt x="2189" y="1002"/>
                    <a:pt x="2191" y="1002"/>
                  </a:cubicBezTo>
                  <a:cubicBezTo>
                    <a:pt x="2192" y="1003"/>
                    <a:pt x="2193" y="1007"/>
                    <a:pt x="2193" y="1009"/>
                  </a:cubicBezTo>
                  <a:cubicBezTo>
                    <a:pt x="2197" y="1007"/>
                    <a:pt x="2200" y="1005"/>
                    <a:pt x="2204" y="1003"/>
                  </a:cubicBezTo>
                  <a:cubicBezTo>
                    <a:pt x="2203" y="1006"/>
                    <a:pt x="2203" y="1008"/>
                    <a:pt x="2206" y="1008"/>
                  </a:cubicBezTo>
                  <a:cubicBezTo>
                    <a:pt x="2206" y="1002"/>
                    <a:pt x="2206" y="997"/>
                    <a:pt x="2206" y="992"/>
                  </a:cubicBezTo>
                  <a:cubicBezTo>
                    <a:pt x="2206" y="987"/>
                    <a:pt x="2207" y="987"/>
                    <a:pt x="2211" y="984"/>
                  </a:cubicBezTo>
                  <a:cubicBezTo>
                    <a:pt x="2216" y="980"/>
                    <a:pt x="2216" y="980"/>
                    <a:pt x="2215" y="973"/>
                  </a:cubicBezTo>
                  <a:cubicBezTo>
                    <a:pt x="2215" y="970"/>
                    <a:pt x="2217" y="965"/>
                    <a:pt x="2220" y="965"/>
                  </a:cubicBezTo>
                  <a:cubicBezTo>
                    <a:pt x="2226" y="966"/>
                    <a:pt x="2228" y="965"/>
                    <a:pt x="2223" y="961"/>
                  </a:cubicBezTo>
                  <a:cubicBezTo>
                    <a:pt x="2222" y="960"/>
                    <a:pt x="2219" y="958"/>
                    <a:pt x="2218" y="956"/>
                  </a:cubicBezTo>
                  <a:cubicBezTo>
                    <a:pt x="2218" y="955"/>
                    <a:pt x="2219" y="953"/>
                    <a:pt x="2219" y="952"/>
                  </a:cubicBezTo>
                  <a:cubicBezTo>
                    <a:pt x="2217" y="946"/>
                    <a:pt x="2214" y="946"/>
                    <a:pt x="2215" y="939"/>
                  </a:cubicBezTo>
                  <a:cubicBezTo>
                    <a:pt x="2215" y="936"/>
                    <a:pt x="2222" y="936"/>
                    <a:pt x="2224" y="935"/>
                  </a:cubicBezTo>
                  <a:cubicBezTo>
                    <a:pt x="2223" y="934"/>
                    <a:pt x="2222" y="932"/>
                    <a:pt x="2221" y="931"/>
                  </a:cubicBezTo>
                  <a:cubicBezTo>
                    <a:pt x="2223" y="930"/>
                    <a:pt x="2226" y="929"/>
                    <a:pt x="2229" y="928"/>
                  </a:cubicBezTo>
                  <a:cubicBezTo>
                    <a:pt x="2228" y="926"/>
                    <a:pt x="2226" y="926"/>
                    <a:pt x="2224" y="926"/>
                  </a:cubicBezTo>
                  <a:cubicBezTo>
                    <a:pt x="2222" y="925"/>
                    <a:pt x="2221" y="922"/>
                    <a:pt x="2220" y="921"/>
                  </a:cubicBezTo>
                  <a:cubicBezTo>
                    <a:pt x="2218" y="919"/>
                    <a:pt x="2212" y="913"/>
                    <a:pt x="2210" y="913"/>
                  </a:cubicBezTo>
                  <a:cubicBezTo>
                    <a:pt x="2208" y="914"/>
                    <a:pt x="2202" y="922"/>
                    <a:pt x="2201" y="924"/>
                  </a:cubicBezTo>
                  <a:cubicBezTo>
                    <a:pt x="2198" y="928"/>
                    <a:pt x="2200" y="931"/>
                    <a:pt x="2196" y="932"/>
                  </a:cubicBezTo>
                  <a:cubicBezTo>
                    <a:pt x="2190" y="933"/>
                    <a:pt x="2189" y="933"/>
                    <a:pt x="2186" y="938"/>
                  </a:cubicBezTo>
                  <a:cubicBezTo>
                    <a:pt x="2184" y="942"/>
                    <a:pt x="2182" y="946"/>
                    <a:pt x="2178" y="947"/>
                  </a:cubicBezTo>
                  <a:cubicBezTo>
                    <a:pt x="2174" y="948"/>
                    <a:pt x="2170" y="948"/>
                    <a:pt x="2168" y="952"/>
                  </a:cubicBezTo>
                  <a:cubicBezTo>
                    <a:pt x="2165" y="958"/>
                    <a:pt x="2164" y="958"/>
                    <a:pt x="2168" y="962"/>
                  </a:cubicBezTo>
                  <a:cubicBezTo>
                    <a:pt x="2164" y="961"/>
                    <a:pt x="2156" y="961"/>
                    <a:pt x="2155" y="955"/>
                  </a:cubicBezTo>
                  <a:cubicBezTo>
                    <a:pt x="2153" y="956"/>
                    <a:pt x="2152" y="958"/>
                    <a:pt x="2150" y="959"/>
                  </a:cubicBezTo>
                  <a:cubicBezTo>
                    <a:pt x="2150" y="962"/>
                    <a:pt x="2149" y="965"/>
                    <a:pt x="2149" y="968"/>
                  </a:cubicBezTo>
                  <a:close/>
                  <a:moveTo>
                    <a:pt x="2270" y="1059"/>
                  </a:moveTo>
                  <a:cubicBezTo>
                    <a:pt x="2272" y="1057"/>
                    <a:pt x="2273" y="1055"/>
                    <a:pt x="2275" y="1054"/>
                  </a:cubicBezTo>
                  <a:cubicBezTo>
                    <a:pt x="2279" y="1052"/>
                    <a:pt x="2289" y="1049"/>
                    <a:pt x="2290" y="1045"/>
                  </a:cubicBezTo>
                  <a:cubicBezTo>
                    <a:pt x="2287" y="1045"/>
                    <a:pt x="2283" y="1045"/>
                    <a:pt x="2280" y="1046"/>
                  </a:cubicBezTo>
                  <a:cubicBezTo>
                    <a:pt x="2278" y="1046"/>
                    <a:pt x="2276" y="1046"/>
                    <a:pt x="2275" y="1047"/>
                  </a:cubicBezTo>
                  <a:cubicBezTo>
                    <a:pt x="2274" y="1047"/>
                    <a:pt x="2274" y="1049"/>
                    <a:pt x="2273" y="1050"/>
                  </a:cubicBezTo>
                  <a:cubicBezTo>
                    <a:pt x="2270" y="1051"/>
                    <a:pt x="2266" y="1052"/>
                    <a:pt x="2264" y="1055"/>
                  </a:cubicBezTo>
                  <a:cubicBezTo>
                    <a:pt x="2261" y="1057"/>
                    <a:pt x="2265" y="1059"/>
                    <a:pt x="2262" y="1062"/>
                  </a:cubicBezTo>
                  <a:cubicBezTo>
                    <a:pt x="2265" y="1061"/>
                    <a:pt x="2268" y="1062"/>
                    <a:pt x="2270" y="1059"/>
                  </a:cubicBezTo>
                  <a:close/>
                  <a:moveTo>
                    <a:pt x="739" y="816"/>
                  </a:moveTo>
                  <a:cubicBezTo>
                    <a:pt x="741" y="817"/>
                    <a:pt x="744" y="816"/>
                    <a:pt x="746" y="816"/>
                  </a:cubicBezTo>
                  <a:cubicBezTo>
                    <a:pt x="747" y="817"/>
                    <a:pt x="746" y="822"/>
                    <a:pt x="750" y="821"/>
                  </a:cubicBezTo>
                  <a:cubicBezTo>
                    <a:pt x="751" y="821"/>
                    <a:pt x="751" y="816"/>
                    <a:pt x="752" y="815"/>
                  </a:cubicBezTo>
                  <a:cubicBezTo>
                    <a:pt x="755" y="813"/>
                    <a:pt x="755" y="815"/>
                    <a:pt x="756" y="815"/>
                  </a:cubicBezTo>
                  <a:cubicBezTo>
                    <a:pt x="760" y="815"/>
                    <a:pt x="763" y="814"/>
                    <a:pt x="768" y="814"/>
                  </a:cubicBezTo>
                  <a:cubicBezTo>
                    <a:pt x="771" y="814"/>
                    <a:pt x="771" y="817"/>
                    <a:pt x="773" y="813"/>
                  </a:cubicBezTo>
                  <a:cubicBezTo>
                    <a:pt x="774" y="811"/>
                    <a:pt x="770" y="809"/>
                    <a:pt x="769" y="809"/>
                  </a:cubicBezTo>
                  <a:cubicBezTo>
                    <a:pt x="765" y="808"/>
                    <a:pt x="765" y="808"/>
                    <a:pt x="763" y="804"/>
                  </a:cubicBezTo>
                  <a:cubicBezTo>
                    <a:pt x="761" y="801"/>
                    <a:pt x="761" y="803"/>
                    <a:pt x="759" y="802"/>
                  </a:cubicBezTo>
                  <a:cubicBezTo>
                    <a:pt x="757" y="802"/>
                    <a:pt x="754" y="800"/>
                    <a:pt x="752" y="801"/>
                  </a:cubicBezTo>
                  <a:cubicBezTo>
                    <a:pt x="751" y="801"/>
                    <a:pt x="747" y="802"/>
                    <a:pt x="747" y="802"/>
                  </a:cubicBezTo>
                  <a:cubicBezTo>
                    <a:pt x="741" y="802"/>
                    <a:pt x="739" y="800"/>
                    <a:pt x="734" y="803"/>
                  </a:cubicBezTo>
                  <a:cubicBezTo>
                    <a:pt x="740" y="806"/>
                    <a:pt x="739" y="807"/>
                    <a:pt x="743" y="813"/>
                  </a:cubicBezTo>
                  <a:cubicBezTo>
                    <a:pt x="739" y="815"/>
                    <a:pt x="725" y="809"/>
                    <a:pt x="726" y="814"/>
                  </a:cubicBezTo>
                  <a:cubicBezTo>
                    <a:pt x="731" y="818"/>
                    <a:pt x="733" y="815"/>
                    <a:pt x="739" y="816"/>
                  </a:cubicBezTo>
                  <a:close/>
                  <a:moveTo>
                    <a:pt x="1185" y="330"/>
                  </a:moveTo>
                  <a:cubicBezTo>
                    <a:pt x="1189" y="331"/>
                    <a:pt x="1192" y="328"/>
                    <a:pt x="1192" y="323"/>
                  </a:cubicBezTo>
                  <a:cubicBezTo>
                    <a:pt x="1195" y="325"/>
                    <a:pt x="1197" y="322"/>
                    <a:pt x="1199" y="319"/>
                  </a:cubicBezTo>
                  <a:cubicBezTo>
                    <a:pt x="1196" y="317"/>
                    <a:pt x="1199" y="313"/>
                    <a:pt x="1197" y="312"/>
                  </a:cubicBezTo>
                  <a:cubicBezTo>
                    <a:pt x="1194" y="311"/>
                    <a:pt x="1192" y="309"/>
                    <a:pt x="1188" y="310"/>
                  </a:cubicBezTo>
                  <a:cubicBezTo>
                    <a:pt x="1193" y="303"/>
                    <a:pt x="1172" y="295"/>
                    <a:pt x="1176" y="304"/>
                  </a:cubicBezTo>
                  <a:cubicBezTo>
                    <a:pt x="1170" y="303"/>
                    <a:pt x="1168" y="306"/>
                    <a:pt x="1162" y="304"/>
                  </a:cubicBezTo>
                  <a:cubicBezTo>
                    <a:pt x="1163" y="306"/>
                    <a:pt x="1163" y="308"/>
                    <a:pt x="1163" y="310"/>
                  </a:cubicBezTo>
                  <a:cubicBezTo>
                    <a:pt x="1161" y="307"/>
                    <a:pt x="1160" y="304"/>
                    <a:pt x="1156" y="304"/>
                  </a:cubicBezTo>
                  <a:cubicBezTo>
                    <a:pt x="1153" y="304"/>
                    <a:pt x="1152" y="307"/>
                    <a:pt x="1153" y="310"/>
                  </a:cubicBezTo>
                  <a:cubicBezTo>
                    <a:pt x="1151" y="308"/>
                    <a:pt x="1149" y="304"/>
                    <a:pt x="1146" y="305"/>
                  </a:cubicBezTo>
                  <a:cubicBezTo>
                    <a:pt x="1148" y="311"/>
                    <a:pt x="1145" y="308"/>
                    <a:pt x="1143" y="311"/>
                  </a:cubicBezTo>
                  <a:cubicBezTo>
                    <a:pt x="1142" y="313"/>
                    <a:pt x="1141" y="315"/>
                    <a:pt x="1140" y="318"/>
                  </a:cubicBezTo>
                  <a:cubicBezTo>
                    <a:pt x="1138" y="315"/>
                    <a:pt x="1137" y="313"/>
                    <a:pt x="1135" y="310"/>
                  </a:cubicBezTo>
                  <a:cubicBezTo>
                    <a:pt x="1137" y="311"/>
                    <a:pt x="1139" y="310"/>
                    <a:pt x="1139" y="308"/>
                  </a:cubicBezTo>
                  <a:cubicBezTo>
                    <a:pt x="1139" y="306"/>
                    <a:pt x="1135" y="305"/>
                    <a:pt x="1134" y="304"/>
                  </a:cubicBezTo>
                  <a:cubicBezTo>
                    <a:pt x="1130" y="301"/>
                    <a:pt x="1130" y="300"/>
                    <a:pt x="1124" y="300"/>
                  </a:cubicBezTo>
                  <a:cubicBezTo>
                    <a:pt x="1125" y="303"/>
                    <a:pt x="1127" y="302"/>
                    <a:pt x="1130" y="303"/>
                  </a:cubicBezTo>
                  <a:cubicBezTo>
                    <a:pt x="1131" y="310"/>
                    <a:pt x="1123" y="302"/>
                    <a:pt x="1120" y="305"/>
                  </a:cubicBezTo>
                  <a:cubicBezTo>
                    <a:pt x="1117" y="308"/>
                    <a:pt x="1123" y="308"/>
                    <a:pt x="1122" y="310"/>
                  </a:cubicBezTo>
                  <a:cubicBezTo>
                    <a:pt x="1121" y="312"/>
                    <a:pt x="1118" y="310"/>
                    <a:pt x="1117" y="309"/>
                  </a:cubicBezTo>
                  <a:cubicBezTo>
                    <a:pt x="1117" y="310"/>
                    <a:pt x="1117" y="311"/>
                    <a:pt x="1117" y="312"/>
                  </a:cubicBezTo>
                  <a:cubicBezTo>
                    <a:pt x="1115" y="312"/>
                    <a:pt x="1115" y="312"/>
                    <a:pt x="1113" y="313"/>
                  </a:cubicBezTo>
                  <a:cubicBezTo>
                    <a:pt x="1118" y="315"/>
                    <a:pt x="1120" y="314"/>
                    <a:pt x="1125" y="312"/>
                  </a:cubicBezTo>
                  <a:cubicBezTo>
                    <a:pt x="1127" y="311"/>
                    <a:pt x="1132" y="314"/>
                    <a:pt x="1135" y="314"/>
                  </a:cubicBezTo>
                  <a:cubicBezTo>
                    <a:pt x="1133" y="315"/>
                    <a:pt x="1131" y="316"/>
                    <a:pt x="1129" y="317"/>
                  </a:cubicBezTo>
                  <a:cubicBezTo>
                    <a:pt x="1131" y="318"/>
                    <a:pt x="1133" y="319"/>
                    <a:pt x="1135" y="318"/>
                  </a:cubicBezTo>
                  <a:cubicBezTo>
                    <a:pt x="1135" y="318"/>
                    <a:pt x="1135" y="319"/>
                    <a:pt x="1135" y="320"/>
                  </a:cubicBezTo>
                  <a:cubicBezTo>
                    <a:pt x="1129" y="319"/>
                    <a:pt x="1123" y="322"/>
                    <a:pt x="1117" y="322"/>
                  </a:cubicBezTo>
                  <a:cubicBezTo>
                    <a:pt x="1118" y="326"/>
                    <a:pt x="1128" y="324"/>
                    <a:pt x="1131" y="324"/>
                  </a:cubicBezTo>
                  <a:cubicBezTo>
                    <a:pt x="1130" y="326"/>
                    <a:pt x="1131" y="328"/>
                    <a:pt x="1133" y="327"/>
                  </a:cubicBezTo>
                  <a:cubicBezTo>
                    <a:pt x="1133" y="328"/>
                    <a:pt x="1133" y="329"/>
                    <a:pt x="1133" y="329"/>
                  </a:cubicBezTo>
                  <a:cubicBezTo>
                    <a:pt x="1133" y="329"/>
                    <a:pt x="1134" y="329"/>
                    <a:pt x="1135" y="329"/>
                  </a:cubicBezTo>
                  <a:cubicBezTo>
                    <a:pt x="1133" y="334"/>
                    <a:pt x="1126" y="332"/>
                    <a:pt x="1128" y="337"/>
                  </a:cubicBezTo>
                  <a:cubicBezTo>
                    <a:pt x="1132" y="337"/>
                    <a:pt x="1137" y="336"/>
                    <a:pt x="1142" y="336"/>
                  </a:cubicBezTo>
                  <a:cubicBezTo>
                    <a:pt x="1143" y="335"/>
                    <a:pt x="1145" y="339"/>
                    <a:pt x="1146" y="340"/>
                  </a:cubicBezTo>
                  <a:cubicBezTo>
                    <a:pt x="1147" y="341"/>
                    <a:pt x="1150" y="341"/>
                    <a:pt x="1152" y="341"/>
                  </a:cubicBezTo>
                  <a:cubicBezTo>
                    <a:pt x="1156" y="342"/>
                    <a:pt x="1159" y="342"/>
                    <a:pt x="1163" y="340"/>
                  </a:cubicBezTo>
                  <a:cubicBezTo>
                    <a:pt x="1165" y="339"/>
                    <a:pt x="1165" y="338"/>
                    <a:pt x="1167" y="337"/>
                  </a:cubicBezTo>
                  <a:cubicBezTo>
                    <a:pt x="1169" y="337"/>
                    <a:pt x="1171" y="337"/>
                    <a:pt x="1174" y="337"/>
                  </a:cubicBezTo>
                  <a:cubicBezTo>
                    <a:pt x="1176" y="335"/>
                    <a:pt x="1182" y="329"/>
                    <a:pt x="1185" y="330"/>
                  </a:cubicBezTo>
                  <a:close/>
                  <a:moveTo>
                    <a:pt x="1134" y="234"/>
                  </a:moveTo>
                  <a:cubicBezTo>
                    <a:pt x="1133" y="230"/>
                    <a:pt x="1130" y="222"/>
                    <a:pt x="1131" y="218"/>
                  </a:cubicBezTo>
                  <a:cubicBezTo>
                    <a:pt x="1134" y="209"/>
                    <a:pt x="1136" y="198"/>
                    <a:pt x="1142" y="190"/>
                  </a:cubicBezTo>
                  <a:cubicBezTo>
                    <a:pt x="1147" y="186"/>
                    <a:pt x="1151" y="181"/>
                    <a:pt x="1155" y="176"/>
                  </a:cubicBezTo>
                  <a:cubicBezTo>
                    <a:pt x="1156" y="175"/>
                    <a:pt x="1153" y="164"/>
                    <a:pt x="1153" y="162"/>
                  </a:cubicBezTo>
                  <a:cubicBezTo>
                    <a:pt x="1152" y="158"/>
                    <a:pt x="1153" y="152"/>
                    <a:pt x="1149" y="149"/>
                  </a:cubicBezTo>
                  <a:cubicBezTo>
                    <a:pt x="1145" y="146"/>
                    <a:pt x="1141" y="143"/>
                    <a:pt x="1137" y="140"/>
                  </a:cubicBezTo>
                  <a:cubicBezTo>
                    <a:pt x="1143" y="134"/>
                    <a:pt x="1149" y="128"/>
                    <a:pt x="1155" y="122"/>
                  </a:cubicBezTo>
                  <a:cubicBezTo>
                    <a:pt x="1149" y="118"/>
                    <a:pt x="1145" y="116"/>
                    <a:pt x="1141" y="108"/>
                  </a:cubicBezTo>
                  <a:cubicBezTo>
                    <a:pt x="1139" y="102"/>
                    <a:pt x="1146" y="95"/>
                    <a:pt x="1149" y="90"/>
                  </a:cubicBezTo>
                  <a:cubicBezTo>
                    <a:pt x="1153" y="84"/>
                    <a:pt x="1159" y="82"/>
                    <a:pt x="1164" y="78"/>
                  </a:cubicBezTo>
                  <a:cubicBezTo>
                    <a:pt x="1170" y="74"/>
                    <a:pt x="1174" y="71"/>
                    <a:pt x="1179" y="65"/>
                  </a:cubicBezTo>
                  <a:cubicBezTo>
                    <a:pt x="1177" y="64"/>
                    <a:pt x="1175" y="62"/>
                    <a:pt x="1174" y="61"/>
                  </a:cubicBezTo>
                  <a:cubicBezTo>
                    <a:pt x="1180" y="60"/>
                    <a:pt x="1186" y="60"/>
                    <a:pt x="1191" y="57"/>
                  </a:cubicBezTo>
                  <a:cubicBezTo>
                    <a:pt x="1198" y="53"/>
                    <a:pt x="1205" y="49"/>
                    <a:pt x="1211" y="45"/>
                  </a:cubicBezTo>
                  <a:cubicBezTo>
                    <a:pt x="1204" y="42"/>
                    <a:pt x="1196" y="38"/>
                    <a:pt x="1188" y="36"/>
                  </a:cubicBezTo>
                  <a:cubicBezTo>
                    <a:pt x="1183" y="35"/>
                    <a:pt x="1172" y="34"/>
                    <a:pt x="1168" y="39"/>
                  </a:cubicBezTo>
                  <a:cubicBezTo>
                    <a:pt x="1166" y="42"/>
                    <a:pt x="1164" y="46"/>
                    <a:pt x="1160" y="46"/>
                  </a:cubicBezTo>
                  <a:cubicBezTo>
                    <a:pt x="1156" y="45"/>
                    <a:pt x="1151" y="44"/>
                    <a:pt x="1147" y="43"/>
                  </a:cubicBezTo>
                  <a:cubicBezTo>
                    <a:pt x="1141" y="42"/>
                    <a:pt x="1131" y="50"/>
                    <a:pt x="1126" y="52"/>
                  </a:cubicBezTo>
                  <a:cubicBezTo>
                    <a:pt x="1127" y="50"/>
                    <a:pt x="1137" y="35"/>
                    <a:pt x="1130" y="35"/>
                  </a:cubicBezTo>
                  <a:cubicBezTo>
                    <a:pt x="1124" y="35"/>
                    <a:pt x="1118" y="36"/>
                    <a:pt x="1113" y="32"/>
                  </a:cubicBezTo>
                  <a:cubicBezTo>
                    <a:pt x="1121" y="29"/>
                    <a:pt x="1129" y="26"/>
                    <a:pt x="1137" y="23"/>
                  </a:cubicBezTo>
                  <a:cubicBezTo>
                    <a:pt x="1121" y="16"/>
                    <a:pt x="1107" y="9"/>
                    <a:pt x="1091" y="6"/>
                  </a:cubicBezTo>
                  <a:cubicBezTo>
                    <a:pt x="1072" y="4"/>
                    <a:pt x="1054" y="0"/>
                    <a:pt x="1035" y="2"/>
                  </a:cubicBezTo>
                  <a:cubicBezTo>
                    <a:pt x="1028" y="3"/>
                    <a:pt x="1021" y="3"/>
                    <a:pt x="1015" y="4"/>
                  </a:cubicBezTo>
                  <a:cubicBezTo>
                    <a:pt x="1012" y="4"/>
                    <a:pt x="1008" y="3"/>
                    <a:pt x="1006" y="5"/>
                  </a:cubicBezTo>
                  <a:cubicBezTo>
                    <a:pt x="1002" y="6"/>
                    <a:pt x="1002" y="14"/>
                    <a:pt x="998" y="13"/>
                  </a:cubicBezTo>
                  <a:cubicBezTo>
                    <a:pt x="992" y="12"/>
                    <a:pt x="987" y="11"/>
                    <a:pt x="982" y="10"/>
                  </a:cubicBezTo>
                  <a:cubicBezTo>
                    <a:pt x="975" y="9"/>
                    <a:pt x="967" y="6"/>
                    <a:pt x="961" y="9"/>
                  </a:cubicBezTo>
                  <a:cubicBezTo>
                    <a:pt x="952" y="13"/>
                    <a:pt x="943" y="17"/>
                    <a:pt x="934" y="21"/>
                  </a:cubicBezTo>
                  <a:cubicBezTo>
                    <a:pt x="942" y="27"/>
                    <a:pt x="952" y="31"/>
                    <a:pt x="957" y="40"/>
                  </a:cubicBezTo>
                  <a:cubicBezTo>
                    <a:pt x="942" y="34"/>
                    <a:pt x="927" y="30"/>
                    <a:pt x="911" y="26"/>
                  </a:cubicBezTo>
                  <a:cubicBezTo>
                    <a:pt x="907" y="25"/>
                    <a:pt x="899" y="28"/>
                    <a:pt x="895" y="29"/>
                  </a:cubicBezTo>
                  <a:cubicBezTo>
                    <a:pt x="884" y="30"/>
                    <a:pt x="872" y="32"/>
                    <a:pt x="861" y="33"/>
                  </a:cubicBezTo>
                  <a:cubicBezTo>
                    <a:pt x="857" y="34"/>
                    <a:pt x="849" y="33"/>
                    <a:pt x="845" y="35"/>
                  </a:cubicBezTo>
                  <a:cubicBezTo>
                    <a:pt x="838" y="39"/>
                    <a:pt x="832" y="42"/>
                    <a:pt x="826" y="45"/>
                  </a:cubicBezTo>
                  <a:cubicBezTo>
                    <a:pt x="810" y="53"/>
                    <a:pt x="795" y="61"/>
                    <a:pt x="779" y="69"/>
                  </a:cubicBezTo>
                  <a:cubicBezTo>
                    <a:pt x="785" y="75"/>
                    <a:pt x="792" y="74"/>
                    <a:pt x="800" y="75"/>
                  </a:cubicBezTo>
                  <a:cubicBezTo>
                    <a:pt x="798" y="80"/>
                    <a:pt x="796" y="84"/>
                    <a:pt x="795" y="88"/>
                  </a:cubicBezTo>
                  <a:cubicBezTo>
                    <a:pt x="793" y="93"/>
                    <a:pt x="792" y="92"/>
                    <a:pt x="787" y="92"/>
                  </a:cubicBezTo>
                  <a:cubicBezTo>
                    <a:pt x="780" y="93"/>
                    <a:pt x="774" y="94"/>
                    <a:pt x="767" y="96"/>
                  </a:cubicBezTo>
                  <a:cubicBezTo>
                    <a:pt x="758" y="99"/>
                    <a:pt x="749" y="101"/>
                    <a:pt x="740" y="104"/>
                  </a:cubicBezTo>
                  <a:cubicBezTo>
                    <a:pt x="738" y="105"/>
                    <a:pt x="738" y="110"/>
                    <a:pt x="738" y="112"/>
                  </a:cubicBezTo>
                  <a:cubicBezTo>
                    <a:pt x="737" y="114"/>
                    <a:pt x="741" y="118"/>
                    <a:pt x="742" y="119"/>
                  </a:cubicBezTo>
                  <a:cubicBezTo>
                    <a:pt x="745" y="123"/>
                    <a:pt x="748" y="130"/>
                    <a:pt x="752" y="133"/>
                  </a:cubicBezTo>
                  <a:cubicBezTo>
                    <a:pt x="758" y="136"/>
                    <a:pt x="763" y="139"/>
                    <a:pt x="768" y="142"/>
                  </a:cubicBezTo>
                  <a:cubicBezTo>
                    <a:pt x="771" y="144"/>
                    <a:pt x="778" y="150"/>
                    <a:pt x="781" y="150"/>
                  </a:cubicBezTo>
                  <a:cubicBezTo>
                    <a:pt x="787" y="149"/>
                    <a:pt x="793" y="148"/>
                    <a:pt x="799" y="147"/>
                  </a:cubicBezTo>
                  <a:cubicBezTo>
                    <a:pt x="810" y="146"/>
                    <a:pt x="819" y="148"/>
                    <a:pt x="830" y="150"/>
                  </a:cubicBezTo>
                  <a:cubicBezTo>
                    <a:pt x="835" y="151"/>
                    <a:pt x="841" y="152"/>
                    <a:pt x="846" y="153"/>
                  </a:cubicBezTo>
                  <a:cubicBezTo>
                    <a:pt x="849" y="153"/>
                    <a:pt x="855" y="163"/>
                    <a:pt x="856" y="165"/>
                  </a:cubicBezTo>
                  <a:cubicBezTo>
                    <a:pt x="864" y="175"/>
                    <a:pt x="868" y="186"/>
                    <a:pt x="873" y="197"/>
                  </a:cubicBezTo>
                  <a:cubicBezTo>
                    <a:pt x="875" y="204"/>
                    <a:pt x="876" y="204"/>
                    <a:pt x="874" y="210"/>
                  </a:cubicBezTo>
                  <a:cubicBezTo>
                    <a:pt x="872" y="216"/>
                    <a:pt x="869" y="220"/>
                    <a:pt x="873" y="224"/>
                  </a:cubicBezTo>
                  <a:cubicBezTo>
                    <a:pt x="878" y="229"/>
                    <a:pt x="883" y="231"/>
                    <a:pt x="881" y="238"/>
                  </a:cubicBezTo>
                  <a:cubicBezTo>
                    <a:pt x="880" y="245"/>
                    <a:pt x="877" y="248"/>
                    <a:pt x="881" y="253"/>
                  </a:cubicBezTo>
                  <a:cubicBezTo>
                    <a:pt x="887" y="259"/>
                    <a:pt x="887" y="259"/>
                    <a:pt x="894" y="257"/>
                  </a:cubicBezTo>
                  <a:cubicBezTo>
                    <a:pt x="900" y="255"/>
                    <a:pt x="905" y="254"/>
                    <a:pt x="910" y="252"/>
                  </a:cubicBezTo>
                  <a:cubicBezTo>
                    <a:pt x="910" y="256"/>
                    <a:pt x="909" y="260"/>
                    <a:pt x="909" y="265"/>
                  </a:cubicBezTo>
                  <a:cubicBezTo>
                    <a:pt x="909" y="266"/>
                    <a:pt x="904" y="267"/>
                    <a:pt x="903" y="268"/>
                  </a:cubicBezTo>
                  <a:cubicBezTo>
                    <a:pt x="899" y="269"/>
                    <a:pt x="895" y="271"/>
                    <a:pt x="891" y="272"/>
                  </a:cubicBezTo>
                  <a:cubicBezTo>
                    <a:pt x="890" y="273"/>
                    <a:pt x="890" y="278"/>
                    <a:pt x="890" y="279"/>
                  </a:cubicBezTo>
                  <a:cubicBezTo>
                    <a:pt x="890" y="284"/>
                    <a:pt x="887" y="294"/>
                    <a:pt x="888" y="299"/>
                  </a:cubicBezTo>
                  <a:cubicBezTo>
                    <a:pt x="891" y="307"/>
                    <a:pt x="894" y="314"/>
                    <a:pt x="897" y="322"/>
                  </a:cubicBezTo>
                  <a:cubicBezTo>
                    <a:pt x="901" y="335"/>
                    <a:pt x="909" y="345"/>
                    <a:pt x="916" y="356"/>
                  </a:cubicBezTo>
                  <a:cubicBezTo>
                    <a:pt x="920" y="362"/>
                    <a:pt x="924" y="369"/>
                    <a:pt x="928" y="375"/>
                  </a:cubicBezTo>
                  <a:cubicBezTo>
                    <a:pt x="930" y="379"/>
                    <a:pt x="936" y="379"/>
                    <a:pt x="940" y="380"/>
                  </a:cubicBezTo>
                  <a:cubicBezTo>
                    <a:pt x="946" y="383"/>
                    <a:pt x="953" y="385"/>
                    <a:pt x="959" y="388"/>
                  </a:cubicBezTo>
                  <a:cubicBezTo>
                    <a:pt x="961" y="388"/>
                    <a:pt x="970" y="389"/>
                    <a:pt x="970" y="387"/>
                  </a:cubicBezTo>
                  <a:cubicBezTo>
                    <a:pt x="975" y="375"/>
                    <a:pt x="979" y="362"/>
                    <a:pt x="983" y="349"/>
                  </a:cubicBezTo>
                  <a:cubicBezTo>
                    <a:pt x="986" y="339"/>
                    <a:pt x="990" y="329"/>
                    <a:pt x="993" y="318"/>
                  </a:cubicBezTo>
                  <a:cubicBezTo>
                    <a:pt x="995" y="313"/>
                    <a:pt x="995" y="313"/>
                    <a:pt x="1000" y="311"/>
                  </a:cubicBezTo>
                  <a:cubicBezTo>
                    <a:pt x="1007" y="309"/>
                    <a:pt x="1014" y="307"/>
                    <a:pt x="1020" y="305"/>
                  </a:cubicBezTo>
                  <a:cubicBezTo>
                    <a:pt x="1024" y="303"/>
                    <a:pt x="1031" y="303"/>
                    <a:pt x="1034" y="300"/>
                  </a:cubicBezTo>
                  <a:cubicBezTo>
                    <a:pt x="1038" y="297"/>
                    <a:pt x="1042" y="290"/>
                    <a:pt x="1045" y="286"/>
                  </a:cubicBezTo>
                  <a:cubicBezTo>
                    <a:pt x="1048" y="282"/>
                    <a:pt x="1049" y="280"/>
                    <a:pt x="1054" y="279"/>
                  </a:cubicBezTo>
                  <a:cubicBezTo>
                    <a:pt x="1060" y="277"/>
                    <a:pt x="1066" y="276"/>
                    <a:pt x="1072" y="274"/>
                  </a:cubicBezTo>
                  <a:cubicBezTo>
                    <a:pt x="1081" y="272"/>
                    <a:pt x="1092" y="271"/>
                    <a:pt x="1100" y="266"/>
                  </a:cubicBezTo>
                  <a:cubicBezTo>
                    <a:pt x="1111" y="260"/>
                    <a:pt x="1121" y="253"/>
                    <a:pt x="1131" y="247"/>
                  </a:cubicBezTo>
                  <a:cubicBezTo>
                    <a:pt x="1136" y="241"/>
                    <a:pt x="1136" y="241"/>
                    <a:pt x="1134" y="234"/>
                  </a:cubicBezTo>
                  <a:close/>
                  <a:moveTo>
                    <a:pt x="2155" y="814"/>
                  </a:moveTo>
                  <a:cubicBezTo>
                    <a:pt x="2157" y="813"/>
                    <a:pt x="2161" y="813"/>
                    <a:pt x="2161" y="810"/>
                  </a:cubicBezTo>
                  <a:cubicBezTo>
                    <a:pt x="2161" y="807"/>
                    <a:pt x="2162" y="804"/>
                    <a:pt x="2165" y="804"/>
                  </a:cubicBezTo>
                  <a:cubicBezTo>
                    <a:pt x="2165" y="801"/>
                    <a:pt x="2165" y="799"/>
                    <a:pt x="2162" y="799"/>
                  </a:cubicBezTo>
                  <a:cubicBezTo>
                    <a:pt x="2162" y="799"/>
                    <a:pt x="2162" y="800"/>
                    <a:pt x="2162" y="801"/>
                  </a:cubicBezTo>
                  <a:cubicBezTo>
                    <a:pt x="2155" y="797"/>
                    <a:pt x="2151" y="803"/>
                    <a:pt x="2146" y="806"/>
                  </a:cubicBezTo>
                  <a:cubicBezTo>
                    <a:pt x="2146" y="811"/>
                    <a:pt x="2145" y="812"/>
                    <a:pt x="2149" y="815"/>
                  </a:cubicBezTo>
                  <a:cubicBezTo>
                    <a:pt x="2151" y="816"/>
                    <a:pt x="2152" y="816"/>
                    <a:pt x="2154" y="816"/>
                  </a:cubicBezTo>
                  <a:cubicBezTo>
                    <a:pt x="2156" y="816"/>
                    <a:pt x="2154" y="814"/>
                    <a:pt x="2155" y="814"/>
                  </a:cubicBezTo>
                  <a:close/>
                  <a:moveTo>
                    <a:pt x="2124" y="1024"/>
                  </a:moveTo>
                  <a:cubicBezTo>
                    <a:pt x="2125" y="1017"/>
                    <a:pt x="2124" y="1009"/>
                    <a:pt x="2126" y="1003"/>
                  </a:cubicBezTo>
                  <a:cubicBezTo>
                    <a:pt x="2128" y="996"/>
                    <a:pt x="2120" y="991"/>
                    <a:pt x="2115" y="997"/>
                  </a:cubicBezTo>
                  <a:cubicBezTo>
                    <a:pt x="2119" y="993"/>
                    <a:pt x="2115" y="993"/>
                    <a:pt x="2115" y="990"/>
                  </a:cubicBezTo>
                  <a:cubicBezTo>
                    <a:pt x="2114" y="988"/>
                    <a:pt x="2114" y="983"/>
                    <a:pt x="2113" y="982"/>
                  </a:cubicBezTo>
                  <a:cubicBezTo>
                    <a:pt x="2111" y="982"/>
                    <a:pt x="2107" y="981"/>
                    <a:pt x="2107" y="979"/>
                  </a:cubicBezTo>
                  <a:cubicBezTo>
                    <a:pt x="2106" y="976"/>
                    <a:pt x="2109" y="975"/>
                    <a:pt x="2109" y="972"/>
                  </a:cubicBezTo>
                  <a:cubicBezTo>
                    <a:pt x="2108" y="969"/>
                    <a:pt x="2103" y="969"/>
                    <a:pt x="2103" y="967"/>
                  </a:cubicBezTo>
                  <a:cubicBezTo>
                    <a:pt x="2103" y="963"/>
                    <a:pt x="2102" y="965"/>
                    <a:pt x="2099" y="963"/>
                  </a:cubicBezTo>
                  <a:cubicBezTo>
                    <a:pt x="2096" y="961"/>
                    <a:pt x="2100" y="960"/>
                    <a:pt x="2095" y="959"/>
                  </a:cubicBezTo>
                  <a:cubicBezTo>
                    <a:pt x="2092" y="959"/>
                    <a:pt x="2090" y="959"/>
                    <a:pt x="2089" y="957"/>
                  </a:cubicBezTo>
                  <a:cubicBezTo>
                    <a:pt x="2085" y="952"/>
                    <a:pt x="2081" y="951"/>
                    <a:pt x="2077" y="947"/>
                  </a:cubicBezTo>
                  <a:cubicBezTo>
                    <a:pt x="2073" y="944"/>
                    <a:pt x="2068" y="941"/>
                    <a:pt x="2065" y="937"/>
                  </a:cubicBezTo>
                  <a:cubicBezTo>
                    <a:pt x="2062" y="932"/>
                    <a:pt x="2063" y="929"/>
                    <a:pt x="2056" y="928"/>
                  </a:cubicBezTo>
                  <a:cubicBezTo>
                    <a:pt x="2054" y="928"/>
                    <a:pt x="2044" y="924"/>
                    <a:pt x="2043" y="926"/>
                  </a:cubicBezTo>
                  <a:cubicBezTo>
                    <a:pt x="2041" y="928"/>
                    <a:pt x="2049" y="938"/>
                    <a:pt x="2051" y="940"/>
                  </a:cubicBezTo>
                  <a:cubicBezTo>
                    <a:pt x="2054" y="942"/>
                    <a:pt x="2061" y="944"/>
                    <a:pt x="2061" y="949"/>
                  </a:cubicBezTo>
                  <a:cubicBezTo>
                    <a:pt x="2061" y="956"/>
                    <a:pt x="2069" y="955"/>
                    <a:pt x="2070" y="961"/>
                  </a:cubicBezTo>
                  <a:cubicBezTo>
                    <a:pt x="2071" y="964"/>
                    <a:pt x="2072" y="968"/>
                    <a:pt x="2073" y="971"/>
                  </a:cubicBezTo>
                  <a:cubicBezTo>
                    <a:pt x="2074" y="974"/>
                    <a:pt x="2076" y="973"/>
                    <a:pt x="2077" y="974"/>
                  </a:cubicBezTo>
                  <a:cubicBezTo>
                    <a:pt x="2081" y="978"/>
                    <a:pt x="2083" y="987"/>
                    <a:pt x="2086" y="992"/>
                  </a:cubicBezTo>
                  <a:cubicBezTo>
                    <a:pt x="2088" y="997"/>
                    <a:pt x="2091" y="1000"/>
                    <a:pt x="2094" y="1003"/>
                  </a:cubicBezTo>
                  <a:cubicBezTo>
                    <a:pt x="2101" y="1010"/>
                    <a:pt x="2107" y="1018"/>
                    <a:pt x="2115" y="1024"/>
                  </a:cubicBezTo>
                  <a:cubicBezTo>
                    <a:pt x="2115" y="1023"/>
                    <a:pt x="2115" y="1021"/>
                    <a:pt x="2115" y="1020"/>
                  </a:cubicBezTo>
                  <a:cubicBezTo>
                    <a:pt x="2119" y="1024"/>
                    <a:pt x="2121" y="1018"/>
                    <a:pt x="2124" y="1024"/>
                  </a:cubicBezTo>
                  <a:close/>
                  <a:moveTo>
                    <a:pt x="2141" y="995"/>
                  </a:moveTo>
                  <a:cubicBezTo>
                    <a:pt x="2137" y="991"/>
                    <a:pt x="2138" y="1000"/>
                    <a:pt x="2139" y="1001"/>
                  </a:cubicBezTo>
                  <a:cubicBezTo>
                    <a:pt x="2144" y="1003"/>
                    <a:pt x="2144" y="997"/>
                    <a:pt x="2141" y="995"/>
                  </a:cubicBezTo>
                  <a:close/>
                  <a:moveTo>
                    <a:pt x="2185" y="1039"/>
                  </a:moveTo>
                  <a:cubicBezTo>
                    <a:pt x="2181" y="1040"/>
                    <a:pt x="2176" y="1037"/>
                    <a:pt x="2177" y="1032"/>
                  </a:cubicBezTo>
                  <a:cubicBezTo>
                    <a:pt x="2174" y="1033"/>
                    <a:pt x="2167" y="1032"/>
                    <a:pt x="2166" y="1030"/>
                  </a:cubicBezTo>
                  <a:cubicBezTo>
                    <a:pt x="2163" y="1027"/>
                    <a:pt x="2162" y="1029"/>
                    <a:pt x="2161" y="1032"/>
                  </a:cubicBezTo>
                  <a:cubicBezTo>
                    <a:pt x="2161" y="1033"/>
                    <a:pt x="2159" y="1032"/>
                    <a:pt x="2157" y="1032"/>
                  </a:cubicBezTo>
                  <a:cubicBezTo>
                    <a:pt x="2151" y="1032"/>
                    <a:pt x="2147" y="1033"/>
                    <a:pt x="2144" y="1027"/>
                  </a:cubicBezTo>
                  <a:cubicBezTo>
                    <a:pt x="2143" y="1027"/>
                    <a:pt x="2136" y="1025"/>
                    <a:pt x="2134" y="1024"/>
                  </a:cubicBezTo>
                  <a:cubicBezTo>
                    <a:pt x="2133" y="1026"/>
                    <a:pt x="2131" y="1025"/>
                    <a:pt x="2128" y="1024"/>
                  </a:cubicBezTo>
                  <a:cubicBezTo>
                    <a:pt x="2126" y="1024"/>
                    <a:pt x="2126" y="1025"/>
                    <a:pt x="2124" y="1026"/>
                  </a:cubicBezTo>
                  <a:cubicBezTo>
                    <a:pt x="2119" y="1032"/>
                    <a:pt x="2126" y="1033"/>
                    <a:pt x="2130" y="1033"/>
                  </a:cubicBezTo>
                  <a:cubicBezTo>
                    <a:pt x="2130" y="1034"/>
                    <a:pt x="2130" y="1035"/>
                    <a:pt x="2129" y="1036"/>
                  </a:cubicBezTo>
                  <a:cubicBezTo>
                    <a:pt x="2134" y="1037"/>
                    <a:pt x="2139" y="1040"/>
                    <a:pt x="2143" y="1040"/>
                  </a:cubicBezTo>
                  <a:cubicBezTo>
                    <a:pt x="2146" y="1041"/>
                    <a:pt x="2148" y="1039"/>
                    <a:pt x="2151" y="1039"/>
                  </a:cubicBezTo>
                  <a:cubicBezTo>
                    <a:pt x="2153" y="1040"/>
                    <a:pt x="2156" y="1041"/>
                    <a:pt x="2158" y="1042"/>
                  </a:cubicBezTo>
                  <a:cubicBezTo>
                    <a:pt x="2160" y="1043"/>
                    <a:pt x="2162" y="1044"/>
                    <a:pt x="2164" y="1044"/>
                  </a:cubicBezTo>
                  <a:cubicBezTo>
                    <a:pt x="2166" y="1044"/>
                    <a:pt x="2168" y="1044"/>
                    <a:pt x="2169" y="1045"/>
                  </a:cubicBezTo>
                  <a:cubicBezTo>
                    <a:pt x="2170" y="1045"/>
                    <a:pt x="2171" y="1043"/>
                    <a:pt x="2172" y="1043"/>
                  </a:cubicBezTo>
                  <a:cubicBezTo>
                    <a:pt x="2176" y="1044"/>
                    <a:pt x="2178" y="1045"/>
                    <a:pt x="2183" y="1044"/>
                  </a:cubicBezTo>
                  <a:cubicBezTo>
                    <a:pt x="2186" y="1046"/>
                    <a:pt x="2190" y="1047"/>
                    <a:pt x="2193" y="1048"/>
                  </a:cubicBezTo>
                  <a:cubicBezTo>
                    <a:pt x="2189" y="1044"/>
                    <a:pt x="2194" y="1037"/>
                    <a:pt x="2185" y="1039"/>
                  </a:cubicBezTo>
                  <a:close/>
                  <a:moveTo>
                    <a:pt x="2119" y="990"/>
                  </a:moveTo>
                  <a:cubicBezTo>
                    <a:pt x="2121" y="992"/>
                    <a:pt x="2121" y="991"/>
                    <a:pt x="2123" y="991"/>
                  </a:cubicBezTo>
                  <a:cubicBezTo>
                    <a:pt x="2124" y="991"/>
                    <a:pt x="2124" y="993"/>
                    <a:pt x="2125" y="994"/>
                  </a:cubicBezTo>
                  <a:cubicBezTo>
                    <a:pt x="2126" y="996"/>
                    <a:pt x="2126" y="997"/>
                    <a:pt x="2127" y="998"/>
                  </a:cubicBezTo>
                  <a:cubicBezTo>
                    <a:pt x="2129" y="999"/>
                    <a:pt x="2130" y="1000"/>
                    <a:pt x="2132" y="1000"/>
                  </a:cubicBezTo>
                  <a:cubicBezTo>
                    <a:pt x="2130" y="998"/>
                    <a:pt x="2131" y="997"/>
                    <a:pt x="2132" y="995"/>
                  </a:cubicBezTo>
                  <a:cubicBezTo>
                    <a:pt x="2126" y="995"/>
                    <a:pt x="2129" y="986"/>
                    <a:pt x="2124" y="986"/>
                  </a:cubicBezTo>
                  <a:cubicBezTo>
                    <a:pt x="2124" y="987"/>
                    <a:pt x="2124" y="988"/>
                    <a:pt x="2124" y="988"/>
                  </a:cubicBezTo>
                  <a:cubicBezTo>
                    <a:pt x="2122" y="985"/>
                    <a:pt x="2121" y="988"/>
                    <a:pt x="2119" y="990"/>
                  </a:cubicBezTo>
                  <a:close/>
                </a:path>
              </a:pathLst>
            </a:custGeom>
            <a:solidFill>
              <a:srgbClr val="DFECEC">
                <a:alpha val="6666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969" y="744"/>
              <a:ext cx="5584" cy="3024"/>
            </a:xfrm>
            <a:custGeom>
              <a:rect b="b" l="l" r="r" t="t"/>
              <a:pathLst>
                <a:path extrusionOk="0" h="1509" w="2788">
                  <a:moveTo>
                    <a:pt x="1256" y="418"/>
                  </a:moveTo>
                  <a:cubicBezTo>
                    <a:pt x="1256" y="420"/>
                    <a:pt x="1257" y="422"/>
                    <a:pt x="1260" y="421"/>
                  </a:cubicBezTo>
                  <a:cubicBezTo>
                    <a:pt x="1258" y="426"/>
                    <a:pt x="1253" y="421"/>
                    <a:pt x="1251" y="418"/>
                  </a:cubicBezTo>
                  <a:cubicBezTo>
                    <a:pt x="1251" y="418"/>
                    <a:pt x="1252" y="417"/>
                    <a:pt x="1252" y="417"/>
                  </a:cubicBezTo>
                  <a:cubicBezTo>
                    <a:pt x="1253" y="417"/>
                    <a:pt x="1253" y="418"/>
                    <a:pt x="1254" y="418"/>
                  </a:cubicBezTo>
                  <a:cubicBezTo>
                    <a:pt x="1254" y="417"/>
                    <a:pt x="1254" y="417"/>
                    <a:pt x="1254" y="416"/>
                  </a:cubicBezTo>
                  <a:cubicBezTo>
                    <a:pt x="1255" y="416"/>
                    <a:pt x="1256" y="417"/>
                    <a:pt x="1256" y="418"/>
                  </a:cubicBezTo>
                  <a:close/>
                  <a:moveTo>
                    <a:pt x="554" y="204"/>
                  </a:moveTo>
                  <a:cubicBezTo>
                    <a:pt x="554" y="205"/>
                    <a:pt x="552" y="205"/>
                    <a:pt x="551" y="206"/>
                  </a:cubicBezTo>
                  <a:cubicBezTo>
                    <a:pt x="548" y="199"/>
                    <a:pt x="546" y="201"/>
                    <a:pt x="540" y="201"/>
                  </a:cubicBezTo>
                  <a:cubicBezTo>
                    <a:pt x="543" y="198"/>
                    <a:pt x="547" y="196"/>
                    <a:pt x="550" y="194"/>
                  </a:cubicBezTo>
                  <a:cubicBezTo>
                    <a:pt x="549" y="193"/>
                    <a:pt x="548" y="192"/>
                    <a:pt x="547" y="191"/>
                  </a:cubicBezTo>
                  <a:cubicBezTo>
                    <a:pt x="548" y="190"/>
                    <a:pt x="550" y="189"/>
                    <a:pt x="552" y="188"/>
                  </a:cubicBezTo>
                  <a:cubicBezTo>
                    <a:pt x="548" y="186"/>
                    <a:pt x="546" y="184"/>
                    <a:pt x="542" y="186"/>
                  </a:cubicBezTo>
                  <a:cubicBezTo>
                    <a:pt x="538" y="187"/>
                    <a:pt x="536" y="188"/>
                    <a:pt x="532" y="186"/>
                  </a:cubicBezTo>
                  <a:cubicBezTo>
                    <a:pt x="528" y="184"/>
                    <a:pt x="526" y="186"/>
                    <a:pt x="522" y="186"/>
                  </a:cubicBezTo>
                  <a:cubicBezTo>
                    <a:pt x="520" y="186"/>
                    <a:pt x="517" y="191"/>
                    <a:pt x="516" y="192"/>
                  </a:cubicBezTo>
                  <a:cubicBezTo>
                    <a:pt x="517" y="193"/>
                    <a:pt x="525" y="195"/>
                    <a:pt x="525" y="197"/>
                  </a:cubicBezTo>
                  <a:cubicBezTo>
                    <a:pt x="525" y="201"/>
                    <a:pt x="526" y="206"/>
                    <a:pt x="520" y="205"/>
                  </a:cubicBezTo>
                  <a:cubicBezTo>
                    <a:pt x="517" y="204"/>
                    <a:pt x="514" y="198"/>
                    <a:pt x="512" y="199"/>
                  </a:cubicBezTo>
                  <a:cubicBezTo>
                    <a:pt x="509" y="200"/>
                    <a:pt x="505" y="203"/>
                    <a:pt x="508" y="205"/>
                  </a:cubicBezTo>
                  <a:cubicBezTo>
                    <a:pt x="515" y="211"/>
                    <a:pt x="522" y="212"/>
                    <a:pt x="528" y="219"/>
                  </a:cubicBezTo>
                  <a:cubicBezTo>
                    <a:pt x="530" y="222"/>
                    <a:pt x="532" y="226"/>
                    <a:pt x="536" y="227"/>
                  </a:cubicBezTo>
                  <a:cubicBezTo>
                    <a:pt x="539" y="228"/>
                    <a:pt x="544" y="225"/>
                    <a:pt x="542" y="221"/>
                  </a:cubicBezTo>
                  <a:cubicBezTo>
                    <a:pt x="548" y="224"/>
                    <a:pt x="562" y="214"/>
                    <a:pt x="552" y="211"/>
                  </a:cubicBezTo>
                  <a:cubicBezTo>
                    <a:pt x="554" y="211"/>
                    <a:pt x="555" y="210"/>
                    <a:pt x="557" y="209"/>
                  </a:cubicBezTo>
                  <a:cubicBezTo>
                    <a:pt x="556" y="208"/>
                    <a:pt x="555" y="206"/>
                    <a:pt x="554" y="204"/>
                  </a:cubicBezTo>
                  <a:close/>
                  <a:moveTo>
                    <a:pt x="1246" y="418"/>
                  </a:moveTo>
                  <a:cubicBezTo>
                    <a:pt x="1247" y="419"/>
                    <a:pt x="1245" y="421"/>
                    <a:pt x="1247" y="423"/>
                  </a:cubicBezTo>
                  <a:cubicBezTo>
                    <a:pt x="1247" y="421"/>
                    <a:pt x="1247" y="419"/>
                    <a:pt x="1249" y="417"/>
                  </a:cubicBezTo>
                  <a:cubicBezTo>
                    <a:pt x="1248" y="417"/>
                    <a:pt x="1246" y="416"/>
                    <a:pt x="1246" y="416"/>
                  </a:cubicBezTo>
                  <a:cubicBezTo>
                    <a:pt x="1245" y="417"/>
                    <a:pt x="1246" y="417"/>
                    <a:pt x="1246" y="418"/>
                  </a:cubicBezTo>
                  <a:close/>
                  <a:moveTo>
                    <a:pt x="706" y="285"/>
                  </a:moveTo>
                  <a:cubicBezTo>
                    <a:pt x="708" y="288"/>
                    <a:pt x="716" y="292"/>
                    <a:pt x="719" y="287"/>
                  </a:cubicBezTo>
                  <a:cubicBezTo>
                    <a:pt x="722" y="282"/>
                    <a:pt x="720" y="280"/>
                    <a:pt x="721" y="275"/>
                  </a:cubicBezTo>
                  <a:cubicBezTo>
                    <a:pt x="715" y="267"/>
                    <a:pt x="699" y="279"/>
                    <a:pt x="706" y="285"/>
                  </a:cubicBezTo>
                  <a:close/>
                  <a:moveTo>
                    <a:pt x="752" y="228"/>
                  </a:moveTo>
                  <a:cubicBezTo>
                    <a:pt x="749" y="221"/>
                    <a:pt x="740" y="222"/>
                    <a:pt x="735" y="224"/>
                  </a:cubicBezTo>
                  <a:cubicBezTo>
                    <a:pt x="733" y="225"/>
                    <a:pt x="725" y="214"/>
                    <a:pt x="722" y="211"/>
                  </a:cubicBezTo>
                  <a:cubicBezTo>
                    <a:pt x="719" y="207"/>
                    <a:pt x="711" y="204"/>
                    <a:pt x="706" y="204"/>
                  </a:cubicBezTo>
                  <a:cubicBezTo>
                    <a:pt x="704" y="205"/>
                    <a:pt x="699" y="204"/>
                    <a:pt x="697" y="206"/>
                  </a:cubicBezTo>
                  <a:cubicBezTo>
                    <a:pt x="696" y="207"/>
                    <a:pt x="692" y="212"/>
                    <a:pt x="690" y="212"/>
                  </a:cubicBezTo>
                  <a:cubicBezTo>
                    <a:pt x="685" y="208"/>
                    <a:pt x="686" y="208"/>
                    <a:pt x="681" y="212"/>
                  </a:cubicBezTo>
                  <a:cubicBezTo>
                    <a:pt x="679" y="215"/>
                    <a:pt x="676" y="215"/>
                    <a:pt x="678" y="211"/>
                  </a:cubicBezTo>
                  <a:cubicBezTo>
                    <a:pt x="680" y="206"/>
                    <a:pt x="681" y="206"/>
                    <a:pt x="679" y="201"/>
                  </a:cubicBezTo>
                  <a:cubicBezTo>
                    <a:pt x="677" y="198"/>
                    <a:pt x="676" y="198"/>
                    <a:pt x="674" y="195"/>
                  </a:cubicBezTo>
                  <a:cubicBezTo>
                    <a:pt x="672" y="193"/>
                    <a:pt x="673" y="188"/>
                    <a:pt x="669" y="188"/>
                  </a:cubicBezTo>
                  <a:cubicBezTo>
                    <a:pt x="667" y="188"/>
                    <a:pt x="663" y="187"/>
                    <a:pt x="661" y="188"/>
                  </a:cubicBezTo>
                  <a:cubicBezTo>
                    <a:pt x="655" y="190"/>
                    <a:pt x="649" y="193"/>
                    <a:pt x="643" y="194"/>
                  </a:cubicBezTo>
                  <a:cubicBezTo>
                    <a:pt x="643" y="192"/>
                    <a:pt x="644" y="190"/>
                    <a:pt x="644" y="187"/>
                  </a:cubicBezTo>
                  <a:cubicBezTo>
                    <a:pt x="635" y="186"/>
                    <a:pt x="631" y="186"/>
                    <a:pt x="623" y="190"/>
                  </a:cubicBezTo>
                  <a:cubicBezTo>
                    <a:pt x="616" y="193"/>
                    <a:pt x="612" y="197"/>
                    <a:pt x="609" y="204"/>
                  </a:cubicBezTo>
                  <a:cubicBezTo>
                    <a:pt x="608" y="207"/>
                    <a:pt x="605" y="213"/>
                    <a:pt x="605" y="216"/>
                  </a:cubicBezTo>
                  <a:cubicBezTo>
                    <a:pt x="605" y="217"/>
                    <a:pt x="606" y="226"/>
                    <a:pt x="607" y="226"/>
                  </a:cubicBezTo>
                  <a:cubicBezTo>
                    <a:pt x="615" y="227"/>
                    <a:pt x="621" y="226"/>
                    <a:pt x="627" y="233"/>
                  </a:cubicBezTo>
                  <a:cubicBezTo>
                    <a:pt x="621" y="232"/>
                    <a:pt x="615" y="232"/>
                    <a:pt x="609" y="231"/>
                  </a:cubicBezTo>
                  <a:cubicBezTo>
                    <a:pt x="611" y="236"/>
                    <a:pt x="616" y="240"/>
                    <a:pt x="620" y="242"/>
                  </a:cubicBezTo>
                  <a:cubicBezTo>
                    <a:pt x="624" y="244"/>
                    <a:pt x="625" y="241"/>
                    <a:pt x="628" y="241"/>
                  </a:cubicBezTo>
                  <a:cubicBezTo>
                    <a:pt x="634" y="240"/>
                    <a:pt x="630" y="242"/>
                    <a:pt x="633" y="245"/>
                  </a:cubicBezTo>
                  <a:cubicBezTo>
                    <a:pt x="635" y="247"/>
                    <a:pt x="640" y="248"/>
                    <a:pt x="642" y="248"/>
                  </a:cubicBezTo>
                  <a:cubicBezTo>
                    <a:pt x="648" y="248"/>
                    <a:pt x="656" y="247"/>
                    <a:pt x="661" y="249"/>
                  </a:cubicBezTo>
                  <a:cubicBezTo>
                    <a:pt x="663" y="250"/>
                    <a:pt x="665" y="250"/>
                    <a:pt x="667" y="251"/>
                  </a:cubicBezTo>
                  <a:cubicBezTo>
                    <a:pt x="668" y="251"/>
                    <a:pt x="669" y="248"/>
                    <a:pt x="670" y="249"/>
                  </a:cubicBezTo>
                  <a:cubicBezTo>
                    <a:pt x="673" y="249"/>
                    <a:pt x="673" y="253"/>
                    <a:pt x="677" y="252"/>
                  </a:cubicBezTo>
                  <a:cubicBezTo>
                    <a:pt x="674" y="250"/>
                    <a:pt x="672" y="247"/>
                    <a:pt x="670" y="245"/>
                  </a:cubicBezTo>
                  <a:cubicBezTo>
                    <a:pt x="679" y="248"/>
                    <a:pt x="685" y="250"/>
                    <a:pt x="694" y="248"/>
                  </a:cubicBezTo>
                  <a:cubicBezTo>
                    <a:pt x="692" y="244"/>
                    <a:pt x="692" y="242"/>
                    <a:pt x="688" y="241"/>
                  </a:cubicBezTo>
                  <a:cubicBezTo>
                    <a:pt x="693" y="236"/>
                    <a:pt x="692" y="243"/>
                    <a:pt x="696" y="245"/>
                  </a:cubicBezTo>
                  <a:cubicBezTo>
                    <a:pt x="697" y="246"/>
                    <a:pt x="700" y="244"/>
                    <a:pt x="701" y="245"/>
                  </a:cubicBezTo>
                  <a:cubicBezTo>
                    <a:pt x="701" y="247"/>
                    <a:pt x="702" y="249"/>
                    <a:pt x="702" y="251"/>
                  </a:cubicBezTo>
                  <a:cubicBezTo>
                    <a:pt x="706" y="247"/>
                    <a:pt x="714" y="257"/>
                    <a:pt x="717" y="260"/>
                  </a:cubicBezTo>
                  <a:cubicBezTo>
                    <a:pt x="711" y="262"/>
                    <a:pt x="710" y="261"/>
                    <a:pt x="710" y="268"/>
                  </a:cubicBezTo>
                  <a:cubicBezTo>
                    <a:pt x="713" y="267"/>
                    <a:pt x="715" y="266"/>
                    <a:pt x="718" y="265"/>
                  </a:cubicBezTo>
                  <a:cubicBezTo>
                    <a:pt x="722" y="263"/>
                    <a:pt x="722" y="263"/>
                    <a:pt x="724" y="267"/>
                  </a:cubicBezTo>
                  <a:cubicBezTo>
                    <a:pt x="727" y="272"/>
                    <a:pt x="734" y="270"/>
                    <a:pt x="737" y="276"/>
                  </a:cubicBezTo>
                  <a:cubicBezTo>
                    <a:pt x="739" y="280"/>
                    <a:pt x="741" y="284"/>
                    <a:pt x="743" y="287"/>
                  </a:cubicBezTo>
                  <a:cubicBezTo>
                    <a:pt x="744" y="289"/>
                    <a:pt x="742" y="290"/>
                    <a:pt x="740" y="291"/>
                  </a:cubicBezTo>
                  <a:cubicBezTo>
                    <a:pt x="736" y="296"/>
                    <a:pt x="731" y="301"/>
                    <a:pt x="726" y="306"/>
                  </a:cubicBezTo>
                  <a:cubicBezTo>
                    <a:pt x="727" y="307"/>
                    <a:pt x="734" y="310"/>
                    <a:pt x="733" y="313"/>
                  </a:cubicBezTo>
                  <a:cubicBezTo>
                    <a:pt x="732" y="314"/>
                    <a:pt x="723" y="316"/>
                    <a:pt x="722" y="316"/>
                  </a:cubicBezTo>
                  <a:cubicBezTo>
                    <a:pt x="716" y="318"/>
                    <a:pt x="710" y="316"/>
                    <a:pt x="704" y="315"/>
                  </a:cubicBezTo>
                  <a:cubicBezTo>
                    <a:pt x="704" y="319"/>
                    <a:pt x="699" y="320"/>
                    <a:pt x="697" y="323"/>
                  </a:cubicBezTo>
                  <a:cubicBezTo>
                    <a:pt x="696" y="325"/>
                    <a:pt x="700" y="330"/>
                    <a:pt x="703" y="330"/>
                  </a:cubicBezTo>
                  <a:cubicBezTo>
                    <a:pt x="707" y="330"/>
                    <a:pt x="712" y="331"/>
                    <a:pt x="715" y="328"/>
                  </a:cubicBezTo>
                  <a:cubicBezTo>
                    <a:pt x="718" y="325"/>
                    <a:pt x="721" y="328"/>
                    <a:pt x="725" y="329"/>
                  </a:cubicBezTo>
                  <a:cubicBezTo>
                    <a:pt x="725" y="327"/>
                    <a:pt x="726" y="326"/>
                    <a:pt x="725" y="325"/>
                  </a:cubicBezTo>
                  <a:cubicBezTo>
                    <a:pt x="728" y="325"/>
                    <a:pt x="729" y="326"/>
                    <a:pt x="729" y="329"/>
                  </a:cubicBezTo>
                  <a:cubicBezTo>
                    <a:pt x="736" y="325"/>
                    <a:pt x="736" y="328"/>
                    <a:pt x="740" y="335"/>
                  </a:cubicBezTo>
                  <a:cubicBezTo>
                    <a:pt x="742" y="338"/>
                    <a:pt x="746" y="338"/>
                    <a:pt x="750" y="340"/>
                  </a:cubicBezTo>
                  <a:cubicBezTo>
                    <a:pt x="747" y="341"/>
                    <a:pt x="745" y="342"/>
                    <a:pt x="743" y="343"/>
                  </a:cubicBezTo>
                  <a:cubicBezTo>
                    <a:pt x="747" y="345"/>
                    <a:pt x="749" y="347"/>
                    <a:pt x="753" y="346"/>
                  </a:cubicBezTo>
                  <a:cubicBezTo>
                    <a:pt x="753" y="347"/>
                    <a:pt x="752" y="348"/>
                    <a:pt x="752" y="348"/>
                  </a:cubicBezTo>
                  <a:cubicBezTo>
                    <a:pt x="756" y="349"/>
                    <a:pt x="760" y="350"/>
                    <a:pt x="764" y="352"/>
                  </a:cubicBezTo>
                  <a:cubicBezTo>
                    <a:pt x="765" y="352"/>
                    <a:pt x="765" y="356"/>
                    <a:pt x="768" y="356"/>
                  </a:cubicBezTo>
                  <a:cubicBezTo>
                    <a:pt x="776" y="358"/>
                    <a:pt x="784" y="360"/>
                    <a:pt x="792" y="362"/>
                  </a:cubicBezTo>
                  <a:cubicBezTo>
                    <a:pt x="792" y="359"/>
                    <a:pt x="793" y="357"/>
                    <a:pt x="790" y="355"/>
                  </a:cubicBezTo>
                  <a:cubicBezTo>
                    <a:pt x="787" y="353"/>
                    <a:pt x="785" y="351"/>
                    <a:pt x="782" y="349"/>
                  </a:cubicBezTo>
                  <a:cubicBezTo>
                    <a:pt x="780" y="348"/>
                    <a:pt x="775" y="348"/>
                    <a:pt x="774" y="346"/>
                  </a:cubicBezTo>
                  <a:cubicBezTo>
                    <a:pt x="773" y="343"/>
                    <a:pt x="771" y="341"/>
                    <a:pt x="770" y="338"/>
                  </a:cubicBezTo>
                  <a:cubicBezTo>
                    <a:pt x="772" y="339"/>
                    <a:pt x="775" y="340"/>
                    <a:pt x="778" y="342"/>
                  </a:cubicBezTo>
                  <a:cubicBezTo>
                    <a:pt x="777" y="340"/>
                    <a:pt x="777" y="339"/>
                    <a:pt x="777" y="337"/>
                  </a:cubicBezTo>
                  <a:cubicBezTo>
                    <a:pt x="781" y="340"/>
                    <a:pt x="786" y="343"/>
                    <a:pt x="791" y="346"/>
                  </a:cubicBezTo>
                  <a:cubicBezTo>
                    <a:pt x="794" y="348"/>
                    <a:pt x="798" y="354"/>
                    <a:pt x="800" y="353"/>
                  </a:cubicBezTo>
                  <a:cubicBezTo>
                    <a:pt x="799" y="352"/>
                    <a:pt x="798" y="350"/>
                    <a:pt x="798" y="348"/>
                  </a:cubicBezTo>
                  <a:cubicBezTo>
                    <a:pt x="799" y="349"/>
                    <a:pt x="800" y="349"/>
                    <a:pt x="801" y="349"/>
                  </a:cubicBezTo>
                  <a:cubicBezTo>
                    <a:pt x="803" y="345"/>
                    <a:pt x="796" y="344"/>
                    <a:pt x="799" y="340"/>
                  </a:cubicBezTo>
                  <a:cubicBezTo>
                    <a:pt x="800" y="342"/>
                    <a:pt x="801" y="343"/>
                    <a:pt x="803" y="345"/>
                  </a:cubicBezTo>
                  <a:cubicBezTo>
                    <a:pt x="802" y="342"/>
                    <a:pt x="803" y="337"/>
                    <a:pt x="801" y="335"/>
                  </a:cubicBezTo>
                  <a:cubicBezTo>
                    <a:pt x="800" y="332"/>
                    <a:pt x="797" y="333"/>
                    <a:pt x="796" y="329"/>
                  </a:cubicBezTo>
                  <a:cubicBezTo>
                    <a:pt x="795" y="325"/>
                    <a:pt x="795" y="324"/>
                    <a:pt x="792" y="322"/>
                  </a:cubicBezTo>
                  <a:cubicBezTo>
                    <a:pt x="789" y="321"/>
                    <a:pt x="786" y="319"/>
                    <a:pt x="785" y="324"/>
                  </a:cubicBezTo>
                  <a:cubicBezTo>
                    <a:pt x="784" y="321"/>
                    <a:pt x="783" y="317"/>
                    <a:pt x="782" y="314"/>
                  </a:cubicBezTo>
                  <a:cubicBezTo>
                    <a:pt x="781" y="310"/>
                    <a:pt x="780" y="312"/>
                    <a:pt x="777" y="313"/>
                  </a:cubicBezTo>
                  <a:cubicBezTo>
                    <a:pt x="776" y="311"/>
                    <a:pt x="776" y="309"/>
                    <a:pt x="775" y="307"/>
                  </a:cubicBezTo>
                  <a:cubicBezTo>
                    <a:pt x="777" y="307"/>
                    <a:pt x="779" y="307"/>
                    <a:pt x="781" y="308"/>
                  </a:cubicBezTo>
                  <a:cubicBezTo>
                    <a:pt x="781" y="303"/>
                    <a:pt x="777" y="304"/>
                    <a:pt x="779" y="300"/>
                  </a:cubicBezTo>
                  <a:cubicBezTo>
                    <a:pt x="781" y="297"/>
                    <a:pt x="783" y="297"/>
                    <a:pt x="786" y="299"/>
                  </a:cubicBezTo>
                  <a:cubicBezTo>
                    <a:pt x="788" y="300"/>
                    <a:pt x="791" y="305"/>
                    <a:pt x="793" y="306"/>
                  </a:cubicBezTo>
                  <a:cubicBezTo>
                    <a:pt x="795" y="306"/>
                    <a:pt x="800" y="304"/>
                    <a:pt x="801" y="303"/>
                  </a:cubicBezTo>
                  <a:cubicBezTo>
                    <a:pt x="803" y="308"/>
                    <a:pt x="798" y="308"/>
                    <a:pt x="795" y="310"/>
                  </a:cubicBezTo>
                  <a:cubicBezTo>
                    <a:pt x="800" y="316"/>
                    <a:pt x="803" y="318"/>
                    <a:pt x="810" y="322"/>
                  </a:cubicBezTo>
                  <a:cubicBezTo>
                    <a:pt x="812" y="317"/>
                    <a:pt x="811" y="313"/>
                    <a:pt x="810" y="308"/>
                  </a:cubicBezTo>
                  <a:cubicBezTo>
                    <a:pt x="816" y="312"/>
                    <a:pt x="818" y="309"/>
                    <a:pt x="824" y="306"/>
                  </a:cubicBezTo>
                  <a:cubicBezTo>
                    <a:pt x="822" y="305"/>
                    <a:pt x="820" y="304"/>
                    <a:pt x="818" y="303"/>
                  </a:cubicBezTo>
                  <a:cubicBezTo>
                    <a:pt x="820" y="301"/>
                    <a:pt x="824" y="303"/>
                    <a:pt x="827" y="303"/>
                  </a:cubicBezTo>
                  <a:cubicBezTo>
                    <a:pt x="827" y="297"/>
                    <a:pt x="829" y="294"/>
                    <a:pt x="824" y="292"/>
                  </a:cubicBezTo>
                  <a:cubicBezTo>
                    <a:pt x="821" y="290"/>
                    <a:pt x="815" y="292"/>
                    <a:pt x="811" y="292"/>
                  </a:cubicBezTo>
                  <a:cubicBezTo>
                    <a:pt x="812" y="290"/>
                    <a:pt x="813" y="289"/>
                    <a:pt x="815" y="287"/>
                  </a:cubicBezTo>
                  <a:cubicBezTo>
                    <a:pt x="809" y="286"/>
                    <a:pt x="807" y="286"/>
                    <a:pt x="803" y="282"/>
                  </a:cubicBezTo>
                  <a:cubicBezTo>
                    <a:pt x="800" y="279"/>
                    <a:pt x="799" y="278"/>
                    <a:pt x="795" y="276"/>
                  </a:cubicBezTo>
                  <a:cubicBezTo>
                    <a:pt x="786" y="273"/>
                    <a:pt x="778" y="270"/>
                    <a:pt x="770" y="266"/>
                  </a:cubicBezTo>
                  <a:cubicBezTo>
                    <a:pt x="772" y="266"/>
                    <a:pt x="774" y="265"/>
                    <a:pt x="777" y="265"/>
                  </a:cubicBezTo>
                  <a:cubicBezTo>
                    <a:pt x="776" y="263"/>
                    <a:pt x="776" y="261"/>
                    <a:pt x="776" y="258"/>
                  </a:cubicBezTo>
                  <a:cubicBezTo>
                    <a:pt x="779" y="259"/>
                    <a:pt x="782" y="260"/>
                    <a:pt x="786" y="260"/>
                  </a:cubicBezTo>
                  <a:cubicBezTo>
                    <a:pt x="784" y="255"/>
                    <a:pt x="784" y="255"/>
                    <a:pt x="779" y="256"/>
                  </a:cubicBezTo>
                  <a:cubicBezTo>
                    <a:pt x="776" y="257"/>
                    <a:pt x="774" y="255"/>
                    <a:pt x="771" y="254"/>
                  </a:cubicBezTo>
                  <a:cubicBezTo>
                    <a:pt x="776" y="251"/>
                    <a:pt x="777" y="251"/>
                    <a:pt x="782" y="251"/>
                  </a:cubicBezTo>
                  <a:cubicBezTo>
                    <a:pt x="782" y="247"/>
                    <a:pt x="778" y="245"/>
                    <a:pt x="775" y="243"/>
                  </a:cubicBezTo>
                  <a:cubicBezTo>
                    <a:pt x="775" y="247"/>
                    <a:pt x="770" y="248"/>
                    <a:pt x="767" y="250"/>
                  </a:cubicBezTo>
                  <a:cubicBezTo>
                    <a:pt x="768" y="245"/>
                    <a:pt x="765" y="246"/>
                    <a:pt x="762" y="245"/>
                  </a:cubicBezTo>
                  <a:cubicBezTo>
                    <a:pt x="766" y="244"/>
                    <a:pt x="772" y="244"/>
                    <a:pt x="773" y="240"/>
                  </a:cubicBezTo>
                  <a:cubicBezTo>
                    <a:pt x="770" y="238"/>
                    <a:pt x="754" y="227"/>
                    <a:pt x="752" y="232"/>
                  </a:cubicBezTo>
                  <a:cubicBezTo>
                    <a:pt x="750" y="235"/>
                    <a:pt x="745" y="239"/>
                    <a:pt x="743" y="235"/>
                  </a:cubicBezTo>
                  <a:cubicBezTo>
                    <a:pt x="742" y="232"/>
                    <a:pt x="750" y="229"/>
                    <a:pt x="752" y="228"/>
                  </a:cubicBezTo>
                  <a:close/>
                  <a:moveTo>
                    <a:pt x="507" y="151"/>
                  </a:moveTo>
                  <a:cubicBezTo>
                    <a:pt x="505" y="151"/>
                    <a:pt x="503" y="151"/>
                    <a:pt x="502" y="153"/>
                  </a:cubicBezTo>
                  <a:cubicBezTo>
                    <a:pt x="504" y="153"/>
                    <a:pt x="506" y="153"/>
                    <a:pt x="508" y="153"/>
                  </a:cubicBezTo>
                  <a:cubicBezTo>
                    <a:pt x="501" y="158"/>
                    <a:pt x="511" y="158"/>
                    <a:pt x="515" y="157"/>
                  </a:cubicBezTo>
                  <a:cubicBezTo>
                    <a:pt x="520" y="156"/>
                    <a:pt x="525" y="156"/>
                    <a:pt x="530" y="155"/>
                  </a:cubicBezTo>
                  <a:cubicBezTo>
                    <a:pt x="529" y="157"/>
                    <a:pt x="528" y="158"/>
                    <a:pt x="526" y="158"/>
                  </a:cubicBezTo>
                  <a:cubicBezTo>
                    <a:pt x="526" y="158"/>
                    <a:pt x="527" y="158"/>
                    <a:pt x="527" y="159"/>
                  </a:cubicBezTo>
                  <a:cubicBezTo>
                    <a:pt x="525" y="159"/>
                    <a:pt x="523" y="159"/>
                    <a:pt x="522" y="161"/>
                  </a:cubicBezTo>
                  <a:cubicBezTo>
                    <a:pt x="524" y="161"/>
                    <a:pt x="526" y="162"/>
                    <a:pt x="528" y="163"/>
                  </a:cubicBezTo>
                  <a:cubicBezTo>
                    <a:pt x="527" y="163"/>
                    <a:pt x="525" y="163"/>
                    <a:pt x="524" y="163"/>
                  </a:cubicBezTo>
                  <a:cubicBezTo>
                    <a:pt x="525" y="167"/>
                    <a:pt x="527" y="166"/>
                    <a:pt x="530" y="167"/>
                  </a:cubicBezTo>
                  <a:cubicBezTo>
                    <a:pt x="532" y="168"/>
                    <a:pt x="532" y="165"/>
                    <a:pt x="534" y="165"/>
                  </a:cubicBezTo>
                  <a:cubicBezTo>
                    <a:pt x="538" y="166"/>
                    <a:pt x="544" y="168"/>
                    <a:pt x="547" y="164"/>
                  </a:cubicBezTo>
                  <a:cubicBezTo>
                    <a:pt x="546" y="163"/>
                    <a:pt x="545" y="162"/>
                    <a:pt x="543" y="161"/>
                  </a:cubicBezTo>
                  <a:cubicBezTo>
                    <a:pt x="545" y="160"/>
                    <a:pt x="546" y="159"/>
                    <a:pt x="545" y="157"/>
                  </a:cubicBezTo>
                  <a:cubicBezTo>
                    <a:pt x="546" y="158"/>
                    <a:pt x="547" y="158"/>
                    <a:pt x="548" y="159"/>
                  </a:cubicBezTo>
                  <a:cubicBezTo>
                    <a:pt x="549" y="156"/>
                    <a:pt x="547" y="155"/>
                    <a:pt x="547" y="152"/>
                  </a:cubicBezTo>
                  <a:cubicBezTo>
                    <a:pt x="546" y="150"/>
                    <a:pt x="548" y="148"/>
                    <a:pt x="548" y="146"/>
                  </a:cubicBezTo>
                  <a:cubicBezTo>
                    <a:pt x="547" y="145"/>
                    <a:pt x="545" y="140"/>
                    <a:pt x="544" y="140"/>
                  </a:cubicBezTo>
                  <a:cubicBezTo>
                    <a:pt x="542" y="139"/>
                    <a:pt x="539" y="137"/>
                    <a:pt x="537" y="138"/>
                  </a:cubicBezTo>
                  <a:cubicBezTo>
                    <a:pt x="533" y="141"/>
                    <a:pt x="529" y="137"/>
                    <a:pt x="523" y="139"/>
                  </a:cubicBezTo>
                  <a:cubicBezTo>
                    <a:pt x="517" y="141"/>
                    <a:pt x="527" y="142"/>
                    <a:pt x="528" y="145"/>
                  </a:cubicBezTo>
                  <a:cubicBezTo>
                    <a:pt x="527" y="145"/>
                    <a:pt x="526" y="145"/>
                    <a:pt x="524" y="145"/>
                  </a:cubicBezTo>
                  <a:cubicBezTo>
                    <a:pt x="526" y="147"/>
                    <a:pt x="528" y="149"/>
                    <a:pt x="529" y="152"/>
                  </a:cubicBezTo>
                  <a:cubicBezTo>
                    <a:pt x="527" y="150"/>
                    <a:pt x="511" y="135"/>
                    <a:pt x="512" y="145"/>
                  </a:cubicBezTo>
                  <a:cubicBezTo>
                    <a:pt x="513" y="145"/>
                    <a:pt x="515" y="146"/>
                    <a:pt x="516" y="146"/>
                  </a:cubicBezTo>
                  <a:cubicBezTo>
                    <a:pt x="513" y="147"/>
                    <a:pt x="513" y="151"/>
                    <a:pt x="517" y="150"/>
                  </a:cubicBezTo>
                  <a:cubicBezTo>
                    <a:pt x="516" y="153"/>
                    <a:pt x="510" y="150"/>
                    <a:pt x="507" y="151"/>
                  </a:cubicBezTo>
                  <a:close/>
                  <a:moveTo>
                    <a:pt x="507" y="255"/>
                  </a:moveTo>
                  <a:cubicBezTo>
                    <a:pt x="508" y="248"/>
                    <a:pt x="512" y="250"/>
                    <a:pt x="515" y="253"/>
                  </a:cubicBezTo>
                  <a:cubicBezTo>
                    <a:pt x="515" y="252"/>
                    <a:pt x="516" y="251"/>
                    <a:pt x="517" y="250"/>
                  </a:cubicBezTo>
                  <a:cubicBezTo>
                    <a:pt x="521" y="257"/>
                    <a:pt x="521" y="248"/>
                    <a:pt x="520" y="244"/>
                  </a:cubicBezTo>
                  <a:cubicBezTo>
                    <a:pt x="515" y="245"/>
                    <a:pt x="509" y="242"/>
                    <a:pt x="503" y="238"/>
                  </a:cubicBezTo>
                  <a:cubicBezTo>
                    <a:pt x="501" y="237"/>
                    <a:pt x="493" y="234"/>
                    <a:pt x="492" y="232"/>
                  </a:cubicBezTo>
                  <a:cubicBezTo>
                    <a:pt x="491" y="229"/>
                    <a:pt x="494" y="226"/>
                    <a:pt x="493" y="222"/>
                  </a:cubicBezTo>
                  <a:cubicBezTo>
                    <a:pt x="490" y="215"/>
                    <a:pt x="488" y="203"/>
                    <a:pt x="481" y="199"/>
                  </a:cubicBezTo>
                  <a:cubicBezTo>
                    <a:pt x="478" y="198"/>
                    <a:pt x="475" y="193"/>
                    <a:pt x="473" y="197"/>
                  </a:cubicBezTo>
                  <a:cubicBezTo>
                    <a:pt x="472" y="198"/>
                    <a:pt x="467" y="195"/>
                    <a:pt x="465" y="194"/>
                  </a:cubicBezTo>
                  <a:cubicBezTo>
                    <a:pt x="467" y="197"/>
                    <a:pt x="463" y="198"/>
                    <a:pt x="464" y="200"/>
                  </a:cubicBezTo>
                  <a:cubicBezTo>
                    <a:pt x="465" y="202"/>
                    <a:pt x="466" y="204"/>
                    <a:pt x="466" y="206"/>
                  </a:cubicBezTo>
                  <a:cubicBezTo>
                    <a:pt x="468" y="210"/>
                    <a:pt x="470" y="215"/>
                    <a:pt x="471" y="219"/>
                  </a:cubicBezTo>
                  <a:cubicBezTo>
                    <a:pt x="468" y="221"/>
                    <a:pt x="466" y="223"/>
                    <a:pt x="465" y="219"/>
                  </a:cubicBezTo>
                  <a:cubicBezTo>
                    <a:pt x="464" y="215"/>
                    <a:pt x="462" y="211"/>
                    <a:pt x="461" y="207"/>
                  </a:cubicBezTo>
                  <a:cubicBezTo>
                    <a:pt x="459" y="201"/>
                    <a:pt x="449" y="200"/>
                    <a:pt x="445" y="201"/>
                  </a:cubicBezTo>
                  <a:cubicBezTo>
                    <a:pt x="447" y="204"/>
                    <a:pt x="449" y="206"/>
                    <a:pt x="452" y="209"/>
                  </a:cubicBezTo>
                  <a:cubicBezTo>
                    <a:pt x="450" y="208"/>
                    <a:pt x="445" y="206"/>
                    <a:pt x="444" y="207"/>
                  </a:cubicBezTo>
                  <a:cubicBezTo>
                    <a:pt x="442" y="211"/>
                    <a:pt x="441" y="211"/>
                    <a:pt x="437" y="211"/>
                  </a:cubicBezTo>
                  <a:cubicBezTo>
                    <a:pt x="438" y="210"/>
                    <a:pt x="439" y="208"/>
                    <a:pt x="440" y="207"/>
                  </a:cubicBezTo>
                  <a:cubicBezTo>
                    <a:pt x="438" y="205"/>
                    <a:pt x="429" y="199"/>
                    <a:pt x="427" y="200"/>
                  </a:cubicBezTo>
                  <a:cubicBezTo>
                    <a:pt x="425" y="201"/>
                    <a:pt x="424" y="205"/>
                    <a:pt x="422" y="205"/>
                  </a:cubicBezTo>
                  <a:cubicBezTo>
                    <a:pt x="419" y="206"/>
                    <a:pt x="417" y="206"/>
                    <a:pt x="415" y="206"/>
                  </a:cubicBezTo>
                  <a:cubicBezTo>
                    <a:pt x="419" y="203"/>
                    <a:pt x="422" y="199"/>
                    <a:pt x="417" y="196"/>
                  </a:cubicBezTo>
                  <a:cubicBezTo>
                    <a:pt x="413" y="193"/>
                    <a:pt x="411" y="195"/>
                    <a:pt x="407" y="197"/>
                  </a:cubicBezTo>
                  <a:cubicBezTo>
                    <a:pt x="398" y="200"/>
                    <a:pt x="391" y="203"/>
                    <a:pt x="383" y="209"/>
                  </a:cubicBezTo>
                  <a:cubicBezTo>
                    <a:pt x="385" y="210"/>
                    <a:pt x="386" y="211"/>
                    <a:pt x="387" y="211"/>
                  </a:cubicBezTo>
                  <a:cubicBezTo>
                    <a:pt x="384" y="214"/>
                    <a:pt x="379" y="217"/>
                    <a:pt x="380" y="222"/>
                  </a:cubicBezTo>
                  <a:cubicBezTo>
                    <a:pt x="382" y="222"/>
                    <a:pt x="385" y="222"/>
                    <a:pt x="387" y="222"/>
                  </a:cubicBezTo>
                  <a:cubicBezTo>
                    <a:pt x="387" y="223"/>
                    <a:pt x="387" y="224"/>
                    <a:pt x="386" y="225"/>
                  </a:cubicBezTo>
                  <a:cubicBezTo>
                    <a:pt x="392" y="225"/>
                    <a:pt x="397" y="224"/>
                    <a:pt x="403" y="224"/>
                  </a:cubicBezTo>
                  <a:cubicBezTo>
                    <a:pt x="397" y="227"/>
                    <a:pt x="391" y="229"/>
                    <a:pt x="386" y="232"/>
                  </a:cubicBezTo>
                  <a:cubicBezTo>
                    <a:pt x="389" y="235"/>
                    <a:pt x="390" y="237"/>
                    <a:pt x="394" y="237"/>
                  </a:cubicBezTo>
                  <a:cubicBezTo>
                    <a:pt x="400" y="237"/>
                    <a:pt x="406" y="237"/>
                    <a:pt x="412" y="237"/>
                  </a:cubicBezTo>
                  <a:cubicBezTo>
                    <a:pt x="420" y="237"/>
                    <a:pt x="428" y="239"/>
                    <a:pt x="436" y="241"/>
                  </a:cubicBezTo>
                  <a:cubicBezTo>
                    <a:pt x="442" y="243"/>
                    <a:pt x="432" y="244"/>
                    <a:pt x="430" y="244"/>
                  </a:cubicBezTo>
                  <a:cubicBezTo>
                    <a:pt x="426" y="244"/>
                    <a:pt x="421" y="243"/>
                    <a:pt x="417" y="242"/>
                  </a:cubicBezTo>
                  <a:cubicBezTo>
                    <a:pt x="410" y="242"/>
                    <a:pt x="401" y="245"/>
                    <a:pt x="394" y="247"/>
                  </a:cubicBezTo>
                  <a:cubicBezTo>
                    <a:pt x="398" y="261"/>
                    <a:pt x="411" y="259"/>
                    <a:pt x="422" y="259"/>
                  </a:cubicBezTo>
                  <a:cubicBezTo>
                    <a:pt x="422" y="266"/>
                    <a:pt x="423" y="270"/>
                    <a:pt x="430" y="269"/>
                  </a:cubicBezTo>
                  <a:cubicBezTo>
                    <a:pt x="438" y="269"/>
                    <a:pt x="446" y="268"/>
                    <a:pt x="453" y="268"/>
                  </a:cubicBezTo>
                  <a:cubicBezTo>
                    <a:pt x="459" y="267"/>
                    <a:pt x="461" y="263"/>
                    <a:pt x="466" y="262"/>
                  </a:cubicBezTo>
                  <a:cubicBezTo>
                    <a:pt x="470" y="262"/>
                    <a:pt x="471" y="262"/>
                    <a:pt x="473" y="259"/>
                  </a:cubicBezTo>
                  <a:cubicBezTo>
                    <a:pt x="476" y="258"/>
                    <a:pt x="476" y="255"/>
                    <a:pt x="479" y="256"/>
                  </a:cubicBezTo>
                  <a:cubicBezTo>
                    <a:pt x="479" y="257"/>
                    <a:pt x="479" y="258"/>
                    <a:pt x="478" y="259"/>
                  </a:cubicBezTo>
                  <a:cubicBezTo>
                    <a:pt x="482" y="260"/>
                    <a:pt x="486" y="261"/>
                    <a:pt x="490" y="261"/>
                  </a:cubicBezTo>
                  <a:cubicBezTo>
                    <a:pt x="489" y="262"/>
                    <a:pt x="488" y="263"/>
                    <a:pt x="487" y="263"/>
                  </a:cubicBezTo>
                  <a:cubicBezTo>
                    <a:pt x="494" y="263"/>
                    <a:pt x="500" y="267"/>
                    <a:pt x="506" y="266"/>
                  </a:cubicBezTo>
                  <a:cubicBezTo>
                    <a:pt x="508" y="266"/>
                    <a:pt x="514" y="264"/>
                    <a:pt x="514" y="262"/>
                  </a:cubicBezTo>
                  <a:cubicBezTo>
                    <a:pt x="514" y="259"/>
                    <a:pt x="510" y="260"/>
                    <a:pt x="513" y="256"/>
                  </a:cubicBezTo>
                  <a:cubicBezTo>
                    <a:pt x="508" y="255"/>
                    <a:pt x="506" y="257"/>
                    <a:pt x="503" y="260"/>
                  </a:cubicBezTo>
                  <a:cubicBezTo>
                    <a:pt x="503" y="257"/>
                    <a:pt x="503" y="255"/>
                    <a:pt x="501" y="252"/>
                  </a:cubicBezTo>
                  <a:cubicBezTo>
                    <a:pt x="502" y="253"/>
                    <a:pt x="503" y="253"/>
                    <a:pt x="504" y="253"/>
                  </a:cubicBezTo>
                  <a:cubicBezTo>
                    <a:pt x="505" y="254"/>
                    <a:pt x="506" y="254"/>
                    <a:pt x="507" y="255"/>
                  </a:cubicBezTo>
                  <a:close/>
                  <a:moveTo>
                    <a:pt x="531" y="262"/>
                  </a:moveTo>
                  <a:cubicBezTo>
                    <a:pt x="532" y="263"/>
                    <a:pt x="534" y="265"/>
                    <a:pt x="535" y="265"/>
                  </a:cubicBezTo>
                  <a:cubicBezTo>
                    <a:pt x="535" y="264"/>
                    <a:pt x="536" y="264"/>
                    <a:pt x="536" y="263"/>
                  </a:cubicBezTo>
                  <a:cubicBezTo>
                    <a:pt x="537" y="265"/>
                    <a:pt x="538" y="266"/>
                    <a:pt x="540" y="267"/>
                  </a:cubicBezTo>
                  <a:cubicBezTo>
                    <a:pt x="540" y="266"/>
                    <a:pt x="540" y="265"/>
                    <a:pt x="540" y="265"/>
                  </a:cubicBezTo>
                  <a:cubicBezTo>
                    <a:pt x="542" y="269"/>
                    <a:pt x="549" y="270"/>
                    <a:pt x="553" y="271"/>
                  </a:cubicBezTo>
                  <a:cubicBezTo>
                    <a:pt x="557" y="271"/>
                    <a:pt x="561" y="267"/>
                    <a:pt x="565" y="265"/>
                  </a:cubicBezTo>
                  <a:cubicBezTo>
                    <a:pt x="560" y="261"/>
                    <a:pt x="556" y="257"/>
                    <a:pt x="550" y="253"/>
                  </a:cubicBezTo>
                  <a:cubicBezTo>
                    <a:pt x="547" y="251"/>
                    <a:pt x="545" y="248"/>
                    <a:pt x="542" y="251"/>
                  </a:cubicBezTo>
                  <a:cubicBezTo>
                    <a:pt x="540" y="253"/>
                    <a:pt x="537" y="255"/>
                    <a:pt x="540" y="258"/>
                  </a:cubicBezTo>
                  <a:cubicBezTo>
                    <a:pt x="540" y="258"/>
                    <a:pt x="539" y="258"/>
                    <a:pt x="538" y="258"/>
                  </a:cubicBezTo>
                  <a:cubicBezTo>
                    <a:pt x="537" y="262"/>
                    <a:pt x="533" y="259"/>
                    <a:pt x="531" y="262"/>
                  </a:cubicBezTo>
                  <a:close/>
                  <a:moveTo>
                    <a:pt x="1250" y="413"/>
                  </a:moveTo>
                  <a:cubicBezTo>
                    <a:pt x="1250" y="413"/>
                    <a:pt x="1249" y="413"/>
                    <a:pt x="1249" y="414"/>
                  </a:cubicBezTo>
                  <a:cubicBezTo>
                    <a:pt x="1249" y="414"/>
                    <a:pt x="1249" y="415"/>
                    <a:pt x="1249" y="415"/>
                  </a:cubicBezTo>
                  <a:cubicBezTo>
                    <a:pt x="1251" y="413"/>
                    <a:pt x="1252" y="412"/>
                    <a:pt x="1254" y="412"/>
                  </a:cubicBezTo>
                  <a:cubicBezTo>
                    <a:pt x="1254" y="411"/>
                    <a:pt x="1254" y="411"/>
                    <a:pt x="1253" y="410"/>
                  </a:cubicBezTo>
                  <a:cubicBezTo>
                    <a:pt x="1256" y="410"/>
                    <a:pt x="1256" y="405"/>
                    <a:pt x="1255" y="406"/>
                  </a:cubicBezTo>
                  <a:cubicBezTo>
                    <a:pt x="1252" y="407"/>
                    <a:pt x="1245" y="409"/>
                    <a:pt x="1250" y="413"/>
                  </a:cubicBezTo>
                  <a:close/>
                  <a:moveTo>
                    <a:pt x="681" y="337"/>
                  </a:moveTo>
                  <a:cubicBezTo>
                    <a:pt x="676" y="333"/>
                    <a:pt x="675" y="333"/>
                    <a:pt x="669" y="334"/>
                  </a:cubicBezTo>
                  <a:cubicBezTo>
                    <a:pt x="675" y="328"/>
                    <a:pt x="660" y="321"/>
                    <a:pt x="658" y="319"/>
                  </a:cubicBezTo>
                  <a:cubicBezTo>
                    <a:pt x="655" y="318"/>
                    <a:pt x="652" y="319"/>
                    <a:pt x="650" y="317"/>
                  </a:cubicBezTo>
                  <a:cubicBezTo>
                    <a:pt x="648" y="314"/>
                    <a:pt x="647" y="313"/>
                    <a:pt x="644" y="317"/>
                  </a:cubicBezTo>
                  <a:cubicBezTo>
                    <a:pt x="643" y="316"/>
                    <a:pt x="643" y="314"/>
                    <a:pt x="642" y="313"/>
                  </a:cubicBezTo>
                  <a:cubicBezTo>
                    <a:pt x="648" y="312"/>
                    <a:pt x="646" y="305"/>
                    <a:pt x="641" y="307"/>
                  </a:cubicBezTo>
                  <a:cubicBezTo>
                    <a:pt x="636" y="309"/>
                    <a:pt x="637" y="313"/>
                    <a:pt x="635" y="319"/>
                  </a:cubicBezTo>
                  <a:cubicBezTo>
                    <a:pt x="635" y="321"/>
                    <a:pt x="634" y="323"/>
                    <a:pt x="634" y="326"/>
                  </a:cubicBezTo>
                  <a:cubicBezTo>
                    <a:pt x="633" y="327"/>
                    <a:pt x="635" y="330"/>
                    <a:pt x="635" y="331"/>
                  </a:cubicBezTo>
                  <a:cubicBezTo>
                    <a:pt x="634" y="333"/>
                    <a:pt x="628" y="337"/>
                    <a:pt x="627" y="339"/>
                  </a:cubicBezTo>
                  <a:cubicBezTo>
                    <a:pt x="628" y="339"/>
                    <a:pt x="637" y="337"/>
                    <a:pt x="638" y="337"/>
                  </a:cubicBezTo>
                  <a:cubicBezTo>
                    <a:pt x="639" y="338"/>
                    <a:pt x="640" y="348"/>
                    <a:pt x="642" y="346"/>
                  </a:cubicBezTo>
                  <a:cubicBezTo>
                    <a:pt x="645" y="344"/>
                    <a:pt x="648" y="339"/>
                    <a:pt x="650" y="339"/>
                  </a:cubicBezTo>
                  <a:cubicBezTo>
                    <a:pt x="655" y="337"/>
                    <a:pt x="654" y="333"/>
                    <a:pt x="659" y="331"/>
                  </a:cubicBezTo>
                  <a:cubicBezTo>
                    <a:pt x="658" y="339"/>
                    <a:pt x="670" y="340"/>
                    <a:pt x="675" y="342"/>
                  </a:cubicBezTo>
                  <a:cubicBezTo>
                    <a:pt x="677" y="340"/>
                    <a:pt x="679" y="339"/>
                    <a:pt x="681" y="337"/>
                  </a:cubicBezTo>
                  <a:close/>
                  <a:moveTo>
                    <a:pt x="590" y="170"/>
                  </a:moveTo>
                  <a:cubicBezTo>
                    <a:pt x="592" y="174"/>
                    <a:pt x="597" y="170"/>
                    <a:pt x="599" y="169"/>
                  </a:cubicBezTo>
                  <a:cubicBezTo>
                    <a:pt x="601" y="173"/>
                    <a:pt x="601" y="173"/>
                    <a:pt x="605" y="174"/>
                  </a:cubicBezTo>
                  <a:cubicBezTo>
                    <a:pt x="608" y="174"/>
                    <a:pt x="611" y="175"/>
                    <a:pt x="612" y="170"/>
                  </a:cubicBezTo>
                  <a:cubicBezTo>
                    <a:pt x="612" y="171"/>
                    <a:pt x="613" y="172"/>
                    <a:pt x="614" y="173"/>
                  </a:cubicBezTo>
                  <a:cubicBezTo>
                    <a:pt x="614" y="172"/>
                    <a:pt x="615" y="170"/>
                    <a:pt x="615" y="168"/>
                  </a:cubicBezTo>
                  <a:cubicBezTo>
                    <a:pt x="619" y="170"/>
                    <a:pt x="615" y="175"/>
                    <a:pt x="619" y="175"/>
                  </a:cubicBezTo>
                  <a:cubicBezTo>
                    <a:pt x="624" y="176"/>
                    <a:pt x="629" y="176"/>
                    <a:pt x="634" y="176"/>
                  </a:cubicBezTo>
                  <a:cubicBezTo>
                    <a:pt x="633" y="175"/>
                    <a:pt x="634" y="174"/>
                    <a:pt x="634" y="173"/>
                  </a:cubicBezTo>
                  <a:cubicBezTo>
                    <a:pt x="636" y="176"/>
                    <a:pt x="643" y="177"/>
                    <a:pt x="644" y="172"/>
                  </a:cubicBezTo>
                  <a:cubicBezTo>
                    <a:pt x="645" y="177"/>
                    <a:pt x="653" y="174"/>
                    <a:pt x="656" y="174"/>
                  </a:cubicBezTo>
                  <a:cubicBezTo>
                    <a:pt x="656" y="172"/>
                    <a:pt x="655" y="170"/>
                    <a:pt x="655" y="168"/>
                  </a:cubicBezTo>
                  <a:cubicBezTo>
                    <a:pt x="660" y="168"/>
                    <a:pt x="657" y="173"/>
                    <a:pt x="661" y="174"/>
                  </a:cubicBezTo>
                  <a:cubicBezTo>
                    <a:pt x="664" y="175"/>
                    <a:pt x="666" y="177"/>
                    <a:pt x="670" y="176"/>
                  </a:cubicBezTo>
                  <a:cubicBezTo>
                    <a:pt x="672" y="176"/>
                    <a:pt x="681" y="176"/>
                    <a:pt x="681" y="174"/>
                  </a:cubicBezTo>
                  <a:cubicBezTo>
                    <a:pt x="682" y="169"/>
                    <a:pt x="684" y="169"/>
                    <a:pt x="688" y="168"/>
                  </a:cubicBezTo>
                  <a:cubicBezTo>
                    <a:pt x="686" y="166"/>
                    <a:pt x="684" y="166"/>
                    <a:pt x="681" y="165"/>
                  </a:cubicBezTo>
                  <a:cubicBezTo>
                    <a:pt x="683" y="164"/>
                    <a:pt x="685" y="163"/>
                    <a:pt x="687" y="161"/>
                  </a:cubicBezTo>
                  <a:cubicBezTo>
                    <a:pt x="679" y="155"/>
                    <a:pt x="670" y="150"/>
                    <a:pt x="661" y="153"/>
                  </a:cubicBezTo>
                  <a:cubicBezTo>
                    <a:pt x="657" y="154"/>
                    <a:pt x="653" y="152"/>
                    <a:pt x="649" y="154"/>
                  </a:cubicBezTo>
                  <a:cubicBezTo>
                    <a:pt x="644" y="155"/>
                    <a:pt x="641" y="156"/>
                    <a:pt x="636" y="157"/>
                  </a:cubicBezTo>
                  <a:cubicBezTo>
                    <a:pt x="637" y="158"/>
                    <a:pt x="638" y="159"/>
                    <a:pt x="639" y="159"/>
                  </a:cubicBezTo>
                  <a:cubicBezTo>
                    <a:pt x="634" y="158"/>
                    <a:pt x="628" y="156"/>
                    <a:pt x="624" y="156"/>
                  </a:cubicBezTo>
                  <a:cubicBezTo>
                    <a:pt x="622" y="156"/>
                    <a:pt x="620" y="159"/>
                    <a:pt x="619" y="158"/>
                  </a:cubicBezTo>
                  <a:cubicBezTo>
                    <a:pt x="616" y="157"/>
                    <a:pt x="614" y="155"/>
                    <a:pt x="612" y="154"/>
                  </a:cubicBezTo>
                  <a:cubicBezTo>
                    <a:pt x="611" y="153"/>
                    <a:pt x="602" y="148"/>
                    <a:pt x="602" y="148"/>
                  </a:cubicBezTo>
                  <a:cubicBezTo>
                    <a:pt x="601" y="145"/>
                    <a:pt x="610" y="149"/>
                    <a:pt x="611" y="145"/>
                  </a:cubicBezTo>
                  <a:cubicBezTo>
                    <a:pt x="609" y="144"/>
                    <a:pt x="606" y="143"/>
                    <a:pt x="604" y="142"/>
                  </a:cubicBezTo>
                  <a:cubicBezTo>
                    <a:pt x="600" y="142"/>
                    <a:pt x="602" y="140"/>
                    <a:pt x="599" y="138"/>
                  </a:cubicBezTo>
                  <a:cubicBezTo>
                    <a:pt x="595" y="135"/>
                    <a:pt x="590" y="139"/>
                    <a:pt x="585" y="138"/>
                  </a:cubicBezTo>
                  <a:cubicBezTo>
                    <a:pt x="581" y="137"/>
                    <a:pt x="578" y="133"/>
                    <a:pt x="574" y="133"/>
                  </a:cubicBezTo>
                  <a:cubicBezTo>
                    <a:pt x="569" y="132"/>
                    <a:pt x="563" y="130"/>
                    <a:pt x="559" y="131"/>
                  </a:cubicBezTo>
                  <a:cubicBezTo>
                    <a:pt x="551" y="133"/>
                    <a:pt x="553" y="136"/>
                    <a:pt x="558" y="141"/>
                  </a:cubicBezTo>
                  <a:cubicBezTo>
                    <a:pt x="563" y="146"/>
                    <a:pt x="566" y="145"/>
                    <a:pt x="572" y="144"/>
                  </a:cubicBezTo>
                  <a:cubicBezTo>
                    <a:pt x="577" y="144"/>
                    <a:pt x="580" y="142"/>
                    <a:pt x="584" y="146"/>
                  </a:cubicBezTo>
                  <a:cubicBezTo>
                    <a:pt x="586" y="149"/>
                    <a:pt x="592" y="154"/>
                    <a:pt x="588" y="157"/>
                  </a:cubicBezTo>
                  <a:cubicBezTo>
                    <a:pt x="586" y="163"/>
                    <a:pt x="587" y="164"/>
                    <a:pt x="590" y="170"/>
                  </a:cubicBezTo>
                  <a:close/>
                  <a:moveTo>
                    <a:pt x="725" y="278"/>
                  </a:moveTo>
                  <a:cubicBezTo>
                    <a:pt x="722" y="281"/>
                    <a:pt x="734" y="281"/>
                    <a:pt x="735" y="281"/>
                  </a:cubicBezTo>
                  <a:cubicBezTo>
                    <a:pt x="733" y="275"/>
                    <a:pt x="728" y="274"/>
                    <a:pt x="725" y="278"/>
                  </a:cubicBezTo>
                  <a:close/>
                  <a:moveTo>
                    <a:pt x="615" y="44"/>
                  </a:moveTo>
                  <a:cubicBezTo>
                    <a:pt x="611" y="47"/>
                    <a:pt x="607" y="50"/>
                    <a:pt x="603" y="53"/>
                  </a:cubicBezTo>
                  <a:cubicBezTo>
                    <a:pt x="610" y="58"/>
                    <a:pt x="616" y="54"/>
                    <a:pt x="624" y="54"/>
                  </a:cubicBezTo>
                  <a:cubicBezTo>
                    <a:pt x="631" y="54"/>
                    <a:pt x="638" y="51"/>
                    <a:pt x="644" y="49"/>
                  </a:cubicBezTo>
                  <a:cubicBezTo>
                    <a:pt x="638" y="53"/>
                    <a:pt x="634" y="55"/>
                    <a:pt x="627" y="55"/>
                  </a:cubicBezTo>
                  <a:cubicBezTo>
                    <a:pt x="620" y="56"/>
                    <a:pt x="617" y="56"/>
                    <a:pt x="611" y="59"/>
                  </a:cubicBezTo>
                  <a:cubicBezTo>
                    <a:pt x="617" y="60"/>
                    <a:pt x="624" y="64"/>
                    <a:pt x="629" y="61"/>
                  </a:cubicBezTo>
                  <a:cubicBezTo>
                    <a:pt x="637" y="56"/>
                    <a:pt x="640" y="55"/>
                    <a:pt x="649" y="54"/>
                  </a:cubicBezTo>
                  <a:cubicBezTo>
                    <a:pt x="641" y="57"/>
                    <a:pt x="638" y="58"/>
                    <a:pt x="631" y="64"/>
                  </a:cubicBezTo>
                  <a:cubicBezTo>
                    <a:pt x="637" y="64"/>
                    <a:pt x="642" y="65"/>
                    <a:pt x="648" y="65"/>
                  </a:cubicBezTo>
                  <a:cubicBezTo>
                    <a:pt x="652" y="65"/>
                    <a:pt x="653" y="66"/>
                    <a:pt x="653" y="62"/>
                  </a:cubicBezTo>
                  <a:cubicBezTo>
                    <a:pt x="654" y="60"/>
                    <a:pt x="658" y="59"/>
                    <a:pt x="660" y="59"/>
                  </a:cubicBezTo>
                  <a:cubicBezTo>
                    <a:pt x="659" y="60"/>
                    <a:pt x="658" y="61"/>
                    <a:pt x="658" y="62"/>
                  </a:cubicBezTo>
                  <a:cubicBezTo>
                    <a:pt x="661" y="61"/>
                    <a:pt x="665" y="60"/>
                    <a:pt x="668" y="59"/>
                  </a:cubicBezTo>
                  <a:cubicBezTo>
                    <a:pt x="665" y="61"/>
                    <a:pt x="663" y="63"/>
                    <a:pt x="660" y="65"/>
                  </a:cubicBezTo>
                  <a:cubicBezTo>
                    <a:pt x="664" y="64"/>
                    <a:pt x="669" y="64"/>
                    <a:pt x="673" y="63"/>
                  </a:cubicBezTo>
                  <a:cubicBezTo>
                    <a:pt x="676" y="62"/>
                    <a:pt x="682" y="62"/>
                    <a:pt x="684" y="60"/>
                  </a:cubicBezTo>
                  <a:cubicBezTo>
                    <a:pt x="691" y="54"/>
                    <a:pt x="697" y="51"/>
                    <a:pt x="705" y="48"/>
                  </a:cubicBezTo>
                  <a:cubicBezTo>
                    <a:pt x="702" y="51"/>
                    <a:pt x="698" y="54"/>
                    <a:pt x="695" y="57"/>
                  </a:cubicBezTo>
                  <a:cubicBezTo>
                    <a:pt x="697" y="58"/>
                    <a:pt x="699" y="59"/>
                    <a:pt x="701" y="60"/>
                  </a:cubicBezTo>
                  <a:cubicBezTo>
                    <a:pt x="687" y="64"/>
                    <a:pt x="673" y="67"/>
                    <a:pt x="659" y="69"/>
                  </a:cubicBezTo>
                  <a:cubicBezTo>
                    <a:pt x="664" y="74"/>
                    <a:pt x="669" y="78"/>
                    <a:pt x="673" y="82"/>
                  </a:cubicBezTo>
                  <a:cubicBezTo>
                    <a:pt x="668" y="79"/>
                    <a:pt x="660" y="72"/>
                    <a:pt x="654" y="70"/>
                  </a:cubicBezTo>
                  <a:cubicBezTo>
                    <a:pt x="653" y="70"/>
                    <a:pt x="633" y="70"/>
                    <a:pt x="634" y="69"/>
                  </a:cubicBezTo>
                  <a:cubicBezTo>
                    <a:pt x="628" y="80"/>
                    <a:pt x="639" y="80"/>
                    <a:pt x="645" y="84"/>
                  </a:cubicBezTo>
                  <a:cubicBezTo>
                    <a:pt x="651" y="88"/>
                    <a:pt x="656" y="94"/>
                    <a:pt x="659" y="101"/>
                  </a:cubicBezTo>
                  <a:cubicBezTo>
                    <a:pt x="650" y="96"/>
                    <a:pt x="636" y="94"/>
                    <a:pt x="628" y="102"/>
                  </a:cubicBezTo>
                  <a:cubicBezTo>
                    <a:pt x="621" y="110"/>
                    <a:pt x="627" y="110"/>
                    <a:pt x="634" y="112"/>
                  </a:cubicBezTo>
                  <a:cubicBezTo>
                    <a:pt x="639" y="113"/>
                    <a:pt x="643" y="107"/>
                    <a:pt x="646" y="103"/>
                  </a:cubicBezTo>
                  <a:cubicBezTo>
                    <a:pt x="644" y="111"/>
                    <a:pt x="637" y="116"/>
                    <a:pt x="645" y="122"/>
                  </a:cubicBezTo>
                  <a:cubicBezTo>
                    <a:pt x="652" y="126"/>
                    <a:pt x="660" y="117"/>
                    <a:pt x="663" y="113"/>
                  </a:cubicBezTo>
                  <a:cubicBezTo>
                    <a:pt x="657" y="122"/>
                    <a:pt x="653" y="128"/>
                    <a:pt x="642" y="125"/>
                  </a:cubicBezTo>
                  <a:cubicBezTo>
                    <a:pt x="637" y="124"/>
                    <a:pt x="637" y="118"/>
                    <a:pt x="633" y="117"/>
                  </a:cubicBezTo>
                  <a:cubicBezTo>
                    <a:pt x="628" y="116"/>
                    <a:pt x="625" y="116"/>
                    <a:pt x="620" y="118"/>
                  </a:cubicBezTo>
                  <a:cubicBezTo>
                    <a:pt x="623" y="124"/>
                    <a:pt x="623" y="124"/>
                    <a:pt x="629" y="125"/>
                  </a:cubicBezTo>
                  <a:cubicBezTo>
                    <a:pt x="625" y="130"/>
                    <a:pt x="622" y="128"/>
                    <a:pt x="617" y="131"/>
                  </a:cubicBezTo>
                  <a:cubicBezTo>
                    <a:pt x="615" y="131"/>
                    <a:pt x="611" y="132"/>
                    <a:pt x="609" y="134"/>
                  </a:cubicBezTo>
                  <a:cubicBezTo>
                    <a:pt x="608" y="135"/>
                    <a:pt x="611" y="137"/>
                    <a:pt x="609" y="139"/>
                  </a:cubicBezTo>
                  <a:cubicBezTo>
                    <a:pt x="612" y="143"/>
                    <a:pt x="613" y="140"/>
                    <a:pt x="616" y="137"/>
                  </a:cubicBezTo>
                  <a:cubicBezTo>
                    <a:pt x="617" y="142"/>
                    <a:pt x="624" y="146"/>
                    <a:pt x="626" y="140"/>
                  </a:cubicBezTo>
                  <a:cubicBezTo>
                    <a:pt x="627" y="145"/>
                    <a:pt x="630" y="142"/>
                    <a:pt x="633" y="142"/>
                  </a:cubicBezTo>
                  <a:cubicBezTo>
                    <a:pt x="637" y="143"/>
                    <a:pt x="640" y="143"/>
                    <a:pt x="644" y="143"/>
                  </a:cubicBezTo>
                  <a:cubicBezTo>
                    <a:pt x="648" y="143"/>
                    <a:pt x="649" y="139"/>
                    <a:pt x="652" y="141"/>
                  </a:cubicBezTo>
                  <a:cubicBezTo>
                    <a:pt x="654" y="141"/>
                    <a:pt x="659" y="143"/>
                    <a:pt x="658" y="138"/>
                  </a:cubicBezTo>
                  <a:cubicBezTo>
                    <a:pt x="659" y="142"/>
                    <a:pt x="667" y="146"/>
                    <a:pt x="667" y="139"/>
                  </a:cubicBezTo>
                  <a:cubicBezTo>
                    <a:pt x="670" y="143"/>
                    <a:pt x="672" y="138"/>
                    <a:pt x="674" y="140"/>
                  </a:cubicBezTo>
                  <a:cubicBezTo>
                    <a:pt x="677" y="143"/>
                    <a:pt x="676" y="144"/>
                    <a:pt x="675" y="148"/>
                  </a:cubicBezTo>
                  <a:cubicBezTo>
                    <a:pt x="680" y="147"/>
                    <a:pt x="684" y="145"/>
                    <a:pt x="689" y="144"/>
                  </a:cubicBezTo>
                  <a:cubicBezTo>
                    <a:pt x="690" y="143"/>
                    <a:pt x="691" y="141"/>
                    <a:pt x="692" y="140"/>
                  </a:cubicBezTo>
                  <a:cubicBezTo>
                    <a:pt x="693" y="140"/>
                    <a:pt x="694" y="142"/>
                    <a:pt x="696" y="142"/>
                  </a:cubicBezTo>
                  <a:cubicBezTo>
                    <a:pt x="697" y="141"/>
                    <a:pt x="701" y="141"/>
                    <a:pt x="701" y="139"/>
                  </a:cubicBezTo>
                  <a:cubicBezTo>
                    <a:pt x="700" y="138"/>
                    <a:pt x="701" y="134"/>
                    <a:pt x="699" y="133"/>
                  </a:cubicBezTo>
                  <a:cubicBezTo>
                    <a:pt x="697" y="132"/>
                    <a:pt x="696" y="130"/>
                    <a:pt x="694" y="132"/>
                  </a:cubicBezTo>
                  <a:cubicBezTo>
                    <a:pt x="691" y="134"/>
                    <a:pt x="691" y="135"/>
                    <a:pt x="689" y="132"/>
                  </a:cubicBezTo>
                  <a:cubicBezTo>
                    <a:pt x="687" y="129"/>
                    <a:pt x="695" y="123"/>
                    <a:pt x="697" y="122"/>
                  </a:cubicBezTo>
                  <a:cubicBezTo>
                    <a:pt x="702" y="118"/>
                    <a:pt x="694" y="115"/>
                    <a:pt x="696" y="114"/>
                  </a:cubicBezTo>
                  <a:cubicBezTo>
                    <a:pt x="698" y="112"/>
                    <a:pt x="704" y="116"/>
                    <a:pt x="707" y="115"/>
                  </a:cubicBezTo>
                  <a:cubicBezTo>
                    <a:pt x="713" y="113"/>
                    <a:pt x="714" y="112"/>
                    <a:pt x="718" y="107"/>
                  </a:cubicBezTo>
                  <a:cubicBezTo>
                    <a:pt x="715" y="106"/>
                    <a:pt x="712" y="105"/>
                    <a:pt x="710" y="103"/>
                  </a:cubicBezTo>
                  <a:cubicBezTo>
                    <a:pt x="714" y="103"/>
                    <a:pt x="719" y="102"/>
                    <a:pt x="724" y="101"/>
                  </a:cubicBezTo>
                  <a:cubicBezTo>
                    <a:pt x="724" y="96"/>
                    <a:pt x="712" y="95"/>
                    <a:pt x="708" y="94"/>
                  </a:cubicBezTo>
                  <a:cubicBezTo>
                    <a:pt x="714" y="94"/>
                    <a:pt x="719" y="94"/>
                    <a:pt x="724" y="94"/>
                  </a:cubicBezTo>
                  <a:cubicBezTo>
                    <a:pt x="725" y="88"/>
                    <a:pt x="710" y="90"/>
                    <a:pt x="706" y="89"/>
                  </a:cubicBezTo>
                  <a:cubicBezTo>
                    <a:pt x="716" y="88"/>
                    <a:pt x="726" y="87"/>
                    <a:pt x="735" y="85"/>
                  </a:cubicBezTo>
                  <a:cubicBezTo>
                    <a:pt x="735" y="84"/>
                    <a:pt x="734" y="82"/>
                    <a:pt x="734" y="80"/>
                  </a:cubicBezTo>
                  <a:cubicBezTo>
                    <a:pt x="737" y="81"/>
                    <a:pt x="742" y="84"/>
                    <a:pt x="745" y="82"/>
                  </a:cubicBezTo>
                  <a:cubicBezTo>
                    <a:pt x="750" y="79"/>
                    <a:pt x="752" y="78"/>
                    <a:pt x="756" y="74"/>
                  </a:cubicBezTo>
                  <a:cubicBezTo>
                    <a:pt x="752" y="73"/>
                    <a:pt x="749" y="73"/>
                    <a:pt x="745" y="73"/>
                  </a:cubicBezTo>
                  <a:cubicBezTo>
                    <a:pt x="751" y="72"/>
                    <a:pt x="756" y="71"/>
                    <a:pt x="762" y="70"/>
                  </a:cubicBezTo>
                  <a:cubicBezTo>
                    <a:pt x="767" y="69"/>
                    <a:pt x="772" y="63"/>
                    <a:pt x="777" y="60"/>
                  </a:cubicBezTo>
                  <a:cubicBezTo>
                    <a:pt x="782" y="57"/>
                    <a:pt x="801" y="52"/>
                    <a:pt x="802" y="45"/>
                  </a:cubicBezTo>
                  <a:cubicBezTo>
                    <a:pt x="787" y="48"/>
                    <a:pt x="773" y="51"/>
                    <a:pt x="759" y="54"/>
                  </a:cubicBezTo>
                  <a:cubicBezTo>
                    <a:pt x="768" y="51"/>
                    <a:pt x="776" y="48"/>
                    <a:pt x="785" y="46"/>
                  </a:cubicBezTo>
                  <a:cubicBezTo>
                    <a:pt x="780" y="45"/>
                    <a:pt x="775" y="44"/>
                    <a:pt x="770" y="43"/>
                  </a:cubicBezTo>
                  <a:cubicBezTo>
                    <a:pt x="781" y="42"/>
                    <a:pt x="792" y="42"/>
                    <a:pt x="803" y="41"/>
                  </a:cubicBezTo>
                  <a:cubicBezTo>
                    <a:pt x="811" y="40"/>
                    <a:pt x="821" y="32"/>
                    <a:pt x="829" y="28"/>
                  </a:cubicBezTo>
                  <a:cubicBezTo>
                    <a:pt x="819" y="24"/>
                    <a:pt x="810" y="22"/>
                    <a:pt x="800" y="20"/>
                  </a:cubicBezTo>
                  <a:cubicBezTo>
                    <a:pt x="791" y="19"/>
                    <a:pt x="783" y="21"/>
                    <a:pt x="774" y="23"/>
                  </a:cubicBezTo>
                  <a:cubicBezTo>
                    <a:pt x="779" y="21"/>
                    <a:pt x="784" y="18"/>
                    <a:pt x="788" y="15"/>
                  </a:cubicBezTo>
                  <a:cubicBezTo>
                    <a:pt x="779" y="14"/>
                    <a:pt x="770" y="11"/>
                    <a:pt x="761" y="11"/>
                  </a:cubicBezTo>
                  <a:cubicBezTo>
                    <a:pt x="753" y="11"/>
                    <a:pt x="743" y="14"/>
                    <a:pt x="735" y="15"/>
                  </a:cubicBezTo>
                  <a:cubicBezTo>
                    <a:pt x="736" y="18"/>
                    <a:pt x="737" y="20"/>
                    <a:pt x="739" y="22"/>
                  </a:cubicBezTo>
                  <a:cubicBezTo>
                    <a:pt x="734" y="19"/>
                    <a:pt x="729" y="14"/>
                    <a:pt x="724" y="14"/>
                  </a:cubicBezTo>
                  <a:cubicBezTo>
                    <a:pt x="717" y="14"/>
                    <a:pt x="710" y="13"/>
                    <a:pt x="703" y="13"/>
                  </a:cubicBezTo>
                  <a:cubicBezTo>
                    <a:pt x="708" y="17"/>
                    <a:pt x="712" y="20"/>
                    <a:pt x="716" y="24"/>
                  </a:cubicBezTo>
                  <a:cubicBezTo>
                    <a:pt x="711" y="22"/>
                    <a:pt x="706" y="20"/>
                    <a:pt x="701" y="18"/>
                  </a:cubicBezTo>
                  <a:cubicBezTo>
                    <a:pt x="698" y="17"/>
                    <a:pt x="690" y="14"/>
                    <a:pt x="688" y="15"/>
                  </a:cubicBezTo>
                  <a:cubicBezTo>
                    <a:pt x="686" y="16"/>
                    <a:pt x="685" y="19"/>
                    <a:pt x="683" y="19"/>
                  </a:cubicBezTo>
                  <a:cubicBezTo>
                    <a:pt x="680" y="19"/>
                    <a:pt x="677" y="19"/>
                    <a:pt x="673" y="19"/>
                  </a:cubicBezTo>
                  <a:cubicBezTo>
                    <a:pt x="670" y="20"/>
                    <a:pt x="666" y="25"/>
                    <a:pt x="663" y="27"/>
                  </a:cubicBezTo>
                  <a:cubicBezTo>
                    <a:pt x="671" y="32"/>
                    <a:pt x="679" y="36"/>
                    <a:pt x="688" y="41"/>
                  </a:cubicBezTo>
                  <a:cubicBezTo>
                    <a:pt x="679" y="38"/>
                    <a:pt x="669" y="36"/>
                    <a:pt x="660" y="34"/>
                  </a:cubicBezTo>
                  <a:cubicBezTo>
                    <a:pt x="656" y="33"/>
                    <a:pt x="652" y="28"/>
                    <a:pt x="648" y="26"/>
                  </a:cubicBezTo>
                  <a:cubicBezTo>
                    <a:pt x="646" y="24"/>
                    <a:pt x="641" y="25"/>
                    <a:pt x="638" y="25"/>
                  </a:cubicBezTo>
                  <a:cubicBezTo>
                    <a:pt x="639" y="27"/>
                    <a:pt x="639" y="29"/>
                    <a:pt x="640" y="30"/>
                  </a:cubicBezTo>
                  <a:cubicBezTo>
                    <a:pt x="637" y="30"/>
                    <a:pt x="633" y="31"/>
                    <a:pt x="630" y="31"/>
                  </a:cubicBezTo>
                  <a:cubicBezTo>
                    <a:pt x="632" y="32"/>
                    <a:pt x="634" y="33"/>
                    <a:pt x="637" y="34"/>
                  </a:cubicBezTo>
                  <a:cubicBezTo>
                    <a:pt x="628" y="35"/>
                    <a:pt x="615" y="29"/>
                    <a:pt x="611" y="40"/>
                  </a:cubicBezTo>
                  <a:cubicBezTo>
                    <a:pt x="604" y="35"/>
                    <a:pt x="596" y="39"/>
                    <a:pt x="590" y="43"/>
                  </a:cubicBezTo>
                  <a:cubicBezTo>
                    <a:pt x="594" y="45"/>
                    <a:pt x="598" y="47"/>
                    <a:pt x="602" y="49"/>
                  </a:cubicBezTo>
                  <a:cubicBezTo>
                    <a:pt x="607" y="47"/>
                    <a:pt x="611" y="46"/>
                    <a:pt x="615" y="44"/>
                  </a:cubicBezTo>
                  <a:close/>
                  <a:moveTo>
                    <a:pt x="521" y="118"/>
                  </a:moveTo>
                  <a:cubicBezTo>
                    <a:pt x="518" y="115"/>
                    <a:pt x="515" y="115"/>
                    <a:pt x="511" y="116"/>
                  </a:cubicBezTo>
                  <a:cubicBezTo>
                    <a:pt x="507" y="117"/>
                    <a:pt x="509" y="120"/>
                    <a:pt x="512" y="120"/>
                  </a:cubicBezTo>
                  <a:cubicBezTo>
                    <a:pt x="515" y="119"/>
                    <a:pt x="518" y="117"/>
                    <a:pt x="521" y="118"/>
                  </a:cubicBezTo>
                  <a:close/>
                  <a:moveTo>
                    <a:pt x="684" y="367"/>
                  </a:moveTo>
                  <a:cubicBezTo>
                    <a:pt x="687" y="365"/>
                    <a:pt x="694" y="358"/>
                    <a:pt x="687" y="356"/>
                  </a:cubicBezTo>
                  <a:cubicBezTo>
                    <a:pt x="684" y="355"/>
                    <a:pt x="681" y="358"/>
                    <a:pt x="681" y="360"/>
                  </a:cubicBezTo>
                  <a:cubicBezTo>
                    <a:pt x="681" y="364"/>
                    <a:pt x="682" y="364"/>
                    <a:pt x="684" y="367"/>
                  </a:cubicBezTo>
                  <a:close/>
                  <a:moveTo>
                    <a:pt x="1228" y="486"/>
                  </a:moveTo>
                  <a:cubicBezTo>
                    <a:pt x="1227" y="486"/>
                    <a:pt x="1227" y="487"/>
                    <a:pt x="1226" y="488"/>
                  </a:cubicBezTo>
                  <a:cubicBezTo>
                    <a:pt x="1233" y="494"/>
                    <a:pt x="1243" y="483"/>
                    <a:pt x="1249" y="481"/>
                  </a:cubicBezTo>
                  <a:cubicBezTo>
                    <a:pt x="1252" y="480"/>
                    <a:pt x="1253" y="482"/>
                    <a:pt x="1254" y="479"/>
                  </a:cubicBezTo>
                  <a:cubicBezTo>
                    <a:pt x="1255" y="477"/>
                    <a:pt x="1256" y="474"/>
                    <a:pt x="1257" y="472"/>
                  </a:cubicBezTo>
                  <a:cubicBezTo>
                    <a:pt x="1258" y="468"/>
                    <a:pt x="1256" y="464"/>
                    <a:pt x="1254" y="461"/>
                  </a:cubicBezTo>
                  <a:cubicBezTo>
                    <a:pt x="1259" y="458"/>
                    <a:pt x="1260" y="458"/>
                    <a:pt x="1261" y="452"/>
                  </a:cubicBezTo>
                  <a:cubicBezTo>
                    <a:pt x="1258" y="453"/>
                    <a:pt x="1257" y="448"/>
                    <a:pt x="1256" y="446"/>
                  </a:cubicBezTo>
                  <a:cubicBezTo>
                    <a:pt x="1254" y="444"/>
                    <a:pt x="1250" y="447"/>
                    <a:pt x="1248" y="447"/>
                  </a:cubicBezTo>
                  <a:cubicBezTo>
                    <a:pt x="1249" y="446"/>
                    <a:pt x="1249" y="446"/>
                    <a:pt x="1249" y="445"/>
                  </a:cubicBezTo>
                  <a:cubicBezTo>
                    <a:pt x="1244" y="442"/>
                    <a:pt x="1239" y="448"/>
                    <a:pt x="1236" y="452"/>
                  </a:cubicBezTo>
                  <a:cubicBezTo>
                    <a:pt x="1238" y="453"/>
                    <a:pt x="1240" y="453"/>
                    <a:pt x="1241" y="454"/>
                  </a:cubicBezTo>
                  <a:cubicBezTo>
                    <a:pt x="1239" y="456"/>
                    <a:pt x="1238" y="458"/>
                    <a:pt x="1235" y="457"/>
                  </a:cubicBezTo>
                  <a:cubicBezTo>
                    <a:pt x="1233" y="456"/>
                    <a:pt x="1231" y="455"/>
                    <a:pt x="1229" y="456"/>
                  </a:cubicBezTo>
                  <a:cubicBezTo>
                    <a:pt x="1226" y="458"/>
                    <a:pt x="1227" y="458"/>
                    <a:pt x="1228" y="462"/>
                  </a:cubicBezTo>
                  <a:cubicBezTo>
                    <a:pt x="1229" y="463"/>
                    <a:pt x="1226" y="465"/>
                    <a:pt x="1225" y="466"/>
                  </a:cubicBezTo>
                  <a:cubicBezTo>
                    <a:pt x="1228" y="467"/>
                    <a:pt x="1230" y="469"/>
                    <a:pt x="1234" y="469"/>
                  </a:cubicBezTo>
                  <a:cubicBezTo>
                    <a:pt x="1232" y="471"/>
                    <a:pt x="1229" y="473"/>
                    <a:pt x="1227" y="477"/>
                  </a:cubicBezTo>
                  <a:cubicBezTo>
                    <a:pt x="1230" y="476"/>
                    <a:pt x="1233" y="474"/>
                    <a:pt x="1236" y="476"/>
                  </a:cubicBezTo>
                  <a:cubicBezTo>
                    <a:pt x="1234" y="476"/>
                    <a:pt x="1230" y="476"/>
                    <a:pt x="1228" y="478"/>
                  </a:cubicBezTo>
                  <a:cubicBezTo>
                    <a:pt x="1227" y="480"/>
                    <a:pt x="1225" y="481"/>
                    <a:pt x="1223" y="481"/>
                  </a:cubicBezTo>
                  <a:cubicBezTo>
                    <a:pt x="1224" y="481"/>
                    <a:pt x="1226" y="482"/>
                    <a:pt x="1227" y="482"/>
                  </a:cubicBezTo>
                  <a:cubicBezTo>
                    <a:pt x="1226" y="483"/>
                    <a:pt x="1224" y="484"/>
                    <a:pt x="1223" y="484"/>
                  </a:cubicBezTo>
                  <a:cubicBezTo>
                    <a:pt x="1225" y="485"/>
                    <a:pt x="1226" y="485"/>
                    <a:pt x="1228" y="486"/>
                  </a:cubicBezTo>
                  <a:close/>
                  <a:moveTo>
                    <a:pt x="652" y="356"/>
                  </a:moveTo>
                  <a:cubicBezTo>
                    <a:pt x="653" y="356"/>
                    <a:pt x="653" y="359"/>
                    <a:pt x="654" y="359"/>
                  </a:cubicBezTo>
                  <a:cubicBezTo>
                    <a:pt x="661" y="359"/>
                    <a:pt x="668" y="356"/>
                    <a:pt x="669" y="348"/>
                  </a:cubicBezTo>
                  <a:cubicBezTo>
                    <a:pt x="667" y="348"/>
                    <a:pt x="666" y="348"/>
                    <a:pt x="664" y="348"/>
                  </a:cubicBezTo>
                  <a:cubicBezTo>
                    <a:pt x="660" y="348"/>
                    <a:pt x="658" y="348"/>
                    <a:pt x="654" y="351"/>
                  </a:cubicBezTo>
                  <a:cubicBezTo>
                    <a:pt x="652" y="353"/>
                    <a:pt x="651" y="353"/>
                    <a:pt x="652" y="356"/>
                  </a:cubicBezTo>
                  <a:close/>
                  <a:moveTo>
                    <a:pt x="578" y="165"/>
                  </a:moveTo>
                  <a:cubicBezTo>
                    <a:pt x="577" y="161"/>
                    <a:pt x="573" y="154"/>
                    <a:pt x="568" y="156"/>
                  </a:cubicBezTo>
                  <a:cubicBezTo>
                    <a:pt x="565" y="157"/>
                    <a:pt x="552" y="159"/>
                    <a:pt x="554" y="166"/>
                  </a:cubicBezTo>
                  <a:cubicBezTo>
                    <a:pt x="555" y="168"/>
                    <a:pt x="566" y="172"/>
                    <a:pt x="568" y="174"/>
                  </a:cubicBezTo>
                  <a:cubicBezTo>
                    <a:pt x="574" y="173"/>
                    <a:pt x="580" y="174"/>
                    <a:pt x="578" y="165"/>
                  </a:cubicBezTo>
                  <a:close/>
                  <a:moveTo>
                    <a:pt x="489" y="98"/>
                  </a:moveTo>
                  <a:cubicBezTo>
                    <a:pt x="493" y="99"/>
                    <a:pt x="494" y="93"/>
                    <a:pt x="498" y="96"/>
                  </a:cubicBezTo>
                  <a:cubicBezTo>
                    <a:pt x="497" y="97"/>
                    <a:pt x="496" y="98"/>
                    <a:pt x="496" y="98"/>
                  </a:cubicBezTo>
                  <a:cubicBezTo>
                    <a:pt x="498" y="99"/>
                    <a:pt x="500" y="99"/>
                    <a:pt x="502" y="100"/>
                  </a:cubicBezTo>
                  <a:cubicBezTo>
                    <a:pt x="502" y="106"/>
                    <a:pt x="493" y="101"/>
                    <a:pt x="489" y="104"/>
                  </a:cubicBezTo>
                  <a:cubicBezTo>
                    <a:pt x="490" y="116"/>
                    <a:pt x="503" y="104"/>
                    <a:pt x="506" y="107"/>
                  </a:cubicBezTo>
                  <a:cubicBezTo>
                    <a:pt x="508" y="110"/>
                    <a:pt x="513" y="109"/>
                    <a:pt x="517" y="110"/>
                  </a:cubicBezTo>
                  <a:cubicBezTo>
                    <a:pt x="521" y="110"/>
                    <a:pt x="521" y="112"/>
                    <a:pt x="523" y="116"/>
                  </a:cubicBezTo>
                  <a:cubicBezTo>
                    <a:pt x="525" y="119"/>
                    <a:pt x="541" y="119"/>
                    <a:pt x="533" y="109"/>
                  </a:cubicBezTo>
                  <a:cubicBezTo>
                    <a:pt x="532" y="108"/>
                    <a:pt x="529" y="106"/>
                    <a:pt x="529" y="104"/>
                  </a:cubicBezTo>
                  <a:cubicBezTo>
                    <a:pt x="530" y="102"/>
                    <a:pt x="530" y="102"/>
                    <a:pt x="528" y="100"/>
                  </a:cubicBezTo>
                  <a:cubicBezTo>
                    <a:pt x="525" y="97"/>
                    <a:pt x="524" y="98"/>
                    <a:pt x="520" y="99"/>
                  </a:cubicBezTo>
                  <a:cubicBezTo>
                    <a:pt x="521" y="90"/>
                    <a:pt x="510" y="95"/>
                    <a:pt x="507" y="96"/>
                  </a:cubicBezTo>
                  <a:cubicBezTo>
                    <a:pt x="505" y="91"/>
                    <a:pt x="503" y="87"/>
                    <a:pt x="497" y="88"/>
                  </a:cubicBezTo>
                  <a:cubicBezTo>
                    <a:pt x="490" y="89"/>
                    <a:pt x="486" y="87"/>
                    <a:pt x="484" y="94"/>
                  </a:cubicBezTo>
                  <a:cubicBezTo>
                    <a:pt x="486" y="94"/>
                    <a:pt x="488" y="94"/>
                    <a:pt x="491" y="94"/>
                  </a:cubicBezTo>
                  <a:cubicBezTo>
                    <a:pt x="490" y="95"/>
                    <a:pt x="489" y="97"/>
                    <a:pt x="489" y="98"/>
                  </a:cubicBezTo>
                  <a:close/>
                  <a:moveTo>
                    <a:pt x="491" y="129"/>
                  </a:moveTo>
                  <a:cubicBezTo>
                    <a:pt x="493" y="132"/>
                    <a:pt x="495" y="128"/>
                    <a:pt x="493" y="126"/>
                  </a:cubicBezTo>
                  <a:cubicBezTo>
                    <a:pt x="491" y="124"/>
                    <a:pt x="490" y="123"/>
                    <a:pt x="488" y="121"/>
                  </a:cubicBezTo>
                  <a:cubicBezTo>
                    <a:pt x="486" y="120"/>
                    <a:pt x="484" y="117"/>
                    <a:pt x="481" y="118"/>
                  </a:cubicBezTo>
                  <a:cubicBezTo>
                    <a:pt x="481" y="121"/>
                    <a:pt x="482" y="123"/>
                    <a:pt x="483" y="125"/>
                  </a:cubicBezTo>
                  <a:cubicBezTo>
                    <a:pt x="485" y="127"/>
                    <a:pt x="489" y="128"/>
                    <a:pt x="491" y="129"/>
                  </a:cubicBezTo>
                  <a:close/>
                  <a:moveTo>
                    <a:pt x="537" y="75"/>
                  </a:moveTo>
                  <a:cubicBezTo>
                    <a:pt x="535" y="71"/>
                    <a:pt x="524" y="72"/>
                    <a:pt x="527" y="78"/>
                  </a:cubicBezTo>
                  <a:cubicBezTo>
                    <a:pt x="533" y="80"/>
                    <a:pt x="541" y="85"/>
                    <a:pt x="537" y="75"/>
                  </a:cubicBezTo>
                  <a:close/>
                  <a:moveTo>
                    <a:pt x="552" y="111"/>
                  </a:moveTo>
                  <a:cubicBezTo>
                    <a:pt x="550" y="112"/>
                    <a:pt x="548" y="112"/>
                    <a:pt x="545" y="113"/>
                  </a:cubicBezTo>
                  <a:cubicBezTo>
                    <a:pt x="547" y="114"/>
                    <a:pt x="551" y="118"/>
                    <a:pt x="551" y="118"/>
                  </a:cubicBezTo>
                  <a:cubicBezTo>
                    <a:pt x="554" y="118"/>
                    <a:pt x="556" y="117"/>
                    <a:pt x="558" y="116"/>
                  </a:cubicBezTo>
                  <a:cubicBezTo>
                    <a:pt x="561" y="115"/>
                    <a:pt x="566" y="115"/>
                    <a:pt x="567" y="113"/>
                  </a:cubicBezTo>
                  <a:cubicBezTo>
                    <a:pt x="568" y="111"/>
                    <a:pt x="565" y="109"/>
                    <a:pt x="568" y="106"/>
                  </a:cubicBezTo>
                  <a:cubicBezTo>
                    <a:pt x="565" y="105"/>
                    <a:pt x="561" y="105"/>
                    <a:pt x="559" y="104"/>
                  </a:cubicBezTo>
                  <a:cubicBezTo>
                    <a:pt x="557" y="104"/>
                    <a:pt x="555" y="101"/>
                    <a:pt x="552" y="100"/>
                  </a:cubicBezTo>
                  <a:cubicBezTo>
                    <a:pt x="549" y="98"/>
                    <a:pt x="536" y="96"/>
                    <a:pt x="543" y="104"/>
                  </a:cubicBezTo>
                  <a:cubicBezTo>
                    <a:pt x="542" y="104"/>
                    <a:pt x="541" y="104"/>
                    <a:pt x="541" y="104"/>
                  </a:cubicBezTo>
                  <a:cubicBezTo>
                    <a:pt x="542" y="111"/>
                    <a:pt x="548" y="108"/>
                    <a:pt x="552" y="111"/>
                  </a:cubicBezTo>
                  <a:close/>
                  <a:moveTo>
                    <a:pt x="434" y="114"/>
                  </a:moveTo>
                  <a:cubicBezTo>
                    <a:pt x="427" y="115"/>
                    <a:pt x="424" y="114"/>
                    <a:pt x="426" y="122"/>
                  </a:cubicBezTo>
                  <a:cubicBezTo>
                    <a:pt x="429" y="122"/>
                    <a:pt x="432" y="127"/>
                    <a:pt x="434" y="126"/>
                  </a:cubicBezTo>
                  <a:cubicBezTo>
                    <a:pt x="439" y="125"/>
                    <a:pt x="443" y="124"/>
                    <a:pt x="447" y="123"/>
                  </a:cubicBezTo>
                  <a:cubicBezTo>
                    <a:pt x="450" y="122"/>
                    <a:pt x="449" y="121"/>
                    <a:pt x="450" y="119"/>
                  </a:cubicBezTo>
                  <a:cubicBezTo>
                    <a:pt x="450" y="117"/>
                    <a:pt x="445" y="118"/>
                    <a:pt x="444" y="116"/>
                  </a:cubicBezTo>
                  <a:cubicBezTo>
                    <a:pt x="447" y="116"/>
                    <a:pt x="451" y="115"/>
                    <a:pt x="453" y="112"/>
                  </a:cubicBezTo>
                  <a:cubicBezTo>
                    <a:pt x="448" y="110"/>
                    <a:pt x="440" y="113"/>
                    <a:pt x="434" y="114"/>
                  </a:cubicBezTo>
                  <a:close/>
                  <a:moveTo>
                    <a:pt x="448" y="144"/>
                  </a:moveTo>
                  <a:cubicBezTo>
                    <a:pt x="450" y="146"/>
                    <a:pt x="453" y="147"/>
                    <a:pt x="456" y="149"/>
                  </a:cubicBezTo>
                  <a:cubicBezTo>
                    <a:pt x="454" y="150"/>
                    <a:pt x="452" y="151"/>
                    <a:pt x="450" y="151"/>
                  </a:cubicBezTo>
                  <a:cubicBezTo>
                    <a:pt x="452" y="152"/>
                    <a:pt x="459" y="154"/>
                    <a:pt x="459" y="156"/>
                  </a:cubicBezTo>
                  <a:cubicBezTo>
                    <a:pt x="459" y="161"/>
                    <a:pt x="454" y="158"/>
                    <a:pt x="450" y="158"/>
                  </a:cubicBezTo>
                  <a:cubicBezTo>
                    <a:pt x="449" y="158"/>
                    <a:pt x="441" y="159"/>
                    <a:pt x="440" y="157"/>
                  </a:cubicBezTo>
                  <a:cubicBezTo>
                    <a:pt x="439" y="152"/>
                    <a:pt x="438" y="152"/>
                    <a:pt x="434" y="153"/>
                  </a:cubicBezTo>
                  <a:cubicBezTo>
                    <a:pt x="434" y="152"/>
                    <a:pt x="435" y="152"/>
                    <a:pt x="436" y="151"/>
                  </a:cubicBezTo>
                  <a:cubicBezTo>
                    <a:pt x="433" y="149"/>
                    <a:pt x="429" y="144"/>
                    <a:pt x="425" y="145"/>
                  </a:cubicBezTo>
                  <a:cubicBezTo>
                    <a:pt x="418" y="146"/>
                    <a:pt x="421" y="143"/>
                    <a:pt x="415" y="141"/>
                  </a:cubicBezTo>
                  <a:cubicBezTo>
                    <a:pt x="414" y="140"/>
                    <a:pt x="405" y="141"/>
                    <a:pt x="405" y="143"/>
                  </a:cubicBezTo>
                  <a:cubicBezTo>
                    <a:pt x="405" y="145"/>
                    <a:pt x="412" y="146"/>
                    <a:pt x="414" y="147"/>
                  </a:cubicBezTo>
                  <a:cubicBezTo>
                    <a:pt x="408" y="146"/>
                    <a:pt x="404" y="146"/>
                    <a:pt x="398" y="148"/>
                  </a:cubicBezTo>
                  <a:cubicBezTo>
                    <a:pt x="398" y="151"/>
                    <a:pt x="398" y="151"/>
                    <a:pt x="398" y="151"/>
                  </a:cubicBezTo>
                  <a:cubicBezTo>
                    <a:pt x="402" y="153"/>
                    <a:pt x="409" y="151"/>
                    <a:pt x="413" y="151"/>
                  </a:cubicBezTo>
                  <a:cubicBezTo>
                    <a:pt x="411" y="152"/>
                    <a:pt x="394" y="151"/>
                    <a:pt x="394" y="156"/>
                  </a:cubicBezTo>
                  <a:cubicBezTo>
                    <a:pt x="395" y="160"/>
                    <a:pt x="409" y="155"/>
                    <a:pt x="411" y="155"/>
                  </a:cubicBezTo>
                  <a:cubicBezTo>
                    <a:pt x="405" y="159"/>
                    <a:pt x="394" y="156"/>
                    <a:pt x="391" y="162"/>
                  </a:cubicBezTo>
                  <a:cubicBezTo>
                    <a:pt x="395" y="164"/>
                    <a:pt x="397" y="165"/>
                    <a:pt x="402" y="163"/>
                  </a:cubicBezTo>
                  <a:cubicBezTo>
                    <a:pt x="402" y="164"/>
                    <a:pt x="402" y="165"/>
                    <a:pt x="402" y="166"/>
                  </a:cubicBezTo>
                  <a:cubicBezTo>
                    <a:pt x="403" y="166"/>
                    <a:pt x="405" y="167"/>
                    <a:pt x="407" y="167"/>
                  </a:cubicBezTo>
                  <a:cubicBezTo>
                    <a:pt x="406" y="163"/>
                    <a:pt x="410" y="164"/>
                    <a:pt x="411" y="168"/>
                  </a:cubicBezTo>
                  <a:cubicBezTo>
                    <a:pt x="416" y="165"/>
                    <a:pt x="417" y="164"/>
                    <a:pt x="419" y="158"/>
                  </a:cubicBezTo>
                  <a:cubicBezTo>
                    <a:pt x="422" y="160"/>
                    <a:pt x="421" y="162"/>
                    <a:pt x="420" y="165"/>
                  </a:cubicBezTo>
                  <a:cubicBezTo>
                    <a:pt x="423" y="165"/>
                    <a:pt x="429" y="167"/>
                    <a:pt x="430" y="163"/>
                  </a:cubicBezTo>
                  <a:cubicBezTo>
                    <a:pt x="432" y="167"/>
                    <a:pt x="438" y="165"/>
                    <a:pt x="441" y="162"/>
                  </a:cubicBezTo>
                  <a:cubicBezTo>
                    <a:pt x="436" y="169"/>
                    <a:pt x="424" y="170"/>
                    <a:pt x="416" y="172"/>
                  </a:cubicBezTo>
                  <a:cubicBezTo>
                    <a:pt x="426" y="179"/>
                    <a:pt x="430" y="177"/>
                    <a:pt x="440" y="173"/>
                  </a:cubicBezTo>
                  <a:cubicBezTo>
                    <a:pt x="446" y="171"/>
                    <a:pt x="452" y="169"/>
                    <a:pt x="457" y="167"/>
                  </a:cubicBezTo>
                  <a:cubicBezTo>
                    <a:pt x="461" y="165"/>
                    <a:pt x="463" y="168"/>
                    <a:pt x="466" y="168"/>
                  </a:cubicBezTo>
                  <a:cubicBezTo>
                    <a:pt x="467" y="168"/>
                    <a:pt x="468" y="165"/>
                    <a:pt x="470" y="165"/>
                  </a:cubicBezTo>
                  <a:cubicBezTo>
                    <a:pt x="473" y="165"/>
                    <a:pt x="476" y="165"/>
                    <a:pt x="479" y="165"/>
                  </a:cubicBezTo>
                  <a:cubicBezTo>
                    <a:pt x="482" y="165"/>
                    <a:pt x="484" y="161"/>
                    <a:pt x="485" y="157"/>
                  </a:cubicBezTo>
                  <a:cubicBezTo>
                    <a:pt x="486" y="152"/>
                    <a:pt x="485" y="148"/>
                    <a:pt x="479" y="149"/>
                  </a:cubicBezTo>
                  <a:cubicBezTo>
                    <a:pt x="471" y="150"/>
                    <a:pt x="478" y="152"/>
                    <a:pt x="475" y="156"/>
                  </a:cubicBezTo>
                  <a:cubicBezTo>
                    <a:pt x="473" y="152"/>
                    <a:pt x="472" y="151"/>
                    <a:pt x="469" y="150"/>
                  </a:cubicBezTo>
                  <a:cubicBezTo>
                    <a:pt x="467" y="149"/>
                    <a:pt x="466" y="145"/>
                    <a:pt x="464" y="144"/>
                  </a:cubicBezTo>
                  <a:cubicBezTo>
                    <a:pt x="461" y="141"/>
                    <a:pt x="463" y="132"/>
                    <a:pt x="456" y="135"/>
                  </a:cubicBezTo>
                  <a:cubicBezTo>
                    <a:pt x="453" y="139"/>
                    <a:pt x="451" y="141"/>
                    <a:pt x="448" y="144"/>
                  </a:cubicBezTo>
                  <a:close/>
                  <a:moveTo>
                    <a:pt x="553" y="74"/>
                  </a:moveTo>
                  <a:cubicBezTo>
                    <a:pt x="554" y="83"/>
                    <a:pt x="564" y="83"/>
                    <a:pt x="570" y="81"/>
                  </a:cubicBezTo>
                  <a:cubicBezTo>
                    <a:pt x="568" y="84"/>
                    <a:pt x="565" y="84"/>
                    <a:pt x="562" y="84"/>
                  </a:cubicBezTo>
                  <a:cubicBezTo>
                    <a:pt x="560" y="84"/>
                    <a:pt x="560" y="88"/>
                    <a:pt x="563" y="87"/>
                  </a:cubicBezTo>
                  <a:cubicBezTo>
                    <a:pt x="565" y="87"/>
                    <a:pt x="565" y="91"/>
                    <a:pt x="568" y="89"/>
                  </a:cubicBezTo>
                  <a:cubicBezTo>
                    <a:pt x="570" y="88"/>
                    <a:pt x="571" y="86"/>
                    <a:pt x="573" y="87"/>
                  </a:cubicBezTo>
                  <a:cubicBezTo>
                    <a:pt x="573" y="88"/>
                    <a:pt x="573" y="89"/>
                    <a:pt x="573" y="89"/>
                  </a:cubicBezTo>
                  <a:cubicBezTo>
                    <a:pt x="576" y="91"/>
                    <a:pt x="577" y="88"/>
                    <a:pt x="579" y="87"/>
                  </a:cubicBezTo>
                  <a:cubicBezTo>
                    <a:pt x="580" y="87"/>
                    <a:pt x="582" y="90"/>
                    <a:pt x="582" y="86"/>
                  </a:cubicBezTo>
                  <a:cubicBezTo>
                    <a:pt x="586" y="88"/>
                    <a:pt x="593" y="85"/>
                    <a:pt x="596" y="88"/>
                  </a:cubicBezTo>
                  <a:cubicBezTo>
                    <a:pt x="593" y="89"/>
                    <a:pt x="589" y="89"/>
                    <a:pt x="585" y="89"/>
                  </a:cubicBezTo>
                  <a:cubicBezTo>
                    <a:pt x="591" y="92"/>
                    <a:pt x="596" y="91"/>
                    <a:pt x="602" y="90"/>
                  </a:cubicBezTo>
                  <a:cubicBezTo>
                    <a:pt x="592" y="92"/>
                    <a:pt x="582" y="91"/>
                    <a:pt x="572" y="95"/>
                  </a:cubicBezTo>
                  <a:cubicBezTo>
                    <a:pt x="575" y="98"/>
                    <a:pt x="578" y="98"/>
                    <a:pt x="582" y="99"/>
                  </a:cubicBezTo>
                  <a:cubicBezTo>
                    <a:pt x="580" y="99"/>
                    <a:pt x="578" y="99"/>
                    <a:pt x="576" y="99"/>
                  </a:cubicBezTo>
                  <a:cubicBezTo>
                    <a:pt x="579" y="104"/>
                    <a:pt x="587" y="102"/>
                    <a:pt x="592" y="103"/>
                  </a:cubicBezTo>
                  <a:cubicBezTo>
                    <a:pt x="589" y="104"/>
                    <a:pt x="586" y="104"/>
                    <a:pt x="582" y="104"/>
                  </a:cubicBezTo>
                  <a:cubicBezTo>
                    <a:pt x="587" y="111"/>
                    <a:pt x="596" y="110"/>
                    <a:pt x="603" y="111"/>
                  </a:cubicBezTo>
                  <a:cubicBezTo>
                    <a:pt x="603" y="109"/>
                    <a:pt x="601" y="107"/>
                    <a:pt x="600" y="107"/>
                  </a:cubicBezTo>
                  <a:cubicBezTo>
                    <a:pt x="604" y="107"/>
                    <a:pt x="606" y="109"/>
                    <a:pt x="609" y="111"/>
                  </a:cubicBezTo>
                  <a:cubicBezTo>
                    <a:pt x="608" y="108"/>
                    <a:pt x="606" y="105"/>
                    <a:pt x="605" y="102"/>
                  </a:cubicBezTo>
                  <a:cubicBezTo>
                    <a:pt x="608" y="105"/>
                    <a:pt x="611" y="108"/>
                    <a:pt x="614" y="111"/>
                  </a:cubicBezTo>
                  <a:cubicBezTo>
                    <a:pt x="616" y="107"/>
                    <a:pt x="617" y="105"/>
                    <a:pt x="615" y="102"/>
                  </a:cubicBezTo>
                  <a:cubicBezTo>
                    <a:pt x="628" y="109"/>
                    <a:pt x="613" y="96"/>
                    <a:pt x="623" y="93"/>
                  </a:cubicBezTo>
                  <a:cubicBezTo>
                    <a:pt x="622" y="96"/>
                    <a:pt x="623" y="99"/>
                    <a:pt x="624" y="101"/>
                  </a:cubicBezTo>
                  <a:cubicBezTo>
                    <a:pt x="627" y="99"/>
                    <a:pt x="630" y="98"/>
                    <a:pt x="629" y="94"/>
                  </a:cubicBezTo>
                  <a:cubicBezTo>
                    <a:pt x="631" y="96"/>
                    <a:pt x="641" y="91"/>
                    <a:pt x="645" y="90"/>
                  </a:cubicBezTo>
                  <a:cubicBezTo>
                    <a:pt x="643" y="87"/>
                    <a:pt x="641" y="85"/>
                    <a:pt x="638" y="83"/>
                  </a:cubicBezTo>
                  <a:cubicBezTo>
                    <a:pt x="638" y="84"/>
                    <a:pt x="637" y="85"/>
                    <a:pt x="636" y="86"/>
                  </a:cubicBezTo>
                  <a:cubicBezTo>
                    <a:pt x="636" y="79"/>
                    <a:pt x="628" y="83"/>
                    <a:pt x="625" y="85"/>
                  </a:cubicBezTo>
                  <a:cubicBezTo>
                    <a:pt x="629" y="78"/>
                    <a:pt x="631" y="75"/>
                    <a:pt x="622" y="74"/>
                  </a:cubicBezTo>
                  <a:cubicBezTo>
                    <a:pt x="627" y="69"/>
                    <a:pt x="620" y="64"/>
                    <a:pt x="615" y="68"/>
                  </a:cubicBezTo>
                  <a:cubicBezTo>
                    <a:pt x="616" y="69"/>
                    <a:pt x="617" y="71"/>
                    <a:pt x="618" y="73"/>
                  </a:cubicBezTo>
                  <a:cubicBezTo>
                    <a:pt x="616" y="73"/>
                    <a:pt x="613" y="72"/>
                    <a:pt x="611" y="70"/>
                  </a:cubicBezTo>
                  <a:cubicBezTo>
                    <a:pt x="611" y="68"/>
                    <a:pt x="613" y="64"/>
                    <a:pt x="609" y="65"/>
                  </a:cubicBezTo>
                  <a:cubicBezTo>
                    <a:pt x="605" y="66"/>
                    <a:pt x="601" y="64"/>
                    <a:pt x="598" y="61"/>
                  </a:cubicBezTo>
                  <a:cubicBezTo>
                    <a:pt x="593" y="55"/>
                    <a:pt x="591" y="51"/>
                    <a:pt x="584" y="49"/>
                  </a:cubicBezTo>
                  <a:cubicBezTo>
                    <a:pt x="580" y="48"/>
                    <a:pt x="574" y="46"/>
                    <a:pt x="571" y="50"/>
                  </a:cubicBezTo>
                  <a:cubicBezTo>
                    <a:pt x="574" y="52"/>
                    <a:pt x="578" y="50"/>
                    <a:pt x="582" y="52"/>
                  </a:cubicBezTo>
                  <a:cubicBezTo>
                    <a:pt x="578" y="58"/>
                    <a:pt x="566" y="50"/>
                    <a:pt x="563" y="59"/>
                  </a:cubicBezTo>
                  <a:cubicBezTo>
                    <a:pt x="566" y="60"/>
                    <a:pt x="570" y="59"/>
                    <a:pt x="572" y="61"/>
                  </a:cubicBezTo>
                  <a:cubicBezTo>
                    <a:pt x="570" y="62"/>
                    <a:pt x="556" y="63"/>
                    <a:pt x="560" y="67"/>
                  </a:cubicBezTo>
                  <a:cubicBezTo>
                    <a:pt x="558" y="68"/>
                    <a:pt x="556" y="68"/>
                    <a:pt x="554" y="69"/>
                  </a:cubicBezTo>
                  <a:cubicBezTo>
                    <a:pt x="558" y="71"/>
                    <a:pt x="560" y="70"/>
                    <a:pt x="563" y="71"/>
                  </a:cubicBezTo>
                  <a:cubicBezTo>
                    <a:pt x="563" y="71"/>
                    <a:pt x="562" y="72"/>
                    <a:pt x="562" y="72"/>
                  </a:cubicBezTo>
                  <a:cubicBezTo>
                    <a:pt x="565" y="74"/>
                    <a:pt x="569" y="70"/>
                    <a:pt x="572" y="72"/>
                  </a:cubicBezTo>
                  <a:cubicBezTo>
                    <a:pt x="570" y="72"/>
                    <a:pt x="569" y="73"/>
                    <a:pt x="568" y="74"/>
                  </a:cubicBezTo>
                  <a:cubicBezTo>
                    <a:pt x="569" y="74"/>
                    <a:pt x="570" y="75"/>
                    <a:pt x="571" y="76"/>
                  </a:cubicBezTo>
                  <a:cubicBezTo>
                    <a:pt x="569" y="76"/>
                    <a:pt x="568" y="75"/>
                    <a:pt x="567" y="75"/>
                  </a:cubicBezTo>
                  <a:cubicBezTo>
                    <a:pt x="562" y="75"/>
                    <a:pt x="558" y="74"/>
                    <a:pt x="553" y="74"/>
                  </a:cubicBezTo>
                  <a:close/>
                  <a:moveTo>
                    <a:pt x="493" y="147"/>
                  </a:moveTo>
                  <a:cubicBezTo>
                    <a:pt x="496" y="150"/>
                    <a:pt x="509" y="151"/>
                    <a:pt x="507" y="144"/>
                  </a:cubicBezTo>
                  <a:cubicBezTo>
                    <a:pt x="504" y="144"/>
                    <a:pt x="496" y="144"/>
                    <a:pt x="493" y="147"/>
                  </a:cubicBezTo>
                  <a:close/>
                  <a:moveTo>
                    <a:pt x="391" y="147"/>
                  </a:moveTo>
                  <a:cubicBezTo>
                    <a:pt x="389" y="148"/>
                    <a:pt x="377" y="153"/>
                    <a:pt x="378" y="156"/>
                  </a:cubicBezTo>
                  <a:cubicBezTo>
                    <a:pt x="379" y="159"/>
                    <a:pt x="385" y="158"/>
                    <a:pt x="386" y="156"/>
                  </a:cubicBezTo>
                  <a:cubicBezTo>
                    <a:pt x="388" y="154"/>
                    <a:pt x="392" y="151"/>
                    <a:pt x="391" y="147"/>
                  </a:cubicBezTo>
                  <a:close/>
                  <a:moveTo>
                    <a:pt x="1255" y="424"/>
                  </a:moveTo>
                  <a:cubicBezTo>
                    <a:pt x="1254" y="424"/>
                    <a:pt x="1254" y="424"/>
                    <a:pt x="1254" y="424"/>
                  </a:cubicBezTo>
                  <a:cubicBezTo>
                    <a:pt x="1255" y="425"/>
                    <a:pt x="1255" y="425"/>
                    <a:pt x="1255" y="425"/>
                  </a:cubicBezTo>
                  <a:cubicBezTo>
                    <a:pt x="1255" y="425"/>
                    <a:pt x="1255" y="424"/>
                    <a:pt x="1255" y="424"/>
                  </a:cubicBezTo>
                  <a:close/>
                  <a:moveTo>
                    <a:pt x="474" y="193"/>
                  </a:moveTo>
                  <a:cubicBezTo>
                    <a:pt x="478" y="194"/>
                    <a:pt x="478" y="195"/>
                    <a:pt x="481" y="197"/>
                  </a:cubicBezTo>
                  <a:cubicBezTo>
                    <a:pt x="484" y="200"/>
                    <a:pt x="485" y="202"/>
                    <a:pt x="488" y="201"/>
                  </a:cubicBezTo>
                  <a:cubicBezTo>
                    <a:pt x="491" y="200"/>
                    <a:pt x="493" y="196"/>
                    <a:pt x="493" y="193"/>
                  </a:cubicBezTo>
                  <a:cubicBezTo>
                    <a:pt x="493" y="190"/>
                    <a:pt x="490" y="189"/>
                    <a:pt x="487" y="187"/>
                  </a:cubicBezTo>
                  <a:cubicBezTo>
                    <a:pt x="482" y="188"/>
                    <a:pt x="476" y="186"/>
                    <a:pt x="474" y="193"/>
                  </a:cubicBezTo>
                  <a:close/>
                  <a:moveTo>
                    <a:pt x="500" y="164"/>
                  </a:moveTo>
                  <a:cubicBezTo>
                    <a:pt x="498" y="159"/>
                    <a:pt x="496" y="159"/>
                    <a:pt x="491" y="161"/>
                  </a:cubicBezTo>
                  <a:cubicBezTo>
                    <a:pt x="486" y="168"/>
                    <a:pt x="498" y="165"/>
                    <a:pt x="500" y="164"/>
                  </a:cubicBezTo>
                  <a:close/>
                  <a:moveTo>
                    <a:pt x="492" y="139"/>
                  </a:moveTo>
                  <a:cubicBezTo>
                    <a:pt x="493" y="141"/>
                    <a:pt x="493" y="141"/>
                    <a:pt x="494" y="144"/>
                  </a:cubicBezTo>
                  <a:cubicBezTo>
                    <a:pt x="497" y="144"/>
                    <a:pt x="502" y="145"/>
                    <a:pt x="505" y="142"/>
                  </a:cubicBezTo>
                  <a:cubicBezTo>
                    <a:pt x="503" y="141"/>
                    <a:pt x="501" y="140"/>
                    <a:pt x="500" y="139"/>
                  </a:cubicBezTo>
                  <a:cubicBezTo>
                    <a:pt x="497" y="137"/>
                    <a:pt x="494" y="138"/>
                    <a:pt x="492" y="139"/>
                  </a:cubicBezTo>
                  <a:close/>
                  <a:moveTo>
                    <a:pt x="577" y="124"/>
                  </a:moveTo>
                  <a:cubicBezTo>
                    <a:pt x="579" y="122"/>
                    <a:pt x="580" y="120"/>
                    <a:pt x="581" y="119"/>
                  </a:cubicBezTo>
                  <a:cubicBezTo>
                    <a:pt x="573" y="116"/>
                    <a:pt x="564" y="116"/>
                    <a:pt x="557" y="120"/>
                  </a:cubicBezTo>
                  <a:cubicBezTo>
                    <a:pt x="558" y="126"/>
                    <a:pt x="573" y="124"/>
                    <a:pt x="577" y="124"/>
                  </a:cubicBezTo>
                  <a:close/>
                  <a:moveTo>
                    <a:pt x="682" y="201"/>
                  </a:moveTo>
                  <a:cubicBezTo>
                    <a:pt x="683" y="203"/>
                    <a:pt x="685" y="204"/>
                    <a:pt x="687" y="204"/>
                  </a:cubicBezTo>
                  <a:cubicBezTo>
                    <a:pt x="690" y="206"/>
                    <a:pt x="698" y="202"/>
                    <a:pt x="701" y="202"/>
                  </a:cubicBezTo>
                  <a:cubicBezTo>
                    <a:pt x="705" y="201"/>
                    <a:pt x="710" y="202"/>
                    <a:pt x="713" y="202"/>
                  </a:cubicBezTo>
                  <a:cubicBezTo>
                    <a:pt x="708" y="195"/>
                    <a:pt x="705" y="193"/>
                    <a:pt x="697" y="189"/>
                  </a:cubicBezTo>
                  <a:cubicBezTo>
                    <a:pt x="695" y="188"/>
                    <a:pt x="692" y="190"/>
                    <a:pt x="689" y="189"/>
                  </a:cubicBezTo>
                  <a:cubicBezTo>
                    <a:pt x="686" y="188"/>
                    <a:pt x="683" y="187"/>
                    <a:pt x="680" y="186"/>
                  </a:cubicBezTo>
                  <a:cubicBezTo>
                    <a:pt x="675" y="187"/>
                    <a:pt x="674" y="193"/>
                    <a:pt x="679" y="196"/>
                  </a:cubicBezTo>
                  <a:cubicBezTo>
                    <a:pt x="683" y="197"/>
                    <a:pt x="680" y="198"/>
                    <a:pt x="682" y="201"/>
                  </a:cubicBezTo>
                  <a:close/>
                  <a:moveTo>
                    <a:pt x="597" y="122"/>
                  </a:moveTo>
                  <a:cubicBezTo>
                    <a:pt x="594" y="124"/>
                    <a:pt x="600" y="127"/>
                    <a:pt x="601" y="127"/>
                  </a:cubicBezTo>
                  <a:cubicBezTo>
                    <a:pt x="604" y="129"/>
                    <a:pt x="606" y="127"/>
                    <a:pt x="609" y="126"/>
                  </a:cubicBezTo>
                  <a:cubicBezTo>
                    <a:pt x="608" y="120"/>
                    <a:pt x="600" y="119"/>
                    <a:pt x="597" y="122"/>
                  </a:cubicBezTo>
                  <a:close/>
                  <a:moveTo>
                    <a:pt x="602" y="135"/>
                  </a:moveTo>
                  <a:cubicBezTo>
                    <a:pt x="599" y="137"/>
                    <a:pt x="606" y="142"/>
                    <a:pt x="608" y="141"/>
                  </a:cubicBezTo>
                  <a:cubicBezTo>
                    <a:pt x="607" y="140"/>
                    <a:pt x="607" y="138"/>
                    <a:pt x="607" y="138"/>
                  </a:cubicBezTo>
                  <a:cubicBezTo>
                    <a:pt x="610" y="135"/>
                    <a:pt x="604" y="134"/>
                    <a:pt x="602" y="135"/>
                  </a:cubicBezTo>
                  <a:close/>
                  <a:moveTo>
                    <a:pt x="2449" y="172"/>
                  </a:moveTo>
                  <a:cubicBezTo>
                    <a:pt x="2458" y="173"/>
                    <a:pt x="2464" y="172"/>
                    <a:pt x="2473" y="169"/>
                  </a:cubicBezTo>
                  <a:cubicBezTo>
                    <a:pt x="2474" y="169"/>
                    <a:pt x="2474" y="164"/>
                    <a:pt x="2474" y="164"/>
                  </a:cubicBezTo>
                  <a:cubicBezTo>
                    <a:pt x="2473" y="163"/>
                    <a:pt x="2469" y="162"/>
                    <a:pt x="2468" y="162"/>
                  </a:cubicBezTo>
                  <a:cubicBezTo>
                    <a:pt x="2463" y="161"/>
                    <a:pt x="2461" y="161"/>
                    <a:pt x="2457" y="163"/>
                  </a:cubicBezTo>
                  <a:cubicBezTo>
                    <a:pt x="2457" y="162"/>
                    <a:pt x="2456" y="160"/>
                    <a:pt x="2457" y="159"/>
                  </a:cubicBezTo>
                  <a:cubicBezTo>
                    <a:pt x="2453" y="159"/>
                    <a:pt x="2449" y="158"/>
                    <a:pt x="2445" y="161"/>
                  </a:cubicBezTo>
                  <a:cubicBezTo>
                    <a:pt x="2445" y="153"/>
                    <a:pt x="2435" y="158"/>
                    <a:pt x="2436" y="163"/>
                  </a:cubicBezTo>
                  <a:cubicBezTo>
                    <a:pt x="2437" y="166"/>
                    <a:pt x="2447" y="171"/>
                    <a:pt x="2449" y="172"/>
                  </a:cubicBezTo>
                  <a:close/>
                  <a:moveTo>
                    <a:pt x="1709" y="227"/>
                  </a:moveTo>
                  <a:cubicBezTo>
                    <a:pt x="1713" y="233"/>
                    <a:pt x="1719" y="236"/>
                    <a:pt x="1726" y="237"/>
                  </a:cubicBezTo>
                  <a:cubicBezTo>
                    <a:pt x="1732" y="237"/>
                    <a:pt x="1744" y="241"/>
                    <a:pt x="1750" y="236"/>
                  </a:cubicBezTo>
                  <a:cubicBezTo>
                    <a:pt x="1741" y="231"/>
                    <a:pt x="1735" y="226"/>
                    <a:pt x="1734" y="214"/>
                  </a:cubicBezTo>
                  <a:cubicBezTo>
                    <a:pt x="1734" y="205"/>
                    <a:pt x="1743" y="197"/>
                    <a:pt x="1748" y="191"/>
                  </a:cubicBezTo>
                  <a:cubicBezTo>
                    <a:pt x="1751" y="187"/>
                    <a:pt x="1754" y="183"/>
                    <a:pt x="1757" y="179"/>
                  </a:cubicBezTo>
                  <a:cubicBezTo>
                    <a:pt x="1759" y="176"/>
                    <a:pt x="1766" y="174"/>
                    <a:pt x="1769" y="172"/>
                  </a:cubicBezTo>
                  <a:cubicBezTo>
                    <a:pt x="1776" y="167"/>
                    <a:pt x="1781" y="162"/>
                    <a:pt x="1788" y="159"/>
                  </a:cubicBezTo>
                  <a:cubicBezTo>
                    <a:pt x="1797" y="157"/>
                    <a:pt x="1807" y="154"/>
                    <a:pt x="1816" y="151"/>
                  </a:cubicBezTo>
                  <a:cubicBezTo>
                    <a:pt x="1820" y="149"/>
                    <a:pt x="1839" y="146"/>
                    <a:pt x="1839" y="138"/>
                  </a:cubicBezTo>
                  <a:cubicBezTo>
                    <a:pt x="1840" y="128"/>
                    <a:pt x="1821" y="132"/>
                    <a:pt x="1818" y="135"/>
                  </a:cubicBezTo>
                  <a:cubicBezTo>
                    <a:pt x="1811" y="141"/>
                    <a:pt x="1802" y="142"/>
                    <a:pt x="1793" y="145"/>
                  </a:cubicBezTo>
                  <a:cubicBezTo>
                    <a:pt x="1785" y="145"/>
                    <a:pt x="1779" y="146"/>
                    <a:pt x="1771" y="149"/>
                  </a:cubicBezTo>
                  <a:cubicBezTo>
                    <a:pt x="1765" y="151"/>
                    <a:pt x="1755" y="153"/>
                    <a:pt x="1750" y="157"/>
                  </a:cubicBezTo>
                  <a:cubicBezTo>
                    <a:pt x="1745" y="162"/>
                    <a:pt x="1739" y="167"/>
                    <a:pt x="1734" y="173"/>
                  </a:cubicBezTo>
                  <a:cubicBezTo>
                    <a:pt x="1730" y="177"/>
                    <a:pt x="1727" y="181"/>
                    <a:pt x="1723" y="185"/>
                  </a:cubicBezTo>
                  <a:cubicBezTo>
                    <a:pt x="1720" y="188"/>
                    <a:pt x="1722" y="190"/>
                    <a:pt x="1723" y="194"/>
                  </a:cubicBezTo>
                  <a:cubicBezTo>
                    <a:pt x="1723" y="196"/>
                    <a:pt x="1716" y="200"/>
                    <a:pt x="1714" y="201"/>
                  </a:cubicBezTo>
                  <a:cubicBezTo>
                    <a:pt x="1709" y="205"/>
                    <a:pt x="1714" y="205"/>
                    <a:pt x="1711" y="210"/>
                  </a:cubicBezTo>
                  <a:cubicBezTo>
                    <a:pt x="1710" y="213"/>
                    <a:pt x="1704" y="212"/>
                    <a:pt x="1704" y="216"/>
                  </a:cubicBezTo>
                  <a:cubicBezTo>
                    <a:pt x="1704" y="223"/>
                    <a:pt x="1704" y="223"/>
                    <a:pt x="1709" y="227"/>
                  </a:cubicBezTo>
                  <a:close/>
                  <a:moveTo>
                    <a:pt x="1725" y="69"/>
                  </a:moveTo>
                  <a:cubicBezTo>
                    <a:pt x="1717" y="66"/>
                    <a:pt x="1716" y="66"/>
                    <a:pt x="1709" y="72"/>
                  </a:cubicBezTo>
                  <a:cubicBezTo>
                    <a:pt x="1712" y="73"/>
                    <a:pt x="1716" y="73"/>
                    <a:pt x="1719" y="74"/>
                  </a:cubicBezTo>
                  <a:cubicBezTo>
                    <a:pt x="1721" y="72"/>
                    <a:pt x="1723" y="71"/>
                    <a:pt x="1725" y="69"/>
                  </a:cubicBezTo>
                  <a:close/>
                  <a:moveTo>
                    <a:pt x="1758" y="49"/>
                  </a:moveTo>
                  <a:cubicBezTo>
                    <a:pt x="1756" y="47"/>
                    <a:pt x="1754" y="45"/>
                    <a:pt x="1752" y="43"/>
                  </a:cubicBezTo>
                  <a:cubicBezTo>
                    <a:pt x="1756" y="42"/>
                    <a:pt x="1760" y="41"/>
                    <a:pt x="1764" y="40"/>
                  </a:cubicBezTo>
                  <a:cubicBezTo>
                    <a:pt x="1757" y="39"/>
                    <a:pt x="1754" y="38"/>
                    <a:pt x="1749" y="42"/>
                  </a:cubicBezTo>
                  <a:cubicBezTo>
                    <a:pt x="1744" y="45"/>
                    <a:pt x="1740" y="48"/>
                    <a:pt x="1735" y="51"/>
                  </a:cubicBezTo>
                  <a:cubicBezTo>
                    <a:pt x="1739" y="52"/>
                    <a:pt x="1743" y="52"/>
                    <a:pt x="1748" y="53"/>
                  </a:cubicBezTo>
                  <a:cubicBezTo>
                    <a:pt x="1751" y="51"/>
                    <a:pt x="1754" y="50"/>
                    <a:pt x="1758" y="49"/>
                  </a:cubicBezTo>
                  <a:close/>
                  <a:moveTo>
                    <a:pt x="1758" y="243"/>
                  </a:moveTo>
                  <a:cubicBezTo>
                    <a:pt x="1759" y="246"/>
                    <a:pt x="1769" y="255"/>
                    <a:pt x="1772" y="252"/>
                  </a:cubicBezTo>
                  <a:cubicBezTo>
                    <a:pt x="1776" y="248"/>
                    <a:pt x="1764" y="242"/>
                    <a:pt x="1762" y="241"/>
                  </a:cubicBezTo>
                  <a:cubicBezTo>
                    <a:pt x="1760" y="242"/>
                    <a:pt x="1759" y="242"/>
                    <a:pt x="1758" y="243"/>
                  </a:cubicBezTo>
                  <a:close/>
                  <a:moveTo>
                    <a:pt x="1769" y="75"/>
                  </a:moveTo>
                  <a:cubicBezTo>
                    <a:pt x="1767" y="72"/>
                    <a:pt x="1763" y="74"/>
                    <a:pt x="1761" y="75"/>
                  </a:cubicBezTo>
                  <a:cubicBezTo>
                    <a:pt x="1762" y="76"/>
                    <a:pt x="1763" y="77"/>
                    <a:pt x="1764" y="78"/>
                  </a:cubicBezTo>
                  <a:cubicBezTo>
                    <a:pt x="1766" y="77"/>
                    <a:pt x="1767" y="76"/>
                    <a:pt x="1769" y="75"/>
                  </a:cubicBezTo>
                  <a:close/>
                  <a:moveTo>
                    <a:pt x="1754" y="58"/>
                  </a:moveTo>
                  <a:cubicBezTo>
                    <a:pt x="1748" y="56"/>
                    <a:pt x="1743" y="54"/>
                    <a:pt x="1738" y="55"/>
                  </a:cubicBezTo>
                  <a:cubicBezTo>
                    <a:pt x="1730" y="55"/>
                    <a:pt x="1728" y="54"/>
                    <a:pt x="1722" y="60"/>
                  </a:cubicBezTo>
                  <a:cubicBezTo>
                    <a:pt x="1727" y="61"/>
                    <a:pt x="1732" y="63"/>
                    <a:pt x="1738" y="64"/>
                  </a:cubicBezTo>
                  <a:cubicBezTo>
                    <a:pt x="1744" y="63"/>
                    <a:pt x="1748" y="62"/>
                    <a:pt x="1754" y="58"/>
                  </a:cubicBezTo>
                  <a:close/>
                  <a:moveTo>
                    <a:pt x="1677" y="63"/>
                  </a:moveTo>
                  <a:cubicBezTo>
                    <a:pt x="1674" y="65"/>
                    <a:pt x="1670" y="68"/>
                    <a:pt x="1666" y="70"/>
                  </a:cubicBezTo>
                  <a:cubicBezTo>
                    <a:pt x="1673" y="72"/>
                    <a:pt x="1677" y="73"/>
                    <a:pt x="1684" y="73"/>
                  </a:cubicBezTo>
                  <a:cubicBezTo>
                    <a:pt x="1684" y="71"/>
                    <a:pt x="1683" y="69"/>
                    <a:pt x="1683" y="67"/>
                  </a:cubicBezTo>
                  <a:cubicBezTo>
                    <a:pt x="1690" y="65"/>
                    <a:pt x="1697" y="63"/>
                    <a:pt x="1705" y="62"/>
                  </a:cubicBezTo>
                  <a:cubicBezTo>
                    <a:pt x="1701" y="59"/>
                    <a:pt x="1698" y="57"/>
                    <a:pt x="1693" y="58"/>
                  </a:cubicBezTo>
                  <a:cubicBezTo>
                    <a:pt x="1689" y="59"/>
                    <a:pt x="1684" y="61"/>
                    <a:pt x="1679" y="60"/>
                  </a:cubicBezTo>
                  <a:cubicBezTo>
                    <a:pt x="1670" y="58"/>
                    <a:pt x="1663" y="61"/>
                    <a:pt x="1653" y="64"/>
                  </a:cubicBezTo>
                  <a:cubicBezTo>
                    <a:pt x="1657" y="65"/>
                    <a:pt x="1660" y="65"/>
                    <a:pt x="1663" y="66"/>
                  </a:cubicBezTo>
                  <a:cubicBezTo>
                    <a:pt x="1668" y="65"/>
                    <a:pt x="1673" y="64"/>
                    <a:pt x="1677" y="63"/>
                  </a:cubicBezTo>
                  <a:close/>
                  <a:moveTo>
                    <a:pt x="1681" y="266"/>
                  </a:moveTo>
                  <a:cubicBezTo>
                    <a:pt x="1684" y="268"/>
                    <a:pt x="1691" y="262"/>
                    <a:pt x="1693" y="260"/>
                  </a:cubicBezTo>
                  <a:cubicBezTo>
                    <a:pt x="1690" y="257"/>
                    <a:pt x="1688" y="256"/>
                    <a:pt x="1684" y="255"/>
                  </a:cubicBezTo>
                  <a:cubicBezTo>
                    <a:pt x="1678" y="258"/>
                    <a:pt x="1676" y="261"/>
                    <a:pt x="1681" y="266"/>
                  </a:cubicBezTo>
                  <a:close/>
                  <a:moveTo>
                    <a:pt x="1471" y="245"/>
                  </a:moveTo>
                  <a:cubicBezTo>
                    <a:pt x="1479" y="244"/>
                    <a:pt x="1483" y="242"/>
                    <a:pt x="1489" y="236"/>
                  </a:cubicBezTo>
                  <a:cubicBezTo>
                    <a:pt x="1485" y="236"/>
                    <a:pt x="1485" y="239"/>
                    <a:pt x="1482" y="241"/>
                  </a:cubicBezTo>
                  <a:cubicBezTo>
                    <a:pt x="1480" y="242"/>
                    <a:pt x="1476" y="241"/>
                    <a:pt x="1473" y="241"/>
                  </a:cubicBezTo>
                  <a:cubicBezTo>
                    <a:pt x="1475" y="244"/>
                    <a:pt x="1473" y="245"/>
                    <a:pt x="1471" y="245"/>
                  </a:cubicBezTo>
                  <a:close/>
                  <a:moveTo>
                    <a:pt x="435" y="107"/>
                  </a:moveTo>
                  <a:cubicBezTo>
                    <a:pt x="439" y="109"/>
                    <a:pt x="438" y="106"/>
                    <a:pt x="441" y="106"/>
                  </a:cubicBezTo>
                  <a:cubicBezTo>
                    <a:pt x="444" y="106"/>
                    <a:pt x="458" y="111"/>
                    <a:pt x="456" y="104"/>
                  </a:cubicBezTo>
                  <a:cubicBezTo>
                    <a:pt x="455" y="99"/>
                    <a:pt x="444" y="100"/>
                    <a:pt x="441" y="101"/>
                  </a:cubicBezTo>
                  <a:cubicBezTo>
                    <a:pt x="436" y="102"/>
                    <a:pt x="428" y="103"/>
                    <a:pt x="425" y="107"/>
                  </a:cubicBezTo>
                  <a:cubicBezTo>
                    <a:pt x="425" y="108"/>
                    <a:pt x="426" y="108"/>
                    <a:pt x="427" y="109"/>
                  </a:cubicBezTo>
                  <a:cubicBezTo>
                    <a:pt x="429" y="108"/>
                    <a:pt x="433" y="106"/>
                    <a:pt x="435" y="107"/>
                  </a:cubicBezTo>
                  <a:close/>
                  <a:moveTo>
                    <a:pt x="1758" y="66"/>
                  </a:moveTo>
                  <a:cubicBezTo>
                    <a:pt x="1756" y="66"/>
                    <a:pt x="1736" y="67"/>
                    <a:pt x="1738" y="72"/>
                  </a:cubicBezTo>
                  <a:cubicBezTo>
                    <a:pt x="1739" y="78"/>
                    <a:pt x="1753" y="74"/>
                    <a:pt x="1758" y="73"/>
                  </a:cubicBezTo>
                  <a:cubicBezTo>
                    <a:pt x="1757" y="72"/>
                    <a:pt x="1757" y="71"/>
                    <a:pt x="1756" y="70"/>
                  </a:cubicBezTo>
                  <a:cubicBezTo>
                    <a:pt x="1758" y="70"/>
                    <a:pt x="1761" y="69"/>
                    <a:pt x="1763" y="69"/>
                  </a:cubicBezTo>
                  <a:cubicBezTo>
                    <a:pt x="1761" y="68"/>
                    <a:pt x="1759" y="67"/>
                    <a:pt x="1758" y="66"/>
                  </a:cubicBezTo>
                  <a:close/>
                  <a:moveTo>
                    <a:pt x="2372" y="168"/>
                  </a:moveTo>
                  <a:cubicBezTo>
                    <a:pt x="2374" y="170"/>
                    <a:pt x="2377" y="173"/>
                    <a:pt x="2380" y="173"/>
                  </a:cubicBezTo>
                  <a:cubicBezTo>
                    <a:pt x="2386" y="172"/>
                    <a:pt x="2386" y="172"/>
                    <a:pt x="2388" y="167"/>
                  </a:cubicBezTo>
                  <a:cubicBezTo>
                    <a:pt x="2392" y="173"/>
                    <a:pt x="2398" y="168"/>
                    <a:pt x="2404" y="165"/>
                  </a:cubicBezTo>
                  <a:cubicBezTo>
                    <a:pt x="2406" y="165"/>
                    <a:pt x="2408" y="171"/>
                    <a:pt x="2410" y="170"/>
                  </a:cubicBezTo>
                  <a:cubicBezTo>
                    <a:pt x="2413" y="170"/>
                    <a:pt x="2415" y="169"/>
                    <a:pt x="2418" y="168"/>
                  </a:cubicBezTo>
                  <a:cubicBezTo>
                    <a:pt x="2417" y="167"/>
                    <a:pt x="2416" y="165"/>
                    <a:pt x="2415" y="163"/>
                  </a:cubicBezTo>
                  <a:cubicBezTo>
                    <a:pt x="2419" y="165"/>
                    <a:pt x="2420" y="166"/>
                    <a:pt x="2424" y="164"/>
                  </a:cubicBezTo>
                  <a:cubicBezTo>
                    <a:pt x="2427" y="162"/>
                    <a:pt x="2429" y="161"/>
                    <a:pt x="2431" y="158"/>
                  </a:cubicBezTo>
                  <a:cubicBezTo>
                    <a:pt x="2423" y="155"/>
                    <a:pt x="2415" y="152"/>
                    <a:pt x="2407" y="149"/>
                  </a:cubicBezTo>
                  <a:cubicBezTo>
                    <a:pt x="2405" y="148"/>
                    <a:pt x="2402" y="146"/>
                    <a:pt x="2399" y="147"/>
                  </a:cubicBezTo>
                  <a:cubicBezTo>
                    <a:pt x="2395" y="149"/>
                    <a:pt x="2397" y="151"/>
                    <a:pt x="2398" y="156"/>
                  </a:cubicBezTo>
                  <a:cubicBezTo>
                    <a:pt x="2392" y="153"/>
                    <a:pt x="2381" y="143"/>
                    <a:pt x="2376" y="147"/>
                  </a:cubicBezTo>
                  <a:cubicBezTo>
                    <a:pt x="2371" y="151"/>
                    <a:pt x="2368" y="152"/>
                    <a:pt x="2366" y="159"/>
                  </a:cubicBezTo>
                  <a:cubicBezTo>
                    <a:pt x="2365" y="163"/>
                    <a:pt x="2370" y="166"/>
                    <a:pt x="2372" y="168"/>
                  </a:cubicBezTo>
                  <a:close/>
                  <a:moveTo>
                    <a:pt x="1255" y="442"/>
                  </a:moveTo>
                  <a:cubicBezTo>
                    <a:pt x="1257" y="441"/>
                    <a:pt x="1257" y="439"/>
                    <a:pt x="1256" y="437"/>
                  </a:cubicBezTo>
                  <a:cubicBezTo>
                    <a:pt x="1255" y="438"/>
                    <a:pt x="1254" y="438"/>
                    <a:pt x="1253" y="439"/>
                  </a:cubicBezTo>
                  <a:cubicBezTo>
                    <a:pt x="1256" y="440"/>
                    <a:pt x="1254" y="440"/>
                    <a:pt x="1255" y="442"/>
                  </a:cubicBezTo>
                  <a:close/>
                  <a:moveTo>
                    <a:pt x="2402" y="194"/>
                  </a:moveTo>
                  <a:cubicBezTo>
                    <a:pt x="2408" y="198"/>
                    <a:pt x="2411" y="197"/>
                    <a:pt x="2418" y="197"/>
                  </a:cubicBezTo>
                  <a:cubicBezTo>
                    <a:pt x="2416" y="191"/>
                    <a:pt x="2416" y="191"/>
                    <a:pt x="2411" y="188"/>
                  </a:cubicBezTo>
                  <a:cubicBezTo>
                    <a:pt x="2410" y="187"/>
                    <a:pt x="2401" y="183"/>
                    <a:pt x="2401" y="183"/>
                  </a:cubicBezTo>
                  <a:cubicBezTo>
                    <a:pt x="2401" y="179"/>
                    <a:pt x="2398" y="175"/>
                    <a:pt x="2393" y="178"/>
                  </a:cubicBezTo>
                  <a:cubicBezTo>
                    <a:pt x="2387" y="182"/>
                    <a:pt x="2394" y="186"/>
                    <a:pt x="2396" y="187"/>
                  </a:cubicBezTo>
                  <a:cubicBezTo>
                    <a:pt x="2393" y="190"/>
                    <a:pt x="2390" y="192"/>
                    <a:pt x="2387" y="194"/>
                  </a:cubicBezTo>
                  <a:cubicBezTo>
                    <a:pt x="2391" y="194"/>
                    <a:pt x="2399" y="191"/>
                    <a:pt x="2402" y="194"/>
                  </a:cubicBezTo>
                  <a:close/>
                  <a:moveTo>
                    <a:pt x="1808" y="59"/>
                  </a:moveTo>
                  <a:cubicBezTo>
                    <a:pt x="1813" y="58"/>
                    <a:pt x="1811" y="56"/>
                    <a:pt x="1811" y="51"/>
                  </a:cubicBezTo>
                  <a:cubicBezTo>
                    <a:pt x="1809" y="51"/>
                    <a:pt x="1805" y="50"/>
                    <a:pt x="1804" y="51"/>
                  </a:cubicBezTo>
                  <a:cubicBezTo>
                    <a:pt x="1802" y="52"/>
                    <a:pt x="1802" y="56"/>
                    <a:pt x="1801" y="57"/>
                  </a:cubicBezTo>
                  <a:cubicBezTo>
                    <a:pt x="1797" y="59"/>
                    <a:pt x="1793" y="53"/>
                    <a:pt x="1790" y="59"/>
                  </a:cubicBezTo>
                  <a:cubicBezTo>
                    <a:pt x="1791" y="60"/>
                    <a:pt x="1792" y="62"/>
                    <a:pt x="1793" y="62"/>
                  </a:cubicBezTo>
                  <a:cubicBezTo>
                    <a:pt x="1798" y="61"/>
                    <a:pt x="1803" y="60"/>
                    <a:pt x="1808" y="59"/>
                  </a:cubicBezTo>
                  <a:close/>
                  <a:moveTo>
                    <a:pt x="1766" y="66"/>
                  </a:moveTo>
                  <a:cubicBezTo>
                    <a:pt x="1769" y="66"/>
                    <a:pt x="1770" y="65"/>
                    <a:pt x="1772" y="68"/>
                  </a:cubicBezTo>
                  <a:cubicBezTo>
                    <a:pt x="1775" y="72"/>
                    <a:pt x="1783" y="66"/>
                    <a:pt x="1786" y="63"/>
                  </a:cubicBezTo>
                  <a:cubicBezTo>
                    <a:pt x="1789" y="59"/>
                    <a:pt x="1782" y="54"/>
                    <a:pt x="1778" y="55"/>
                  </a:cubicBezTo>
                  <a:cubicBezTo>
                    <a:pt x="1773" y="56"/>
                    <a:pt x="1768" y="58"/>
                    <a:pt x="1762" y="61"/>
                  </a:cubicBezTo>
                  <a:cubicBezTo>
                    <a:pt x="1763" y="63"/>
                    <a:pt x="1763" y="66"/>
                    <a:pt x="1766" y="66"/>
                  </a:cubicBezTo>
                  <a:close/>
                  <a:moveTo>
                    <a:pt x="2074" y="112"/>
                  </a:moveTo>
                  <a:cubicBezTo>
                    <a:pt x="2079" y="118"/>
                    <a:pt x="2089" y="111"/>
                    <a:pt x="2094" y="109"/>
                  </a:cubicBezTo>
                  <a:cubicBezTo>
                    <a:pt x="2096" y="108"/>
                    <a:pt x="2099" y="111"/>
                    <a:pt x="2101" y="111"/>
                  </a:cubicBezTo>
                  <a:cubicBezTo>
                    <a:pt x="2106" y="110"/>
                    <a:pt x="2110" y="109"/>
                    <a:pt x="2115" y="109"/>
                  </a:cubicBezTo>
                  <a:cubicBezTo>
                    <a:pt x="2118" y="108"/>
                    <a:pt x="2119" y="107"/>
                    <a:pt x="2122" y="105"/>
                  </a:cubicBezTo>
                  <a:cubicBezTo>
                    <a:pt x="2124" y="103"/>
                    <a:pt x="2120" y="98"/>
                    <a:pt x="2118" y="98"/>
                  </a:cubicBezTo>
                  <a:cubicBezTo>
                    <a:pt x="2114" y="97"/>
                    <a:pt x="2113" y="96"/>
                    <a:pt x="2110" y="92"/>
                  </a:cubicBezTo>
                  <a:cubicBezTo>
                    <a:pt x="2109" y="90"/>
                    <a:pt x="2103" y="92"/>
                    <a:pt x="2101" y="92"/>
                  </a:cubicBezTo>
                  <a:cubicBezTo>
                    <a:pt x="2102" y="91"/>
                    <a:pt x="2104" y="90"/>
                    <a:pt x="2105" y="89"/>
                  </a:cubicBezTo>
                  <a:cubicBezTo>
                    <a:pt x="2099" y="86"/>
                    <a:pt x="2094" y="86"/>
                    <a:pt x="2090" y="91"/>
                  </a:cubicBezTo>
                  <a:cubicBezTo>
                    <a:pt x="2085" y="96"/>
                    <a:pt x="2082" y="102"/>
                    <a:pt x="2078" y="108"/>
                  </a:cubicBezTo>
                  <a:cubicBezTo>
                    <a:pt x="2077" y="109"/>
                    <a:pt x="2076" y="111"/>
                    <a:pt x="2074" y="112"/>
                  </a:cubicBezTo>
                  <a:close/>
                  <a:moveTo>
                    <a:pt x="2016" y="82"/>
                  </a:moveTo>
                  <a:cubicBezTo>
                    <a:pt x="2020" y="82"/>
                    <a:pt x="2029" y="79"/>
                    <a:pt x="2032" y="83"/>
                  </a:cubicBezTo>
                  <a:cubicBezTo>
                    <a:pt x="2036" y="88"/>
                    <a:pt x="2038" y="95"/>
                    <a:pt x="2044" y="94"/>
                  </a:cubicBezTo>
                  <a:cubicBezTo>
                    <a:pt x="2052" y="94"/>
                    <a:pt x="2056" y="93"/>
                    <a:pt x="2063" y="96"/>
                  </a:cubicBezTo>
                  <a:cubicBezTo>
                    <a:pt x="2069" y="98"/>
                    <a:pt x="2072" y="97"/>
                    <a:pt x="2078" y="95"/>
                  </a:cubicBezTo>
                  <a:cubicBezTo>
                    <a:pt x="2078" y="93"/>
                    <a:pt x="2076" y="89"/>
                    <a:pt x="2076" y="86"/>
                  </a:cubicBezTo>
                  <a:cubicBezTo>
                    <a:pt x="2077" y="84"/>
                    <a:pt x="2080" y="80"/>
                    <a:pt x="2077" y="79"/>
                  </a:cubicBezTo>
                  <a:cubicBezTo>
                    <a:pt x="2071" y="75"/>
                    <a:pt x="2068" y="78"/>
                    <a:pt x="2062" y="81"/>
                  </a:cubicBezTo>
                  <a:cubicBezTo>
                    <a:pt x="2064" y="78"/>
                    <a:pt x="2066" y="76"/>
                    <a:pt x="2068" y="74"/>
                  </a:cubicBezTo>
                  <a:cubicBezTo>
                    <a:pt x="2065" y="73"/>
                    <a:pt x="2058" y="73"/>
                    <a:pt x="2057" y="70"/>
                  </a:cubicBezTo>
                  <a:cubicBezTo>
                    <a:pt x="2056" y="62"/>
                    <a:pt x="2056" y="63"/>
                    <a:pt x="2062" y="61"/>
                  </a:cubicBezTo>
                  <a:cubicBezTo>
                    <a:pt x="2058" y="58"/>
                    <a:pt x="2050" y="49"/>
                    <a:pt x="2045" y="49"/>
                  </a:cubicBezTo>
                  <a:cubicBezTo>
                    <a:pt x="2039" y="49"/>
                    <a:pt x="2043" y="52"/>
                    <a:pt x="2040" y="54"/>
                  </a:cubicBezTo>
                  <a:cubicBezTo>
                    <a:pt x="2036" y="55"/>
                    <a:pt x="2032" y="56"/>
                    <a:pt x="2028" y="57"/>
                  </a:cubicBezTo>
                  <a:cubicBezTo>
                    <a:pt x="2023" y="59"/>
                    <a:pt x="2024" y="60"/>
                    <a:pt x="2023" y="65"/>
                  </a:cubicBezTo>
                  <a:cubicBezTo>
                    <a:pt x="2022" y="67"/>
                    <a:pt x="2015" y="67"/>
                    <a:pt x="2014" y="68"/>
                  </a:cubicBezTo>
                  <a:cubicBezTo>
                    <a:pt x="2012" y="68"/>
                    <a:pt x="2010" y="75"/>
                    <a:pt x="2009" y="77"/>
                  </a:cubicBezTo>
                  <a:cubicBezTo>
                    <a:pt x="2009" y="78"/>
                    <a:pt x="2015" y="82"/>
                    <a:pt x="2016" y="82"/>
                  </a:cubicBezTo>
                  <a:close/>
                  <a:moveTo>
                    <a:pt x="2700" y="234"/>
                  </a:moveTo>
                  <a:cubicBezTo>
                    <a:pt x="2702" y="234"/>
                    <a:pt x="2703" y="235"/>
                    <a:pt x="2705" y="235"/>
                  </a:cubicBezTo>
                  <a:cubicBezTo>
                    <a:pt x="2712" y="233"/>
                    <a:pt x="2717" y="234"/>
                    <a:pt x="2722" y="228"/>
                  </a:cubicBezTo>
                  <a:cubicBezTo>
                    <a:pt x="2719" y="226"/>
                    <a:pt x="2717" y="223"/>
                    <a:pt x="2714" y="223"/>
                  </a:cubicBezTo>
                  <a:cubicBezTo>
                    <a:pt x="2709" y="222"/>
                    <a:pt x="2704" y="222"/>
                    <a:pt x="2699" y="222"/>
                  </a:cubicBezTo>
                  <a:cubicBezTo>
                    <a:pt x="2696" y="222"/>
                    <a:pt x="2691" y="225"/>
                    <a:pt x="2688" y="227"/>
                  </a:cubicBezTo>
                  <a:cubicBezTo>
                    <a:pt x="2687" y="227"/>
                    <a:pt x="2690" y="236"/>
                    <a:pt x="2690" y="237"/>
                  </a:cubicBezTo>
                  <a:cubicBezTo>
                    <a:pt x="2693" y="236"/>
                    <a:pt x="2696" y="235"/>
                    <a:pt x="2700" y="234"/>
                  </a:cubicBezTo>
                  <a:close/>
                  <a:moveTo>
                    <a:pt x="1429" y="259"/>
                  </a:moveTo>
                  <a:cubicBezTo>
                    <a:pt x="1427" y="260"/>
                    <a:pt x="1423" y="260"/>
                    <a:pt x="1424" y="264"/>
                  </a:cubicBezTo>
                  <a:cubicBezTo>
                    <a:pt x="1426" y="263"/>
                    <a:pt x="1427" y="262"/>
                    <a:pt x="1429" y="260"/>
                  </a:cubicBezTo>
                  <a:cubicBezTo>
                    <a:pt x="1429" y="260"/>
                    <a:pt x="1429" y="259"/>
                    <a:pt x="1429" y="259"/>
                  </a:cubicBezTo>
                  <a:close/>
                  <a:moveTo>
                    <a:pt x="1409" y="276"/>
                  </a:moveTo>
                  <a:cubicBezTo>
                    <a:pt x="1411" y="276"/>
                    <a:pt x="1413" y="275"/>
                    <a:pt x="1414" y="273"/>
                  </a:cubicBezTo>
                  <a:cubicBezTo>
                    <a:pt x="1412" y="272"/>
                    <a:pt x="1411" y="272"/>
                    <a:pt x="1409" y="274"/>
                  </a:cubicBezTo>
                  <a:cubicBezTo>
                    <a:pt x="1409" y="274"/>
                    <a:pt x="1409" y="275"/>
                    <a:pt x="1409" y="276"/>
                  </a:cubicBezTo>
                  <a:close/>
                  <a:moveTo>
                    <a:pt x="1420" y="262"/>
                  </a:moveTo>
                  <a:cubicBezTo>
                    <a:pt x="1419" y="264"/>
                    <a:pt x="1417" y="266"/>
                    <a:pt x="1415" y="268"/>
                  </a:cubicBezTo>
                  <a:cubicBezTo>
                    <a:pt x="1417" y="268"/>
                    <a:pt x="1419" y="269"/>
                    <a:pt x="1420" y="269"/>
                  </a:cubicBezTo>
                  <a:cubicBezTo>
                    <a:pt x="1424" y="267"/>
                    <a:pt x="1423" y="265"/>
                    <a:pt x="1420" y="262"/>
                  </a:cubicBezTo>
                  <a:close/>
                  <a:moveTo>
                    <a:pt x="1279" y="401"/>
                  </a:moveTo>
                  <a:cubicBezTo>
                    <a:pt x="1281" y="401"/>
                    <a:pt x="1281" y="401"/>
                    <a:pt x="1283" y="400"/>
                  </a:cubicBezTo>
                  <a:cubicBezTo>
                    <a:pt x="1281" y="400"/>
                    <a:pt x="1281" y="399"/>
                    <a:pt x="1279" y="400"/>
                  </a:cubicBezTo>
                  <a:cubicBezTo>
                    <a:pt x="1280" y="399"/>
                    <a:pt x="1280" y="399"/>
                    <a:pt x="1281" y="399"/>
                  </a:cubicBezTo>
                  <a:cubicBezTo>
                    <a:pt x="1278" y="397"/>
                    <a:pt x="1277" y="400"/>
                    <a:pt x="1277" y="401"/>
                  </a:cubicBezTo>
                  <a:cubicBezTo>
                    <a:pt x="1278" y="401"/>
                    <a:pt x="1278" y="402"/>
                    <a:pt x="1278" y="402"/>
                  </a:cubicBezTo>
                  <a:cubicBezTo>
                    <a:pt x="1279" y="402"/>
                    <a:pt x="1279" y="401"/>
                    <a:pt x="1279" y="401"/>
                  </a:cubicBezTo>
                  <a:close/>
                  <a:moveTo>
                    <a:pt x="1482" y="240"/>
                  </a:moveTo>
                  <a:cubicBezTo>
                    <a:pt x="1483" y="238"/>
                    <a:pt x="1485" y="237"/>
                    <a:pt x="1486" y="235"/>
                  </a:cubicBezTo>
                  <a:cubicBezTo>
                    <a:pt x="1483" y="236"/>
                    <a:pt x="1483" y="238"/>
                    <a:pt x="1480" y="237"/>
                  </a:cubicBezTo>
                  <a:cubicBezTo>
                    <a:pt x="1478" y="236"/>
                    <a:pt x="1476" y="236"/>
                    <a:pt x="1474" y="236"/>
                  </a:cubicBezTo>
                  <a:cubicBezTo>
                    <a:pt x="1475" y="241"/>
                    <a:pt x="1478" y="240"/>
                    <a:pt x="1482" y="240"/>
                  </a:cubicBezTo>
                  <a:close/>
                  <a:moveTo>
                    <a:pt x="1257" y="439"/>
                  </a:moveTo>
                  <a:cubicBezTo>
                    <a:pt x="1258" y="438"/>
                    <a:pt x="1259" y="437"/>
                    <a:pt x="1259" y="435"/>
                  </a:cubicBezTo>
                  <a:cubicBezTo>
                    <a:pt x="1258" y="435"/>
                    <a:pt x="1256" y="436"/>
                    <a:pt x="1257" y="439"/>
                  </a:cubicBezTo>
                  <a:close/>
                  <a:moveTo>
                    <a:pt x="1421" y="270"/>
                  </a:moveTo>
                  <a:cubicBezTo>
                    <a:pt x="1418" y="270"/>
                    <a:pt x="1415" y="269"/>
                    <a:pt x="1415" y="274"/>
                  </a:cubicBezTo>
                  <a:cubicBezTo>
                    <a:pt x="1417" y="273"/>
                    <a:pt x="1419" y="272"/>
                    <a:pt x="1421" y="270"/>
                  </a:cubicBezTo>
                  <a:close/>
                  <a:moveTo>
                    <a:pt x="1262" y="440"/>
                  </a:moveTo>
                  <a:cubicBezTo>
                    <a:pt x="1262" y="441"/>
                    <a:pt x="1263" y="442"/>
                    <a:pt x="1264" y="443"/>
                  </a:cubicBezTo>
                  <a:cubicBezTo>
                    <a:pt x="1265" y="442"/>
                    <a:pt x="1264" y="440"/>
                    <a:pt x="1262" y="440"/>
                  </a:cubicBezTo>
                  <a:close/>
                  <a:moveTo>
                    <a:pt x="1260" y="420"/>
                  </a:moveTo>
                  <a:cubicBezTo>
                    <a:pt x="1260" y="420"/>
                    <a:pt x="1260" y="420"/>
                    <a:pt x="1259" y="420"/>
                  </a:cubicBezTo>
                  <a:cubicBezTo>
                    <a:pt x="1260" y="421"/>
                    <a:pt x="1260" y="421"/>
                    <a:pt x="1261" y="421"/>
                  </a:cubicBezTo>
                  <a:cubicBezTo>
                    <a:pt x="1259" y="422"/>
                    <a:pt x="1259" y="424"/>
                    <a:pt x="1258" y="426"/>
                  </a:cubicBezTo>
                  <a:cubicBezTo>
                    <a:pt x="1258" y="427"/>
                    <a:pt x="1255" y="428"/>
                    <a:pt x="1254" y="430"/>
                  </a:cubicBezTo>
                  <a:cubicBezTo>
                    <a:pt x="1258" y="430"/>
                    <a:pt x="1258" y="432"/>
                    <a:pt x="1255" y="432"/>
                  </a:cubicBezTo>
                  <a:cubicBezTo>
                    <a:pt x="1257" y="434"/>
                    <a:pt x="1262" y="432"/>
                    <a:pt x="1257" y="429"/>
                  </a:cubicBezTo>
                  <a:cubicBezTo>
                    <a:pt x="1260" y="431"/>
                    <a:pt x="1262" y="429"/>
                    <a:pt x="1264" y="427"/>
                  </a:cubicBezTo>
                  <a:cubicBezTo>
                    <a:pt x="1264" y="427"/>
                    <a:pt x="1264" y="427"/>
                    <a:pt x="1264" y="428"/>
                  </a:cubicBezTo>
                  <a:cubicBezTo>
                    <a:pt x="1261" y="429"/>
                    <a:pt x="1261" y="433"/>
                    <a:pt x="1260" y="436"/>
                  </a:cubicBezTo>
                  <a:cubicBezTo>
                    <a:pt x="1259" y="439"/>
                    <a:pt x="1261" y="439"/>
                    <a:pt x="1260" y="442"/>
                  </a:cubicBezTo>
                  <a:cubicBezTo>
                    <a:pt x="1259" y="443"/>
                    <a:pt x="1258" y="444"/>
                    <a:pt x="1259" y="445"/>
                  </a:cubicBezTo>
                  <a:cubicBezTo>
                    <a:pt x="1262" y="447"/>
                    <a:pt x="1261" y="442"/>
                    <a:pt x="1261" y="440"/>
                  </a:cubicBezTo>
                  <a:cubicBezTo>
                    <a:pt x="1262" y="438"/>
                    <a:pt x="1261" y="435"/>
                    <a:pt x="1265" y="433"/>
                  </a:cubicBezTo>
                  <a:cubicBezTo>
                    <a:pt x="1261" y="436"/>
                    <a:pt x="1264" y="440"/>
                    <a:pt x="1267" y="434"/>
                  </a:cubicBezTo>
                  <a:cubicBezTo>
                    <a:pt x="1267" y="435"/>
                    <a:pt x="1267" y="436"/>
                    <a:pt x="1268" y="437"/>
                  </a:cubicBezTo>
                  <a:cubicBezTo>
                    <a:pt x="1265" y="437"/>
                    <a:pt x="1266" y="438"/>
                    <a:pt x="1266" y="440"/>
                  </a:cubicBezTo>
                  <a:cubicBezTo>
                    <a:pt x="1267" y="443"/>
                    <a:pt x="1267" y="442"/>
                    <a:pt x="1266" y="446"/>
                  </a:cubicBezTo>
                  <a:cubicBezTo>
                    <a:pt x="1265" y="449"/>
                    <a:pt x="1262" y="450"/>
                    <a:pt x="1266" y="453"/>
                  </a:cubicBezTo>
                  <a:cubicBezTo>
                    <a:pt x="1266" y="452"/>
                    <a:pt x="1266" y="451"/>
                    <a:pt x="1266" y="450"/>
                  </a:cubicBezTo>
                  <a:cubicBezTo>
                    <a:pt x="1268" y="451"/>
                    <a:pt x="1271" y="453"/>
                    <a:pt x="1269" y="450"/>
                  </a:cubicBezTo>
                  <a:cubicBezTo>
                    <a:pt x="1272" y="452"/>
                    <a:pt x="1276" y="448"/>
                    <a:pt x="1280" y="449"/>
                  </a:cubicBezTo>
                  <a:cubicBezTo>
                    <a:pt x="1273" y="450"/>
                    <a:pt x="1277" y="461"/>
                    <a:pt x="1281" y="458"/>
                  </a:cubicBezTo>
                  <a:cubicBezTo>
                    <a:pt x="1279" y="461"/>
                    <a:pt x="1280" y="467"/>
                    <a:pt x="1282" y="468"/>
                  </a:cubicBezTo>
                  <a:cubicBezTo>
                    <a:pt x="1281" y="469"/>
                    <a:pt x="1281" y="469"/>
                    <a:pt x="1281" y="469"/>
                  </a:cubicBezTo>
                  <a:cubicBezTo>
                    <a:pt x="1280" y="467"/>
                    <a:pt x="1280" y="468"/>
                    <a:pt x="1279" y="467"/>
                  </a:cubicBezTo>
                  <a:cubicBezTo>
                    <a:pt x="1279" y="468"/>
                    <a:pt x="1279" y="468"/>
                    <a:pt x="1279" y="469"/>
                  </a:cubicBezTo>
                  <a:cubicBezTo>
                    <a:pt x="1277" y="469"/>
                    <a:pt x="1274" y="467"/>
                    <a:pt x="1272" y="469"/>
                  </a:cubicBezTo>
                  <a:cubicBezTo>
                    <a:pt x="1272" y="467"/>
                    <a:pt x="1270" y="467"/>
                    <a:pt x="1268" y="467"/>
                  </a:cubicBezTo>
                  <a:cubicBezTo>
                    <a:pt x="1271" y="470"/>
                    <a:pt x="1269" y="472"/>
                    <a:pt x="1267" y="474"/>
                  </a:cubicBezTo>
                  <a:cubicBezTo>
                    <a:pt x="1268" y="474"/>
                    <a:pt x="1270" y="473"/>
                    <a:pt x="1272" y="473"/>
                  </a:cubicBezTo>
                  <a:cubicBezTo>
                    <a:pt x="1271" y="476"/>
                    <a:pt x="1274" y="477"/>
                    <a:pt x="1271" y="481"/>
                  </a:cubicBezTo>
                  <a:cubicBezTo>
                    <a:pt x="1270" y="482"/>
                    <a:pt x="1265" y="483"/>
                    <a:pt x="1263" y="484"/>
                  </a:cubicBezTo>
                  <a:cubicBezTo>
                    <a:pt x="1263" y="485"/>
                    <a:pt x="1263" y="487"/>
                    <a:pt x="1263" y="486"/>
                  </a:cubicBezTo>
                  <a:cubicBezTo>
                    <a:pt x="1265" y="490"/>
                    <a:pt x="1268" y="485"/>
                    <a:pt x="1272" y="487"/>
                  </a:cubicBezTo>
                  <a:cubicBezTo>
                    <a:pt x="1271" y="487"/>
                    <a:pt x="1271" y="488"/>
                    <a:pt x="1270" y="488"/>
                  </a:cubicBezTo>
                  <a:cubicBezTo>
                    <a:pt x="1272" y="488"/>
                    <a:pt x="1276" y="490"/>
                    <a:pt x="1276" y="490"/>
                  </a:cubicBezTo>
                  <a:cubicBezTo>
                    <a:pt x="1279" y="489"/>
                    <a:pt x="1281" y="488"/>
                    <a:pt x="1284" y="487"/>
                  </a:cubicBezTo>
                  <a:cubicBezTo>
                    <a:pt x="1282" y="489"/>
                    <a:pt x="1281" y="491"/>
                    <a:pt x="1280" y="493"/>
                  </a:cubicBezTo>
                  <a:cubicBezTo>
                    <a:pt x="1275" y="492"/>
                    <a:pt x="1270" y="490"/>
                    <a:pt x="1269" y="496"/>
                  </a:cubicBezTo>
                  <a:cubicBezTo>
                    <a:pt x="1268" y="500"/>
                    <a:pt x="1262" y="502"/>
                    <a:pt x="1260" y="505"/>
                  </a:cubicBezTo>
                  <a:cubicBezTo>
                    <a:pt x="1264" y="508"/>
                    <a:pt x="1269" y="499"/>
                    <a:pt x="1275" y="504"/>
                  </a:cubicBezTo>
                  <a:cubicBezTo>
                    <a:pt x="1278" y="495"/>
                    <a:pt x="1280" y="502"/>
                    <a:pt x="1286" y="499"/>
                  </a:cubicBezTo>
                  <a:cubicBezTo>
                    <a:pt x="1288" y="498"/>
                    <a:pt x="1291" y="495"/>
                    <a:pt x="1293" y="495"/>
                  </a:cubicBezTo>
                  <a:cubicBezTo>
                    <a:pt x="1296" y="496"/>
                    <a:pt x="1297" y="498"/>
                    <a:pt x="1299" y="498"/>
                  </a:cubicBezTo>
                  <a:cubicBezTo>
                    <a:pt x="1305" y="496"/>
                    <a:pt x="1308" y="497"/>
                    <a:pt x="1313" y="494"/>
                  </a:cubicBezTo>
                  <a:cubicBezTo>
                    <a:pt x="1320" y="492"/>
                    <a:pt x="1310" y="489"/>
                    <a:pt x="1308" y="489"/>
                  </a:cubicBezTo>
                  <a:cubicBezTo>
                    <a:pt x="1313" y="485"/>
                    <a:pt x="1316" y="483"/>
                    <a:pt x="1317" y="476"/>
                  </a:cubicBezTo>
                  <a:cubicBezTo>
                    <a:pt x="1318" y="469"/>
                    <a:pt x="1306" y="474"/>
                    <a:pt x="1305" y="473"/>
                  </a:cubicBezTo>
                  <a:cubicBezTo>
                    <a:pt x="1309" y="469"/>
                    <a:pt x="1302" y="463"/>
                    <a:pt x="1299" y="463"/>
                  </a:cubicBezTo>
                  <a:cubicBezTo>
                    <a:pt x="1301" y="463"/>
                    <a:pt x="1303" y="463"/>
                    <a:pt x="1304" y="465"/>
                  </a:cubicBezTo>
                  <a:cubicBezTo>
                    <a:pt x="1303" y="456"/>
                    <a:pt x="1295" y="455"/>
                    <a:pt x="1293" y="448"/>
                  </a:cubicBezTo>
                  <a:cubicBezTo>
                    <a:pt x="1290" y="438"/>
                    <a:pt x="1286" y="437"/>
                    <a:pt x="1277" y="436"/>
                  </a:cubicBezTo>
                  <a:cubicBezTo>
                    <a:pt x="1279" y="434"/>
                    <a:pt x="1281" y="433"/>
                    <a:pt x="1283" y="434"/>
                  </a:cubicBezTo>
                  <a:cubicBezTo>
                    <a:pt x="1280" y="428"/>
                    <a:pt x="1292" y="422"/>
                    <a:pt x="1289" y="417"/>
                  </a:cubicBezTo>
                  <a:cubicBezTo>
                    <a:pt x="1287" y="414"/>
                    <a:pt x="1273" y="415"/>
                    <a:pt x="1271" y="419"/>
                  </a:cubicBezTo>
                  <a:cubicBezTo>
                    <a:pt x="1271" y="418"/>
                    <a:pt x="1271" y="418"/>
                    <a:pt x="1271" y="418"/>
                  </a:cubicBezTo>
                  <a:cubicBezTo>
                    <a:pt x="1272" y="417"/>
                    <a:pt x="1272" y="415"/>
                    <a:pt x="1273" y="415"/>
                  </a:cubicBezTo>
                  <a:cubicBezTo>
                    <a:pt x="1272" y="414"/>
                    <a:pt x="1271" y="414"/>
                    <a:pt x="1270" y="413"/>
                  </a:cubicBezTo>
                  <a:cubicBezTo>
                    <a:pt x="1271" y="414"/>
                    <a:pt x="1271" y="413"/>
                    <a:pt x="1272" y="414"/>
                  </a:cubicBezTo>
                  <a:cubicBezTo>
                    <a:pt x="1273" y="410"/>
                    <a:pt x="1279" y="409"/>
                    <a:pt x="1280" y="404"/>
                  </a:cubicBezTo>
                  <a:cubicBezTo>
                    <a:pt x="1277" y="403"/>
                    <a:pt x="1272" y="404"/>
                    <a:pt x="1269" y="406"/>
                  </a:cubicBezTo>
                  <a:cubicBezTo>
                    <a:pt x="1268" y="405"/>
                    <a:pt x="1269" y="405"/>
                    <a:pt x="1267" y="406"/>
                  </a:cubicBezTo>
                  <a:cubicBezTo>
                    <a:pt x="1266" y="403"/>
                    <a:pt x="1263" y="406"/>
                    <a:pt x="1265" y="409"/>
                  </a:cubicBezTo>
                  <a:cubicBezTo>
                    <a:pt x="1264" y="409"/>
                    <a:pt x="1263" y="409"/>
                    <a:pt x="1262" y="409"/>
                  </a:cubicBezTo>
                  <a:cubicBezTo>
                    <a:pt x="1262" y="410"/>
                    <a:pt x="1262" y="410"/>
                    <a:pt x="1261" y="411"/>
                  </a:cubicBezTo>
                  <a:cubicBezTo>
                    <a:pt x="1263" y="412"/>
                    <a:pt x="1263" y="413"/>
                    <a:pt x="1264" y="414"/>
                  </a:cubicBezTo>
                  <a:cubicBezTo>
                    <a:pt x="1263" y="413"/>
                    <a:pt x="1261" y="413"/>
                    <a:pt x="1259" y="414"/>
                  </a:cubicBezTo>
                  <a:cubicBezTo>
                    <a:pt x="1260" y="415"/>
                    <a:pt x="1260" y="417"/>
                    <a:pt x="1260" y="418"/>
                  </a:cubicBezTo>
                  <a:cubicBezTo>
                    <a:pt x="1260" y="418"/>
                    <a:pt x="1259" y="418"/>
                    <a:pt x="1258" y="417"/>
                  </a:cubicBezTo>
                  <a:cubicBezTo>
                    <a:pt x="1258" y="419"/>
                    <a:pt x="1259" y="419"/>
                    <a:pt x="1260" y="420"/>
                  </a:cubicBezTo>
                  <a:close/>
                  <a:moveTo>
                    <a:pt x="1270" y="455"/>
                  </a:moveTo>
                  <a:cubicBezTo>
                    <a:pt x="1268" y="456"/>
                    <a:pt x="1267" y="457"/>
                    <a:pt x="1267" y="459"/>
                  </a:cubicBezTo>
                  <a:cubicBezTo>
                    <a:pt x="1267" y="459"/>
                    <a:pt x="1268" y="460"/>
                    <a:pt x="1268" y="460"/>
                  </a:cubicBezTo>
                  <a:cubicBezTo>
                    <a:pt x="1270" y="458"/>
                    <a:pt x="1271" y="457"/>
                    <a:pt x="1270" y="455"/>
                  </a:cubicBezTo>
                  <a:close/>
                  <a:moveTo>
                    <a:pt x="1434" y="268"/>
                  </a:moveTo>
                  <a:cubicBezTo>
                    <a:pt x="1437" y="264"/>
                    <a:pt x="1440" y="261"/>
                    <a:pt x="1443" y="258"/>
                  </a:cubicBezTo>
                  <a:cubicBezTo>
                    <a:pt x="1440" y="260"/>
                    <a:pt x="1438" y="262"/>
                    <a:pt x="1436" y="263"/>
                  </a:cubicBezTo>
                  <a:cubicBezTo>
                    <a:pt x="1434" y="263"/>
                    <a:pt x="1433" y="265"/>
                    <a:pt x="1434" y="268"/>
                  </a:cubicBezTo>
                  <a:close/>
                  <a:moveTo>
                    <a:pt x="1449" y="249"/>
                  </a:moveTo>
                  <a:cubicBezTo>
                    <a:pt x="1448" y="251"/>
                    <a:pt x="1446" y="252"/>
                    <a:pt x="1444" y="254"/>
                  </a:cubicBezTo>
                  <a:cubicBezTo>
                    <a:pt x="1446" y="254"/>
                    <a:pt x="1448" y="254"/>
                    <a:pt x="1449" y="254"/>
                  </a:cubicBezTo>
                  <a:cubicBezTo>
                    <a:pt x="1451" y="252"/>
                    <a:pt x="1453" y="250"/>
                    <a:pt x="1449" y="249"/>
                  </a:cubicBezTo>
                  <a:close/>
                  <a:moveTo>
                    <a:pt x="1439" y="254"/>
                  </a:moveTo>
                  <a:cubicBezTo>
                    <a:pt x="1435" y="256"/>
                    <a:pt x="1435" y="255"/>
                    <a:pt x="1435" y="259"/>
                  </a:cubicBezTo>
                  <a:cubicBezTo>
                    <a:pt x="1434" y="265"/>
                    <a:pt x="1443" y="257"/>
                    <a:pt x="1445" y="256"/>
                  </a:cubicBezTo>
                  <a:cubicBezTo>
                    <a:pt x="1443" y="253"/>
                    <a:pt x="1441" y="254"/>
                    <a:pt x="1439" y="254"/>
                  </a:cubicBezTo>
                  <a:close/>
                  <a:moveTo>
                    <a:pt x="1457" y="247"/>
                  </a:moveTo>
                  <a:cubicBezTo>
                    <a:pt x="1454" y="246"/>
                    <a:pt x="1451" y="246"/>
                    <a:pt x="1450" y="249"/>
                  </a:cubicBezTo>
                  <a:cubicBezTo>
                    <a:pt x="1451" y="249"/>
                    <a:pt x="1452" y="250"/>
                    <a:pt x="1453" y="250"/>
                  </a:cubicBezTo>
                  <a:cubicBezTo>
                    <a:pt x="1454" y="250"/>
                    <a:pt x="1456" y="249"/>
                    <a:pt x="1457" y="247"/>
                  </a:cubicBezTo>
                  <a:close/>
                  <a:moveTo>
                    <a:pt x="1430" y="264"/>
                  </a:moveTo>
                  <a:cubicBezTo>
                    <a:pt x="1428" y="265"/>
                    <a:pt x="1429" y="268"/>
                    <a:pt x="1427" y="269"/>
                  </a:cubicBezTo>
                  <a:cubicBezTo>
                    <a:pt x="1427" y="267"/>
                    <a:pt x="1427" y="265"/>
                    <a:pt x="1428" y="263"/>
                  </a:cubicBezTo>
                  <a:cubicBezTo>
                    <a:pt x="1425" y="263"/>
                    <a:pt x="1424" y="265"/>
                    <a:pt x="1425" y="268"/>
                  </a:cubicBezTo>
                  <a:cubicBezTo>
                    <a:pt x="1424" y="268"/>
                    <a:pt x="1423" y="268"/>
                    <a:pt x="1423" y="268"/>
                  </a:cubicBezTo>
                  <a:cubicBezTo>
                    <a:pt x="1422" y="271"/>
                    <a:pt x="1423" y="270"/>
                    <a:pt x="1421" y="272"/>
                  </a:cubicBezTo>
                  <a:cubicBezTo>
                    <a:pt x="1424" y="272"/>
                    <a:pt x="1425" y="273"/>
                    <a:pt x="1427" y="271"/>
                  </a:cubicBezTo>
                  <a:cubicBezTo>
                    <a:pt x="1429" y="269"/>
                    <a:pt x="1430" y="268"/>
                    <a:pt x="1432" y="269"/>
                  </a:cubicBezTo>
                  <a:cubicBezTo>
                    <a:pt x="1433" y="267"/>
                    <a:pt x="1433" y="262"/>
                    <a:pt x="1430" y="264"/>
                  </a:cubicBezTo>
                  <a:close/>
                  <a:moveTo>
                    <a:pt x="1423" y="275"/>
                  </a:moveTo>
                  <a:cubicBezTo>
                    <a:pt x="1423" y="279"/>
                    <a:pt x="1421" y="280"/>
                    <a:pt x="1418" y="280"/>
                  </a:cubicBezTo>
                  <a:cubicBezTo>
                    <a:pt x="1419" y="281"/>
                    <a:pt x="1419" y="281"/>
                    <a:pt x="1420" y="282"/>
                  </a:cubicBezTo>
                  <a:cubicBezTo>
                    <a:pt x="1420" y="283"/>
                    <a:pt x="1419" y="284"/>
                    <a:pt x="1419" y="285"/>
                  </a:cubicBezTo>
                  <a:cubicBezTo>
                    <a:pt x="1422" y="281"/>
                    <a:pt x="1424" y="280"/>
                    <a:pt x="1423" y="275"/>
                  </a:cubicBezTo>
                  <a:close/>
                  <a:moveTo>
                    <a:pt x="1426" y="274"/>
                  </a:moveTo>
                  <a:cubicBezTo>
                    <a:pt x="1426" y="274"/>
                    <a:pt x="1425" y="274"/>
                    <a:pt x="1424" y="274"/>
                  </a:cubicBezTo>
                  <a:cubicBezTo>
                    <a:pt x="1424" y="275"/>
                    <a:pt x="1424" y="277"/>
                    <a:pt x="1424" y="278"/>
                  </a:cubicBezTo>
                  <a:cubicBezTo>
                    <a:pt x="1427" y="275"/>
                    <a:pt x="1429" y="273"/>
                    <a:pt x="1431" y="270"/>
                  </a:cubicBezTo>
                  <a:cubicBezTo>
                    <a:pt x="1429" y="270"/>
                    <a:pt x="1427" y="272"/>
                    <a:pt x="1426" y="274"/>
                  </a:cubicBezTo>
                  <a:close/>
                  <a:moveTo>
                    <a:pt x="1462" y="249"/>
                  </a:moveTo>
                  <a:cubicBezTo>
                    <a:pt x="1459" y="246"/>
                    <a:pt x="1453" y="250"/>
                    <a:pt x="1451" y="253"/>
                  </a:cubicBezTo>
                  <a:cubicBezTo>
                    <a:pt x="1452" y="253"/>
                    <a:pt x="1454" y="252"/>
                    <a:pt x="1456" y="252"/>
                  </a:cubicBezTo>
                  <a:cubicBezTo>
                    <a:pt x="1458" y="251"/>
                    <a:pt x="1460" y="250"/>
                    <a:pt x="1462" y="249"/>
                  </a:cubicBezTo>
                  <a:close/>
                  <a:moveTo>
                    <a:pt x="1465" y="244"/>
                  </a:moveTo>
                  <a:cubicBezTo>
                    <a:pt x="1464" y="244"/>
                    <a:pt x="1463" y="244"/>
                    <a:pt x="1462" y="244"/>
                  </a:cubicBezTo>
                  <a:cubicBezTo>
                    <a:pt x="1462" y="245"/>
                    <a:pt x="1462" y="246"/>
                    <a:pt x="1462" y="247"/>
                  </a:cubicBezTo>
                  <a:cubicBezTo>
                    <a:pt x="1465" y="248"/>
                    <a:pt x="1466" y="247"/>
                    <a:pt x="1465" y="244"/>
                  </a:cubicBezTo>
                  <a:close/>
                  <a:moveTo>
                    <a:pt x="1850" y="192"/>
                  </a:moveTo>
                  <a:cubicBezTo>
                    <a:pt x="1845" y="193"/>
                    <a:pt x="1847" y="195"/>
                    <a:pt x="1846" y="200"/>
                  </a:cubicBezTo>
                  <a:cubicBezTo>
                    <a:pt x="1850" y="199"/>
                    <a:pt x="1855" y="198"/>
                    <a:pt x="1859" y="198"/>
                  </a:cubicBezTo>
                  <a:cubicBezTo>
                    <a:pt x="1858" y="193"/>
                    <a:pt x="1854" y="192"/>
                    <a:pt x="1850" y="192"/>
                  </a:cubicBezTo>
                  <a:close/>
                  <a:moveTo>
                    <a:pt x="2309" y="678"/>
                  </a:moveTo>
                  <a:cubicBezTo>
                    <a:pt x="2309" y="680"/>
                    <a:pt x="2309" y="682"/>
                    <a:pt x="2310" y="684"/>
                  </a:cubicBezTo>
                  <a:cubicBezTo>
                    <a:pt x="2315" y="685"/>
                    <a:pt x="2311" y="679"/>
                    <a:pt x="2314" y="679"/>
                  </a:cubicBezTo>
                  <a:cubicBezTo>
                    <a:pt x="2319" y="680"/>
                    <a:pt x="2316" y="685"/>
                    <a:pt x="2315" y="687"/>
                  </a:cubicBezTo>
                  <a:cubicBezTo>
                    <a:pt x="2313" y="691"/>
                    <a:pt x="2313" y="702"/>
                    <a:pt x="2319" y="698"/>
                  </a:cubicBezTo>
                  <a:cubicBezTo>
                    <a:pt x="2324" y="694"/>
                    <a:pt x="2325" y="688"/>
                    <a:pt x="2328" y="682"/>
                  </a:cubicBezTo>
                  <a:cubicBezTo>
                    <a:pt x="2329" y="680"/>
                    <a:pt x="2326" y="677"/>
                    <a:pt x="2326" y="676"/>
                  </a:cubicBezTo>
                  <a:cubicBezTo>
                    <a:pt x="2324" y="673"/>
                    <a:pt x="2322" y="676"/>
                    <a:pt x="2320" y="673"/>
                  </a:cubicBezTo>
                  <a:cubicBezTo>
                    <a:pt x="2324" y="669"/>
                    <a:pt x="2328" y="675"/>
                    <a:pt x="2330" y="667"/>
                  </a:cubicBezTo>
                  <a:cubicBezTo>
                    <a:pt x="2332" y="671"/>
                    <a:pt x="2334" y="669"/>
                    <a:pt x="2336" y="668"/>
                  </a:cubicBezTo>
                  <a:cubicBezTo>
                    <a:pt x="2338" y="667"/>
                    <a:pt x="2342" y="666"/>
                    <a:pt x="2342" y="665"/>
                  </a:cubicBezTo>
                  <a:cubicBezTo>
                    <a:pt x="2345" y="662"/>
                    <a:pt x="2351" y="664"/>
                    <a:pt x="2355" y="665"/>
                  </a:cubicBezTo>
                  <a:cubicBezTo>
                    <a:pt x="2349" y="670"/>
                    <a:pt x="2352" y="673"/>
                    <a:pt x="2357" y="677"/>
                  </a:cubicBezTo>
                  <a:cubicBezTo>
                    <a:pt x="2359" y="674"/>
                    <a:pt x="2361" y="668"/>
                    <a:pt x="2366" y="669"/>
                  </a:cubicBezTo>
                  <a:cubicBezTo>
                    <a:pt x="2363" y="666"/>
                    <a:pt x="2362" y="664"/>
                    <a:pt x="2365" y="661"/>
                  </a:cubicBezTo>
                  <a:cubicBezTo>
                    <a:pt x="2369" y="667"/>
                    <a:pt x="2376" y="665"/>
                    <a:pt x="2380" y="660"/>
                  </a:cubicBezTo>
                  <a:cubicBezTo>
                    <a:pt x="2381" y="661"/>
                    <a:pt x="2382" y="663"/>
                    <a:pt x="2382" y="665"/>
                  </a:cubicBezTo>
                  <a:cubicBezTo>
                    <a:pt x="2384" y="662"/>
                    <a:pt x="2386" y="659"/>
                    <a:pt x="2389" y="656"/>
                  </a:cubicBezTo>
                  <a:cubicBezTo>
                    <a:pt x="2388" y="658"/>
                    <a:pt x="2388" y="660"/>
                    <a:pt x="2388" y="662"/>
                  </a:cubicBezTo>
                  <a:cubicBezTo>
                    <a:pt x="2391" y="660"/>
                    <a:pt x="2392" y="657"/>
                    <a:pt x="2395" y="655"/>
                  </a:cubicBezTo>
                  <a:cubicBezTo>
                    <a:pt x="2396" y="655"/>
                    <a:pt x="2395" y="647"/>
                    <a:pt x="2395" y="645"/>
                  </a:cubicBezTo>
                  <a:cubicBezTo>
                    <a:pt x="2396" y="641"/>
                    <a:pt x="2398" y="641"/>
                    <a:pt x="2398" y="636"/>
                  </a:cubicBezTo>
                  <a:cubicBezTo>
                    <a:pt x="2398" y="632"/>
                    <a:pt x="2397" y="627"/>
                    <a:pt x="2402" y="629"/>
                  </a:cubicBezTo>
                  <a:cubicBezTo>
                    <a:pt x="2402" y="626"/>
                    <a:pt x="2401" y="624"/>
                    <a:pt x="2403" y="622"/>
                  </a:cubicBezTo>
                  <a:cubicBezTo>
                    <a:pt x="2406" y="620"/>
                    <a:pt x="2405" y="616"/>
                    <a:pt x="2405" y="613"/>
                  </a:cubicBezTo>
                  <a:cubicBezTo>
                    <a:pt x="2405" y="610"/>
                    <a:pt x="2403" y="607"/>
                    <a:pt x="2402" y="605"/>
                  </a:cubicBezTo>
                  <a:cubicBezTo>
                    <a:pt x="2400" y="602"/>
                    <a:pt x="2402" y="600"/>
                    <a:pt x="2402" y="597"/>
                  </a:cubicBezTo>
                  <a:cubicBezTo>
                    <a:pt x="2398" y="595"/>
                    <a:pt x="2396" y="598"/>
                    <a:pt x="2397" y="603"/>
                  </a:cubicBezTo>
                  <a:cubicBezTo>
                    <a:pt x="2394" y="594"/>
                    <a:pt x="2389" y="606"/>
                    <a:pt x="2388" y="609"/>
                  </a:cubicBezTo>
                  <a:cubicBezTo>
                    <a:pt x="2387" y="612"/>
                    <a:pt x="2390" y="613"/>
                    <a:pt x="2390" y="615"/>
                  </a:cubicBezTo>
                  <a:cubicBezTo>
                    <a:pt x="2389" y="619"/>
                    <a:pt x="2388" y="622"/>
                    <a:pt x="2386" y="626"/>
                  </a:cubicBezTo>
                  <a:cubicBezTo>
                    <a:pt x="2385" y="631"/>
                    <a:pt x="2381" y="636"/>
                    <a:pt x="2377" y="639"/>
                  </a:cubicBezTo>
                  <a:cubicBezTo>
                    <a:pt x="2374" y="640"/>
                    <a:pt x="2372" y="642"/>
                    <a:pt x="2368" y="642"/>
                  </a:cubicBezTo>
                  <a:cubicBezTo>
                    <a:pt x="2366" y="642"/>
                    <a:pt x="2369" y="637"/>
                    <a:pt x="2370" y="636"/>
                  </a:cubicBezTo>
                  <a:cubicBezTo>
                    <a:pt x="2366" y="637"/>
                    <a:pt x="2364" y="637"/>
                    <a:pt x="2364" y="642"/>
                  </a:cubicBezTo>
                  <a:cubicBezTo>
                    <a:pt x="2364" y="644"/>
                    <a:pt x="2360" y="647"/>
                    <a:pt x="2359" y="649"/>
                  </a:cubicBezTo>
                  <a:cubicBezTo>
                    <a:pt x="2357" y="652"/>
                    <a:pt x="2360" y="654"/>
                    <a:pt x="2357" y="655"/>
                  </a:cubicBezTo>
                  <a:cubicBezTo>
                    <a:pt x="2352" y="657"/>
                    <a:pt x="2354" y="653"/>
                    <a:pt x="2351" y="654"/>
                  </a:cubicBezTo>
                  <a:cubicBezTo>
                    <a:pt x="2346" y="654"/>
                    <a:pt x="2336" y="653"/>
                    <a:pt x="2333" y="658"/>
                  </a:cubicBezTo>
                  <a:cubicBezTo>
                    <a:pt x="2330" y="663"/>
                    <a:pt x="2325" y="666"/>
                    <a:pt x="2319" y="666"/>
                  </a:cubicBezTo>
                  <a:cubicBezTo>
                    <a:pt x="2321" y="673"/>
                    <a:pt x="2313" y="675"/>
                    <a:pt x="2309" y="678"/>
                  </a:cubicBezTo>
                  <a:close/>
                  <a:moveTo>
                    <a:pt x="2301" y="950"/>
                  </a:moveTo>
                  <a:cubicBezTo>
                    <a:pt x="2299" y="952"/>
                    <a:pt x="2295" y="955"/>
                    <a:pt x="2294" y="958"/>
                  </a:cubicBezTo>
                  <a:cubicBezTo>
                    <a:pt x="2291" y="962"/>
                    <a:pt x="2293" y="962"/>
                    <a:pt x="2293" y="966"/>
                  </a:cubicBezTo>
                  <a:cubicBezTo>
                    <a:pt x="2294" y="969"/>
                    <a:pt x="2294" y="972"/>
                    <a:pt x="2294" y="975"/>
                  </a:cubicBezTo>
                  <a:cubicBezTo>
                    <a:pt x="2294" y="977"/>
                    <a:pt x="2298" y="980"/>
                    <a:pt x="2300" y="981"/>
                  </a:cubicBezTo>
                  <a:cubicBezTo>
                    <a:pt x="2299" y="977"/>
                    <a:pt x="2298" y="969"/>
                    <a:pt x="2304" y="971"/>
                  </a:cubicBezTo>
                  <a:cubicBezTo>
                    <a:pt x="2303" y="971"/>
                    <a:pt x="2297" y="966"/>
                    <a:pt x="2300" y="965"/>
                  </a:cubicBezTo>
                  <a:cubicBezTo>
                    <a:pt x="2303" y="964"/>
                    <a:pt x="2304" y="960"/>
                    <a:pt x="2300" y="959"/>
                  </a:cubicBezTo>
                  <a:cubicBezTo>
                    <a:pt x="2300" y="958"/>
                    <a:pt x="2301" y="956"/>
                    <a:pt x="2302" y="955"/>
                  </a:cubicBezTo>
                  <a:cubicBezTo>
                    <a:pt x="2302" y="954"/>
                    <a:pt x="2301" y="952"/>
                    <a:pt x="2301" y="950"/>
                  </a:cubicBezTo>
                  <a:close/>
                  <a:moveTo>
                    <a:pt x="2475" y="1179"/>
                  </a:moveTo>
                  <a:cubicBezTo>
                    <a:pt x="2470" y="1175"/>
                    <a:pt x="2476" y="1170"/>
                    <a:pt x="2469" y="1167"/>
                  </a:cubicBezTo>
                  <a:cubicBezTo>
                    <a:pt x="2468" y="1167"/>
                    <a:pt x="2465" y="1172"/>
                    <a:pt x="2464" y="1169"/>
                  </a:cubicBezTo>
                  <a:cubicBezTo>
                    <a:pt x="2463" y="1166"/>
                    <a:pt x="2462" y="1162"/>
                    <a:pt x="2461" y="1159"/>
                  </a:cubicBezTo>
                  <a:cubicBezTo>
                    <a:pt x="2459" y="1153"/>
                    <a:pt x="2459" y="1150"/>
                    <a:pt x="2454" y="1147"/>
                  </a:cubicBezTo>
                  <a:cubicBezTo>
                    <a:pt x="2452" y="1145"/>
                    <a:pt x="2438" y="1139"/>
                    <a:pt x="2438" y="1137"/>
                  </a:cubicBezTo>
                  <a:cubicBezTo>
                    <a:pt x="2438" y="1131"/>
                    <a:pt x="2439" y="1124"/>
                    <a:pt x="2436" y="1120"/>
                  </a:cubicBezTo>
                  <a:cubicBezTo>
                    <a:pt x="2430" y="1114"/>
                    <a:pt x="2431" y="1111"/>
                    <a:pt x="2430" y="1103"/>
                  </a:cubicBezTo>
                  <a:cubicBezTo>
                    <a:pt x="2430" y="1098"/>
                    <a:pt x="2423" y="1095"/>
                    <a:pt x="2420" y="1098"/>
                  </a:cubicBezTo>
                  <a:cubicBezTo>
                    <a:pt x="2418" y="1085"/>
                    <a:pt x="2414" y="1076"/>
                    <a:pt x="2410" y="1065"/>
                  </a:cubicBezTo>
                  <a:cubicBezTo>
                    <a:pt x="2404" y="1066"/>
                    <a:pt x="2403" y="1077"/>
                    <a:pt x="2402" y="1082"/>
                  </a:cubicBezTo>
                  <a:cubicBezTo>
                    <a:pt x="2400" y="1088"/>
                    <a:pt x="2402" y="1094"/>
                    <a:pt x="2402" y="1100"/>
                  </a:cubicBezTo>
                  <a:cubicBezTo>
                    <a:pt x="2402" y="1107"/>
                    <a:pt x="2398" y="1130"/>
                    <a:pt x="2388" y="1126"/>
                  </a:cubicBezTo>
                  <a:cubicBezTo>
                    <a:pt x="2385" y="1125"/>
                    <a:pt x="2382" y="1119"/>
                    <a:pt x="2378" y="1117"/>
                  </a:cubicBezTo>
                  <a:cubicBezTo>
                    <a:pt x="2372" y="1113"/>
                    <a:pt x="2365" y="1109"/>
                    <a:pt x="2359" y="1105"/>
                  </a:cubicBezTo>
                  <a:cubicBezTo>
                    <a:pt x="2353" y="1102"/>
                    <a:pt x="2356" y="1100"/>
                    <a:pt x="2357" y="1092"/>
                  </a:cubicBezTo>
                  <a:cubicBezTo>
                    <a:pt x="2359" y="1086"/>
                    <a:pt x="2362" y="1083"/>
                    <a:pt x="2366" y="1079"/>
                  </a:cubicBezTo>
                  <a:cubicBezTo>
                    <a:pt x="2360" y="1073"/>
                    <a:pt x="2358" y="1073"/>
                    <a:pt x="2350" y="1072"/>
                  </a:cubicBezTo>
                  <a:cubicBezTo>
                    <a:pt x="2344" y="1071"/>
                    <a:pt x="2337" y="1070"/>
                    <a:pt x="2331" y="1070"/>
                  </a:cubicBezTo>
                  <a:cubicBezTo>
                    <a:pt x="2331" y="1073"/>
                    <a:pt x="2332" y="1076"/>
                    <a:pt x="2332" y="1079"/>
                  </a:cubicBezTo>
                  <a:cubicBezTo>
                    <a:pt x="2325" y="1078"/>
                    <a:pt x="2319" y="1074"/>
                    <a:pt x="2314" y="1081"/>
                  </a:cubicBezTo>
                  <a:cubicBezTo>
                    <a:pt x="2310" y="1087"/>
                    <a:pt x="2309" y="1093"/>
                    <a:pt x="2307" y="1101"/>
                  </a:cubicBezTo>
                  <a:cubicBezTo>
                    <a:pt x="2301" y="1098"/>
                    <a:pt x="2295" y="1095"/>
                    <a:pt x="2289" y="1092"/>
                  </a:cubicBezTo>
                  <a:cubicBezTo>
                    <a:pt x="2287" y="1090"/>
                    <a:pt x="2279" y="1099"/>
                    <a:pt x="2277" y="1100"/>
                  </a:cubicBezTo>
                  <a:cubicBezTo>
                    <a:pt x="2268" y="1109"/>
                    <a:pt x="2254" y="1116"/>
                    <a:pt x="2250" y="1129"/>
                  </a:cubicBezTo>
                  <a:cubicBezTo>
                    <a:pt x="2247" y="1135"/>
                    <a:pt x="2247" y="1141"/>
                    <a:pt x="2241" y="1142"/>
                  </a:cubicBezTo>
                  <a:cubicBezTo>
                    <a:pt x="2232" y="1144"/>
                    <a:pt x="2224" y="1146"/>
                    <a:pt x="2216" y="1148"/>
                  </a:cubicBezTo>
                  <a:cubicBezTo>
                    <a:pt x="2210" y="1149"/>
                    <a:pt x="2207" y="1152"/>
                    <a:pt x="2202" y="1155"/>
                  </a:cubicBezTo>
                  <a:cubicBezTo>
                    <a:pt x="2196" y="1160"/>
                    <a:pt x="2194" y="1161"/>
                    <a:pt x="2192" y="1169"/>
                  </a:cubicBezTo>
                  <a:cubicBezTo>
                    <a:pt x="2190" y="1167"/>
                    <a:pt x="2189" y="1164"/>
                    <a:pt x="2188" y="1161"/>
                  </a:cubicBezTo>
                  <a:cubicBezTo>
                    <a:pt x="2184" y="1172"/>
                    <a:pt x="2182" y="1180"/>
                    <a:pt x="2186" y="1191"/>
                  </a:cubicBezTo>
                  <a:cubicBezTo>
                    <a:pt x="2188" y="1197"/>
                    <a:pt x="2188" y="1198"/>
                    <a:pt x="2185" y="1204"/>
                  </a:cubicBezTo>
                  <a:cubicBezTo>
                    <a:pt x="2184" y="1209"/>
                    <a:pt x="2187" y="1212"/>
                    <a:pt x="2189" y="1216"/>
                  </a:cubicBezTo>
                  <a:cubicBezTo>
                    <a:pt x="2194" y="1227"/>
                    <a:pt x="2197" y="1237"/>
                    <a:pt x="2199" y="1248"/>
                  </a:cubicBezTo>
                  <a:cubicBezTo>
                    <a:pt x="2199" y="1252"/>
                    <a:pt x="2203" y="1264"/>
                    <a:pt x="2201" y="1267"/>
                  </a:cubicBezTo>
                  <a:cubicBezTo>
                    <a:pt x="2201" y="1269"/>
                    <a:pt x="2191" y="1274"/>
                    <a:pt x="2196" y="1278"/>
                  </a:cubicBezTo>
                  <a:cubicBezTo>
                    <a:pt x="2200" y="1280"/>
                    <a:pt x="2204" y="1286"/>
                    <a:pt x="2209" y="1286"/>
                  </a:cubicBezTo>
                  <a:cubicBezTo>
                    <a:pt x="2213" y="1286"/>
                    <a:pt x="2219" y="1287"/>
                    <a:pt x="2223" y="1284"/>
                  </a:cubicBezTo>
                  <a:cubicBezTo>
                    <a:pt x="2228" y="1279"/>
                    <a:pt x="2230" y="1277"/>
                    <a:pt x="2236" y="1276"/>
                  </a:cubicBezTo>
                  <a:cubicBezTo>
                    <a:pt x="2241" y="1275"/>
                    <a:pt x="2246" y="1275"/>
                    <a:pt x="2251" y="1275"/>
                  </a:cubicBezTo>
                  <a:cubicBezTo>
                    <a:pt x="2255" y="1274"/>
                    <a:pt x="2258" y="1274"/>
                    <a:pt x="2262" y="1274"/>
                  </a:cubicBezTo>
                  <a:cubicBezTo>
                    <a:pt x="2263" y="1274"/>
                    <a:pt x="2265" y="1269"/>
                    <a:pt x="2266" y="1268"/>
                  </a:cubicBezTo>
                  <a:cubicBezTo>
                    <a:pt x="2268" y="1264"/>
                    <a:pt x="2275" y="1262"/>
                    <a:pt x="2279" y="1260"/>
                  </a:cubicBezTo>
                  <a:cubicBezTo>
                    <a:pt x="2283" y="1258"/>
                    <a:pt x="2289" y="1261"/>
                    <a:pt x="2292" y="1259"/>
                  </a:cubicBezTo>
                  <a:cubicBezTo>
                    <a:pt x="2295" y="1257"/>
                    <a:pt x="2301" y="1252"/>
                    <a:pt x="2304" y="1252"/>
                  </a:cubicBezTo>
                  <a:cubicBezTo>
                    <a:pt x="2316" y="1254"/>
                    <a:pt x="2326" y="1255"/>
                    <a:pt x="2337" y="1259"/>
                  </a:cubicBezTo>
                  <a:cubicBezTo>
                    <a:pt x="2344" y="1262"/>
                    <a:pt x="2345" y="1263"/>
                    <a:pt x="2349" y="1270"/>
                  </a:cubicBezTo>
                  <a:cubicBezTo>
                    <a:pt x="2351" y="1275"/>
                    <a:pt x="2354" y="1279"/>
                    <a:pt x="2357" y="1283"/>
                  </a:cubicBezTo>
                  <a:cubicBezTo>
                    <a:pt x="2363" y="1276"/>
                    <a:pt x="2368" y="1270"/>
                    <a:pt x="2373" y="1262"/>
                  </a:cubicBezTo>
                  <a:cubicBezTo>
                    <a:pt x="2376" y="1271"/>
                    <a:pt x="2370" y="1278"/>
                    <a:pt x="2366" y="1285"/>
                  </a:cubicBezTo>
                  <a:cubicBezTo>
                    <a:pt x="2373" y="1287"/>
                    <a:pt x="2373" y="1282"/>
                    <a:pt x="2376" y="1275"/>
                  </a:cubicBezTo>
                  <a:cubicBezTo>
                    <a:pt x="2377" y="1280"/>
                    <a:pt x="2375" y="1291"/>
                    <a:pt x="2380" y="1291"/>
                  </a:cubicBezTo>
                  <a:cubicBezTo>
                    <a:pt x="2384" y="1291"/>
                    <a:pt x="2387" y="1299"/>
                    <a:pt x="2388" y="1303"/>
                  </a:cubicBezTo>
                  <a:cubicBezTo>
                    <a:pt x="2390" y="1315"/>
                    <a:pt x="2399" y="1319"/>
                    <a:pt x="2410" y="1320"/>
                  </a:cubicBezTo>
                  <a:cubicBezTo>
                    <a:pt x="2417" y="1322"/>
                    <a:pt x="2418" y="1322"/>
                    <a:pt x="2423" y="1318"/>
                  </a:cubicBezTo>
                  <a:cubicBezTo>
                    <a:pt x="2429" y="1313"/>
                    <a:pt x="2429" y="1315"/>
                    <a:pt x="2434" y="1321"/>
                  </a:cubicBezTo>
                  <a:cubicBezTo>
                    <a:pt x="2436" y="1324"/>
                    <a:pt x="2443" y="1322"/>
                    <a:pt x="2445" y="1319"/>
                  </a:cubicBezTo>
                  <a:cubicBezTo>
                    <a:pt x="2450" y="1314"/>
                    <a:pt x="2451" y="1313"/>
                    <a:pt x="2459" y="1313"/>
                  </a:cubicBezTo>
                  <a:cubicBezTo>
                    <a:pt x="2471" y="1313"/>
                    <a:pt x="2470" y="1296"/>
                    <a:pt x="2472" y="1285"/>
                  </a:cubicBezTo>
                  <a:cubicBezTo>
                    <a:pt x="2473" y="1276"/>
                    <a:pt x="2483" y="1270"/>
                    <a:pt x="2486" y="1261"/>
                  </a:cubicBezTo>
                  <a:cubicBezTo>
                    <a:pt x="2488" y="1250"/>
                    <a:pt x="2494" y="1237"/>
                    <a:pt x="2494" y="1226"/>
                  </a:cubicBezTo>
                  <a:cubicBezTo>
                    <a:pt x="2494" y="1215"/>
                    <a:pt x="2491" y="1203"/>
                    <a:pt x="2489" y="1193"/>
                  </a:cubicBezTo>
                  <a:cubicBezTo>
                    <a:pt x="2484" y="1188"/>
                    <a:pt x="2479" y="1184"/>
                    <a:pt x="2475" y="1179"/>
                  </a:cubicBezTo>
                  <a:close/>
                  <a:moveTo>
                    <a:pt x="2281" y="1001"/>
                  </a:moveTo>
                  <a:cubicBezTo>
                    <a:pt x="2278" y="1008"/>
                    <a:pt x="2290" y="1005"/>
                    <a:pt x="2291" y="1004"/>
                  </a:cubicBezTo>
                  <a:cubicBezTo>
                    <a:pt x="2291" y="1000"/>
                    <a:pt x="2282" y="996"/>
                    <a:pt x="2281" y="1001"/>
                  </a:cubicBezTo>
                  <a:close/>
                  <a:moveTo>
                    <a:pt x="2321" y="1070"/>
                  </a:moveTo>
                  <a:cubicBezTo>
                    <a:pt x="2317" y="1072"/>
                    <a:pt x="2313" y="1067"/>
                    <a:pt x="2312" y="1074"/>
                  </a:cubicBezTo>
                  <a:cubicBezTo>
                    <a:pt x="2316" y="1074"/>
                    <a:pt x="2319" y="1076"/>
                    <a:pt x="2322" y="1074"/>
                  </a:cubicBezTo>
                  <a:cubicBezTo>
                    <a:pt x="2324" y="1073"/>
                    <a:pt x="2325" y="1069"/>
                    <a:pt x="2321" y="1070"/>
                  </a:cubicBezTo>
                  <a:close/>
                  <a:moveTo>
                    <a:pt x="2490" y="1015"/>
                  </a:moveTo>
                  <a:cubicBezTo>
                    <a:pt x="2492" y="1010"/>
                    <a:pt x="2492" y="1010"/>
                    <a:pt x="2490" y="1006"/>
                  </a:cubicBezTo>
                  <a:cubicBezTo>
                    <a:pt x="2490" y="1006"/>
                    <a:pt x="2488" y="1007"/>
                    <a:pt x="2488" y="1006"/>
                  </a:cubicBezTo>
                  <a:cubicBezTo>
                    <a:pt x="2487" y="1005"/>
                    <a:pt x="2486" y="1003"/>
                    <a:pt x="2486" y="1003"/>
                  </a:cubicBezTo>
                  <a:cubicBezTo>
                    <a:pt x="2482" y="1000"/>
                    <a:pt x="2477" y="997"/>
                    <a:pt x="2473" y="995"/>
                  </a:cubicBezTo>
                  <a:cubicBezTo>
                    <a:pt x="2472" y="1000"/>
                    <a:pt x="2490" y="1002"/>
                    <a:pt x="2488" y="1011"/>
                  </a:cubicBezTo>
                  <a:cubicBezTo>
                    <a:pt x="2488" y="1012"/>
                    <a:pt x="2489" y="1013"/>
                    <a:pt x="2490" y="1015"/>
                  </a:cubicBezTo>
                  <a:close/>
                  <a:moveTo>
                    <a:pt x="2451" y="1341"/>
                  </a:moveTo>
                  <a:cubicBezTo>
                    <a:pt x="2448" y="1342"/>
                    <a:pt x="2441" y="1347"/>
                    <a:pt x="2439" y="1346"/>
                  </a:cubicBezTo>
                  <a:cubicBezTo>
                    <a:pt x="2435" y="1344"/>
                    <a:pt x="2430" y="1342"/>
                    <a:pt x="2426" y="1340"/>
                  </a:cubicBezTo>
                  <a:cubicBezTo>
                    <a:pt x="2425" y="1347"/>
                    <a:pt x="2426" y="1355"/>
                    <a:pt x="2429" y="1361"/>
                  </a:cubicBezTo>
                  <a:cubicBezTo>
                    <a:pt x="2432" y="1368"/>
                    <a:pt x="2436" y="1370"/>
                    <a:pt x="2443" y="1371"/>
                  </a:cubicBezTo>
                  <a:cubicBezTo>
                    <a:pt x="2451" y="1373"/>
                    <a:pt x="2459" y="1344"/>
                    <a:pt x="2451" y="1341"/>
                  </a:cubicBezTo>
                  <a:close/>
                  <a:moveTo>
                    <a:pt x="2463" y="1020"/>
                  </a:moveTo>
                  <a:cubicBezTo>
                    <a:pt x="2460" y="1021"/>
                    <a:pt x="2457" y="1020"/>
                    <a:pt x="2454" y="1021"/>
                  </a:cubicBezTo>
                  <a:cubicBezTo>
                    <a:pt x="2456" y="1026"/>
                    <a:pt x="2465" y="1028"/>
                    <a:pt x="2470" y="1027"/>
                  </a:cubicBezTo>
                  <a:cubicBezTo>
                    <a:pt x="2473" y="1026"/>
                    <a:pt x="2478" y="1025"/>
                    <a:pt x="2479" y="1021"/>
                  </a:cubicBezTo>
                  <a:cubicBezTo>
                    <a:pt x="2480" y="1020"/>
                    <a:pt x="2487" y="1021"/>
                    <a:pt x="2482" y="1016"/>
                  </a:cubicBezTo>
                  <a:cubicBezTo>
                    <a:pt x="2488" y="1015"/>
                    <a:pt x="2486" y="1010"/>
                    <a:pt x="2482" y="1008"/>
                  </a:cubicBezTo>
                  <a:cubicBezTo>
                    <a:pt x="2478" y="1005"/>
                    <a:pt x="2479" y="1013"/>
                    <a:pt x="2479" y="1015"/>
                  </a:cubicBezTo>
                  <a:cubicBezTo>
                    <a:pt x="2479" y="1015"/>
                    <a:pt x="2465" y="1025"/>
                    <a:pt x="2468" y="1017"/>
                  </a:cubicBezTo>
                  <a:cubicBezTo>
                    <a:pt x="2468" y="1016"/>
                    <a:pt x="2466" y="1020"/>
                    <a:pt x="2463" y="1020"/>
                  </a:cubicBezTo>
                  <a:close/>
                  <a:moveTo>
                    <a:pt x="2434" y="1020"/>
                  </a:moveTo>
                  <a:cubicBezTo>
                    <a:pt x="2432" y="1017"/>
                    <a:pt x="2434" y="1013"/>
                    <a:pt x="2430" y="1010"/>
                  </a:cubicBezTo>
                  <a:cubicBezTo>
                    <a:pt x="2427" y="1008"/>
                    <a:pt x="2423" y="1006"/>
                    <a:pt x="2420" y="1004"/>
                  </a:cubicBezTo>
                  <a:cubicBezTo>
                    <a:pt x="2415" y="1001"/>
                    <a:pt x="2408" y="999"/>
                    <a:pt x="2402" y="997"/>
                  </a:cubicBezTo>
                  <a:cubicBezTo>
                    <a:pt x="2393" y="994"/>
                    <a:pt x="2384" y="990"/>
                    <a:pt x="2376" y="987"/>
                  </a:cubicBezTo>
                  <a:cubicBezTo>
                    <a:pt x="2371" y="985"/>
                    <a:pt x="2364" y="989"/>
                    <a:pt x="2361" y="992"/>
                  </a:cubicBezTo>
                  <a:cubicBezTo>
                    <a:pt x="2360" y="994"/>
                    <a:pt x="2356" y="1002"/>
                    <a:pt x="2354" y="1001"/>
                  </a:cubicBezTo>
                  <a:cubicBezTo>
                    <a:pt x="2351" y="999"/>
                    <a:pt x="2349" y="999"/>
                    <a:pt x="2347" y="995"/>
                  </a:cubicBezTo>
                  <a:cubicBezTo>
                    <a:pt x="2345" y="990"/>
                    <a:pt x="2344" y="987"/>
                    <a:pt x="2344" y="982"/>
                  </a:cubicBezTo>
                  <a:cubicBezTo>
                    <a:pt x="2343" y="977"/>
                    <a:pt x="2342" y="978"/>
                    <a:pt x="2337" y="977"/>
                  </a:cubicBezTo>
                  <a:cubicBezTo>
                    <a:pt x="2330" y="975"/>
                    <a:pt x="2323" y="977"/>
                    <a:pt x="2319" y="984"/>
                  </a:cubicBezTo>
                  <a:cubicBezTo>
                    <a:pt x="2322" y="985"/>
                    <a:pt x="2324" y="985"/>
                    <a:pt x="2327" y="986"/>
                  </a:cubicBezTo>
                  <a:cubicBezTo>
                    <a:pt x="2328" y="986"/>
                    <a:pt x="2327" y="990"/>
                    <a:pt x="2328" y="991"/>
                  </a:cubicBezTo>
                  <a:cubicBezTo>
                    <a:pt x="2332" y="993"/>
                    <a:pt x="2338" y="992"/>
                    <a:pt x="2342" y="991"/>
                  </a:cubicBezTo>
                  <a:cubicBezTo>
                    <a:pt x="2342" y="992"/>
                    <a:pt x="2342" y="994"/>
                    <a:pt x="2342" y="995"/>
                  </a:cubicBezTo>
                  <a:cubicBezTo>
                    <a:pt x="2336" y="993"/>
                    <a:pt x="2333" y="994"/>
                    <a:pt x="2327" y="996"/>
                  </a:cubicBezTo>
                  <a:cubicBezTo>
                    <a:pt x="2330" y="1000"/>
                    <a:pt x="2332" y="1004"/>
                    <a:pt x="2334" y="1008"/>
                  </a:cubicBezTo>
                  <a:cubicBezTo>
                    <a:pt x="2337" y="1005"/>
                    <a:pt x="2339" y="1003"/>
                    <a:pt x="2341" y="1000"/>
                  </a:cubicBezTo>
                  <a:cubicBezTo>
                    <a:pt x="2342" y="1006"/>
                    <a:pt x="2342" y="1006"/>
                    <a:pt x="2347" y="1008"/>
                  </a:cubicBezTo>
                  <a:cubicBezTo>
                    <a:pt x="2353" y="1011"/>
                    <a:pt x="2359" y="1014"/>
                    <a:pt x="2366" y="1016"/>
                  </a:cubicBezTo>
                  <a:cubicBezTo>
                    <a:pt x="2368" y="1017"/>
                    <a:pt x="2374" y="1018"/>
                    <a:pt x="2376" y="1021"/>
                  </a:cubicBezTo>
                  <a:cubicBezTo>
                    <a:pt x="2378" y="1026"/>
                    <a:pt x="2380" y="1031"/>
                    <a:pt x="2382" y="1036"/>
                  </a:cubicBezTo>
                  <a:cubicBezTo>
                    <a:pt x="2375" y="1038"/>
                    <a:pt x="2374" y="1037"/>
                    <a:pt x="2373" y="1045"/>
                  </a:cubicBezTo>
                  <a:cubicBezTo>
                    <a:pt x="2378" y="1045"/>
                    <a:pt x="2384" y="1044"/>
                    <a:pt x="2389" y="1044"/>
                  </a:cubicBezTo>
                  <a:cubicBezTo>
                    <a:pt x="2392" y="1044"/>
                    <a:pt x="2394" y="1052"/>
                    <a:pt x="2398" y="1052"/>
                  </a:cubicBezTo>
                  <a:cubicBezTo>
                    <a:pt x="2404" y="1053"/>
                    <a:pt x="2409" y="1054"/>
                    <a:pt x="2414" y="1051"/>
                  </a:cubicBezTo>
                  <a:cubicBezTo>
                    <a:pt x="2417" y="1049"/>
                    <a:pt x="2418" y="1040"/>
                    <a:pt x="2421" y="1041"/>
                  </a:cubicBezTo>
                  <a:cubicBezTo>
                    <a:pt x="2424" y="1041"/>
                    <a:pt x="2433" y="1041"/>
                    <a:pt x="2435" y="1043"/>
                  </a:cubicBezTo>
                  <a:cubicBezTo>
                    <a:pt x="2440" y="1048"/>
                    <a:pt x="2444" y="1052"/>
                    <a:pt x="2448" y="1057"/>
                  </a:cubicBezTo>
                  <a:cubicBezTo>
                    <a:pt x="2452" y="1060"/>
                    <a:pt x="2457" y="1060"/>
                    <a:pt x="2461" y="1061"/>
                  </a:cubicBezTo>
                  <a:cubicBezTo>
                    <a:pt x="2465" y="1061"/>
                    <a:pt x="2470" y="1065"/>
                    <a:pt x="2472" y="1064"/>
                  </a:cubicBezTo>
                  <a:cubicBezTo>
                    <a:pt x="2470" y="1062"/>
                    <a:pt x="2464" y="1058"/>
                    <a:pt x="2467" y="1055"/>
                  </a:cubicBezTo>
                  <a:cubicBezTo>
                    <a:pt x="2464" y="1055"/>
                    <a:pt x="2460" y="1055"/>
                    <a:pt x="2462" y="1051"/>
                  </a:cubicBezTo>
                  <a:cubicBezTo>
                    <a:pt x="2455" y="1050"/>
                    <a:pt x="2455" y="1049"/>
                    <a:pt x="2452" y="1042"/>
                  </a:cubicBezTo>
                  <a:cubicBezTo>
                    <a:pt x="2451" y="1040"/>
                    <a:pt x="2448" y="1039"/>
                    <a:pt x="2446" y="1038"/>
                  </a:cubicBezTo>
                  <a:cubicBezTo>
                    <a:pt x="2445" y="1037"/>
                    <a:pt x="2444" y="1033"/>
                    <a:pt x="2443" y="1031"/>
                  </a:cubicBezTo>
                  <a:cubicBezTo>
                    <a:pt x="2446" y="1031"/>
                    <a:pt x="2448" y="1031"/>
                    <a:pt x="2450" y="1030"/>
                  </a:cubicBezTo>
                  <a:cubicBezTo>
                    <a:pt x="2451" y="1021"/>
                    <a:pt x="2438" y="1024"/>
                    <a:pt x="2434" y="1020"/>
                  </a:cubicBezTo>
                  <a:close/>
                  <a:moveTo>
                    <a:pt x="2406" y="496"/>
                  </a:moveTo>
                  <a:cubicBezTo>
                    <a:pt x="2406" y="501"/>
                    <a:pt x="2407" y="506"/>
                    <a:pt x="2405" y="511"/>
                  </a:cubicBezTo>
                  <a:cubicBezTo>
                    <a:pt x="2402" y="517"/>
                    <a:pt x="2404" y="518"/>
                    <a:pt x="2405" y="524"/>
                  </a:cubicBezTo>
                  <a:cubicBezTo>
                    <a:pt x="2406" y="528"/>
                    <a:pt x="2406" y="528"/>
                    <a:pt x="2404" y="531"/>
                  </a:cubicBezTo>
                  <a:cubicBezTo>
                    <a:pt x="2403" y="533"/>
                    <a:pt x="2404" y="536"/>
                    <a:pt x="2404" y="538"/>
                  </a:cubicBezTo>
                  <a:cubicBezTo>
                    <a:pt x="2404" y="544"/>
                    <a:pt x="2403" y="545"/>
                    <a:pt x="2406" y="551"/>
                  </a:cubicBezTo>
                  <a:cubicBezTo>
                    <a:pt x="2406" y="548"/>
                    <a:pt x="2406" y="543"/>
                    <a:pt x="2410" y="542"/>
                  </a:cubicBezTo>
                  <a:cubicBezTo>
                    <a:pt x="2414" y="541"/>
                    <a:pt x="2416" y="546"/>
                    <a:pt x="2416" y="550"/>
                  </a:cubicBezTo>
                  <a:cubicBezTo>
                    <a:pt x="2420" y="546"/>
                    <a:pt x="2415" y="540"/>
                    <a:pt x="2413" y="536"/>
                  </a:cubicBezTo>
                  <a:cubicBezTo>
                    <a:pt x="2410" y="531"/>
                    <a:pt x="2409" y="530"/>
                    <a:pt x="2410" y="525"/>
                  </a:cubicBezTo>
                  <a:cubicBezTo>
                    <a:pt x="2413" y="518"/>
                    <a:pt x="2412" y="516"/>
                    <a:pt x="2419" y="514"/>
                  </a:cubicBezTo>
                  <a:cubicBezTo>
                    <a:pt x="2423" y="513"/>
                    <a:pt x="2423" y="521"/>
                    <a:pt x="2427" y="521"/>
                  </a:cubicBezTo>
                  <a:cubicBezTo>
                    <a:pt x="2424" y="515"/>
                    <a:pt x="2422" y="509"/>
                    <a:pt x="2420" y="502"/>
                  </a:cubicBezTo>
                  <a:cubicBezTo>
                    <a:pt x="2419" y="498"/>
                    <a:pt x="2418" y="495"/>
                    <a:pt x="2418" y="491"/>
                  </a:cubicBezTo>
                  <a:cubicBezTo>
                    <a:pt x="2417" y="489"/>
                    <a:pt x="2414" y="487"/>
                    <a:pt x="2414" y="485"/>
                  </a:cubicBezTo>
                  <a:cubicBezTo>
                    <a:pt x="2413" y="477"/>
                    <a:pt x="2419" y="473"/>
                    <a:pt x="2415" y="466"/>
                  </a:cubicBezTo>
                  <a:cubicBezTo>
                    <a:pt x="2413" y="462"/>
                    <a:pt x="2415" y="451"/>
                    <a:pt x="2408" y="457"/>
                  </a:cubicBezTo>
                  <a:cubicBezTo>
                    <a:pt x="2411" y="459"/>
                    <a:pt x="2412" y="464"/>
                    <a:pt x="2409" y="466"/>
                  </a:cubicBezTo>
                  <a:cubicBezTo>
                    <a:pt x="2408" y="467"/>
                    <a:pt x="2408" y="465"/>
                    <a:pt x="2406" y="467"/>
                  </a:cubicBezTo>
                  <a:cubicBezTo>
                    <a:pt x="2403" y="469"/>
                    <a:pt x="2404" y="469"/>
                    <a:pt x="2405" y="472"/>
                  </a:cubicBezTo>
                  <a:cubicBezTo>
                    <a:pt x="2406" y="476"/>
                    <a:pt x="2404" y="482"/>
                    <a:pt x="2403" y="486"/>
                  </a:cubicBezTo>
                  <a:cubicBezTo>
                    <a:pt x="2402" y="489"/>
                    <a:pt x="2410" y="492"/>
                    <a:pt x="2406" y="496"/>
                  </a:cubicBezTo>
                  <a:close/>
                  <a:moveTo>
                    <a:pt x="2266" y="891"/>
                  </a:moveTo>
                  <a:cubicBezTo>
                    <a:pt x="2270" y="892"/>
                    <a:pt x="2272" y="886"/>
                    <a:pt x="2267" y="886"/>
                  </a:cubicBezTo>
                  <a:cubicBezTo>
                    <a:pt x="2266" y="887"/>
                    <a:pt x="2262" y="890"/>
                    <a:pt x="2266" y="891"/>
                  </a:cubicBezTo>
                  <a:close/>
                  <a:moveTo>
                    <a:pt x="2260" y="892"/>
                  </a:moveTo>
                  <a:cubicBezTo>
                    <a:pt x="2261" y="889"/>
                    <a:pt x="2263" y="886"/>
                    <a:pt x="2265" y="884"/>
                  </a:cubicBezTo>
                  <a:cubicBezTo>
                    <a:pt x="2267" y="883"/>
                    <a:pt x="2266" y="878"/>
                    <a:pt x="2267" y="876"/>
                  </a:cubicBezTo>
                  <a:cubicBezTo>
                    <a:pt x="2266" y="876"/>
                    <a:pt x="2266" y="876"/>
                    <a:pt x="2265" y="876"/>
                  </a:cubicBezTo>
                  <a:cubicBezTo>
                    <a:pt x="2264" y="881"/>
                    <a:pt x="2260" y="887"/>
                    <a:pt x="2260" y="892"/>
                  </a:cubicBezTo>
                  <a:close/>
                  <a:moveTo>
                    <a:pt x="2273" y="875"/>
                  </a:moveTo>
                  <a:cubicBezTo>
                    <a:pt x="2271" y="876"/>
                    <a:pt x="2269" y="876"/>
                    <a:pt x="2268" y="874"/>
                  </a:cubicBezTo>
                  <a:cubicBezTo>
                    <a:pt x="2268" y="876"/>
                    <a:pt x="2268" y="878"/>
                    <a:pt x="2269" y="880"/>
                  </a:cubicBezTo>
                  <a:cubicBezTo>
                    <a:pt x="2272" y="877"/>
                    <a:pt x="2270" y="885"/>
                    <a:pt x="2273" y="887"/>
                  </a:cubicBezTo>
                  <a:cubicBezTo>
                    <a:pt x="2273" y="886"/>
                    <a:pt x="2273" y="885"/>
                    <a:pt x="2273" y="884"/>
                  </a:cubicBezTo>
                  <a:cubicBezTo>
                    <a:pt x="2274" y="885"/>
                    <a:pt x="2274" y="886"/>
                    <a:pt x="2275" y="887"/>
                  </a:cubicBezTo>
                  <a:cubicBezTo>
                    <a:pt x="2277" y="884"/>
                    <a:pt x="2273" y="879"/>
                    <a:pt x="2273" y="875"/>
                  </a:cubicBezTo>
                  <a:close/>
                  <a:moveTo>
                    <a:pt x="2262" y="868"/>
                  </a:moveTo>
                  <a:cubicBezTo>
                    <a:pt x="2263" y="870"/>
                    <a:pt x="2264" y="872"/>
                    <a:pt x="2266" y="873"/>
                  </a:cubicBezTo>
                  <a:cubicBezTo>
                    <a:pt x="2266" y="872"/>
                    <a:pt x="2266" y="869"/>
                    <a:pt x="2266" y="868"/>
                  </a:cubicBezTo>
                  <a:cubicBezTo>
                    <a:pt x="2263" y="868"/>
                    <a:pt x="2264" y="864"/>
                    <a:pt x="2259" y="865"/>
                  </a:cubicBezTo>
                  <a:cubicBezTo>
                    <a:pt x="2261" y="867"/>
                    <a:pt x="2260" y="869"/>
                    <a:pt x="2258" y="871"/>
                  </a:cubicBezTo>
                  <a:cubicBezTo>
                    <a:pt x="2259" y="870"/>
                    <a:pt x="2261" y="869"/>
                    <a:pt x="2262" y="868"/>
                  </a:cubicBezTo>
                  <a:close/>
                  <a:moveTo>
                    <a:pt x="2268" y="865"/>
                  </a:moveTo>
                  <a:cubicBezTo>
                    <a:pt x="2268" y="868"/>
                    <a:pt x="2270" y="869"/>
                    <a:pt x="2272" y="871"/>
                  </a:cubicBezTo>
                  <a:cubicBezTo>
                    <a:pt x="2274" y="873"/>
                    <a:pt x="2272" y="873"/>
                    <a:pt x="2273" y="875"/>
                  </a:cubicBezTo>
                  <a:cubicBezTo>
                    <a:pt x="2279" y="882"/>
                    <a:pt x="2278" y="873"/>
                    <a:pt x="2277" y="869"/>
                  </a:cubicBezTo>
                  <a:cubicBezTo>
                    <a:pt x="2276" y="864"/>
                    <a:pt x="2271" y="865"/>
                    <a:pt x="2268" y="865"/>
                  </a:cubicBezTo>
                  <a:close/>
                  <a:moveTo>
                    <a:pt x="2249" y="872"/>
                  </a:moveTo>
                  <a:cubicBezTo>
                    <a:pt x="2250" y="881"/>
                    <a:pt x="2248" y="887"/>
                    <a:pt x="2258" y="883"/>
                  </a:cubicBezTo>
                  <a:cubicBezTo>
                    <a:pt x="2255" y="886"/>
                    <a:pt x="2250" y="891"/>
                    <a:pt x="2255" y="893"/>
                  </a:cubicBezTo>
                  <a:cubicBezTo>
                    <a:pt x="2257" y="894"/>
                    <a:pt x="2256" y="897"/>
                    <a:pt x="2259" y="896"/>
                  </a:cubicBezTo>
                  <a:cubicBezTo>
                    <a:pt x="2261" y="896"/>
                    <a:pt x="2260" y="892"/>
                    <a:pt x="2260" y="890"/>
                  </a:cubicBezTo>
                  <a:cubicBezTo>
                    <a:pt x="2260" y="887"/>
                    <a:pt x="2263" y="881"/>
                    <a:pt x="2262" y="879"/>
                  </a:cubicBezTo>
                  <a:cubicBezTo>
                    <a:pt x="2259" y="874"/>
                    <a:pt x="2258" y="874"/>
                    <a:pt x="2253" y="872"/>
                  </a:cubicBezTo>
                  <a:cubicBezTo>
                    <a:pt x="2252" y="871"/>
                    <a:pt x="2250" y="872"/>
                    <a:pt x="2249" y="872"/>
                  </a:cubicBezTo>
                  <a:close/>
                  <a:moveTo>
                    <a:pt x="2229" y="984"/>
                  </a:moveTo>
                  <a:cubicBezTo>
                    <a:pt x="2228" y="987"/>
                    <a:pt x="2229" y="989"/>
                    <a:pt x="2227" y="993"/>
                  </a:cubicBezTo>
                  <a:cubicBezTo>
                    <a:pt x="2225" y="998"/>
                    <a:pt x="2223" y="998"/>
                    <a:pt x="2226" y="1003"/>
                  </a:cubicBezTo>
                  <a:cubicBezTo>
                    <a:pt x="2228" y="1005"/>
                    <a:pt x="2232" y="1002"/>
                    <a:pt x="2231" y="1008"/>
                  </a:cubicBezTo>
                  <a:cubicBezTo>
                    <a:pt x="2231" y="1010"/>
                    <a:pt x="2228" y="1019"/>
                    <a:pt x="2229" y="1021"/>
                  </a:cubicBezTo>
                  <a:cubicBezTo>
                    <a:pt x="2231" y="1023"/>
                    <a:pt x="2237" y="1023"/>
                    <a:pt x="2238" y="1021"/>
                  </a:cubicBezTo>
                  <a:cubicBezTo>
                    <a:pt x="2238" y="1020"/>
                    <a:pt x="2237" y="1017"/>
                    <a:pt x="2237" y="1016"/>
                  </a:cubicBezTo>
                  <a:cubicBezTo>
                    <a:pt x="2237" y="1015"/>
                    <a:pt x="2238" y="1013"/>
                    <a:pt x="2238" y="1012"/>
                  </a:cubicBezTo>
                  <a:cubicBezTo>
                    <a:pt x="2239" y="1009"/>
                    <a:pt x="2238" y="1005"/>
                    <a:pt x="2238" y="1002"/>
                  </a:cubicBezTo>
                  <a:cubicBezTo>
                    <a:pt x="2239" y="999"/>
                    <a:pt x="2234" y="997"/>
                    <a:pt x="2241" y="996"/>
                  </a:cubicBezTo>
                  <a:cubicBezTo>
                    <a:pt x="2244" y="995"/>
                    <a:pt x="2241" y="1002"/>
                    <a:pt x="2242" y="1004"/>
                  </a:cubicBezTo>
                  <a:cubicBezTo>
                    <a:pt x="2243" y="1007"/>
                    <a:pt x="2247" y="1007"/>
                    <a:pt x="2246" y="1010"/>
                  </a:cubicBezTo>
                  <a:cubicBezTo>
                    <a:pt x="2245" y="1014"/>
                    <a:pt x="2248" y="1015"/>
                    <a:pt x="2251" y="1014"/>
                  </a:cubicBezTo>
                  <a:cubicBezTo>
                    <a:pt x="2249" y="1015"/>
                    <a:pt x="2257" y="1008"/>
                    <a:pt x="2256" y="1010"/>
                  </a:cubicBezTo>
                  <a:cubicBezTo>
                    <a:pt x="2259" y="1005"/>
                    <a:pt x="2253" y="1008"/>
                    <a:pt x="2252" y="1004"/>
                  </a:cubicBezTo>
                  <a:cubicBezTo>
                    <a:pt x="2251" y="1003"/>
                    <a:pt x="2254" y="1001"/>
                    <a:pt x="2253" y="1000"/>
                  </a:cubicBezTo>
                  <a:cubicBezTo>
                    <a:pt x="2252" y="998"/>
                    <a:pt x="2251" y="996"/>
                    <a:pt x="2250" y="994"/>
                  </a:cubicBezTo>
                  <a:cubicBezTo>
                    <a:pt x="2249" y="991"/>
                    <a:pt x="2247" y="992"/>
                    <a:pt x="2245" y="989"/>
                  </a:cubicBezTo>
                  <a:cubicBezTo>
                    <a:pt x="2252" y="992"/>
                    <a:pt x="2255" y="978"/>
                    <a:pt x="2261" y="982"/>
                  </a:cubicBezTo>
                  <a:cubicBezTo>
                    <a:pt x="2263" y="976"/>
                    <a:pt x="2257" y="979"/>
                    <a:pt x="2255" y="979"/>
                  </a:cubicBezTo>
                  <a:cubicBezTo>
                    <a:pt x="2252" y="979"/>
                    <a:pt x="2252" y="981"/>
                    <a:pt x="2250" y="981"/>
                  </a:cubicBezTo>
                  <a:cubicBezTo>
                    <a:pt x="2247" y="982"/>
                    <a:pt x="2248" y="979"/>
                    <a:pt x="2246" y="982"/>
                  </a:cubicBezTo>
                  <a:cubicBezTo>
                    <a:pt x="2239" y="989"/>
                    <a:pt x="2232" y="976"/>
                    <a:pt x="2237" y="970"/>
                  </a:cubicBezTo>
                  <a:cubicBezTo>
                    <a:pt x="2240" y="967"/>
                    <a:pt x="2243" y="970"/>
                    <a:pt x="2246" y="970"/>
                  </a:cubicBezTo>
                  <a:cubicBezTo>
                    <a:pt x="2250" y="970"/>
                    <a:pt x="2255" y="968"/>
                    <a:pt x="2259" y="970"/>
                  </a:cubicBezTo>
                  <a:cubicBezTo>
                    <a:pt x="2267" y="975"/>
                    <a:pt x="2272" y="965"/>
                    <a:pt x="2275" y="958"/>
                  </a:cubicBezTo>
                  <a:cubicBezTo>
                    <a:pt x="2271" y="958"/>
                    <a:pt x="2268" y="964"/>
                    <a:pt x="2265" y="966"/>
                  </a:cubicBezTo>
                  <a:cubicBezTo>
                    <a:pt x="2263" y="967"/>
                    <a:pt x="2260" y="965"/>
                    <a:pt x="2258" y="965"/>
                  </a:cubicBezTo>
                  <a:cubicBezTo>
                    <a:pt x="2256" y="965"/>
                    <a:pt x="2257" y="966"/>
                    <a:pt x="2254" y="965"/>
                  </a:cubicBezTo>
                  <a:cubicBezTo>
                    <a:pt x="2250" y="964"/>
                    <a:pt x="2244" y="960"/>
                    <a:pt x="2240" y="962"/>
                  </a:cubicBezTo>
                  <a:cubicBezTo>
                    <a:pt x="2236" y="965"/>
                    <a:pt x="2235" y="968"/>
                    <a:pt x="2232" y="973"/>
                  </a:cubicBezTo>
                  <a:cubicBezTo>
                    <a:pt x="2235" y="978"/>
                    <a:pt x="2230" y="980"/>
                    <a:pt x="2229" y="984"/>
                  </a:cubicBezTo>
                  <a:close/>
                  <a:moveTo>
                    <a:pt x="2237" y="857"/>
                  </a:moveTo>
                  <a:cubicBezTo>
                    <a:pt x="2239" y="861"/>
                    <a:pt x="2242" y="865"/>
                    <a:pt x="2244" y="869"/>
                  </a:cubicBezTo>
                  <a:cubicBezTo>
                    <a:pt x="2248" y="864"/>
                    <a:pt x="2248" y="861"/>
                    <a:pt x="2243" y="857"/>
                  </a:cubicBezTo>
                  <a:cubicBezTo>
                    <a:pt x="2241" y="857"/>
                    <a:pt x="2239" y="857"/>
                    <a:pt x="2237" y="857"/>
                  </a:cubicBezTo>
                  <a:close/>
                  <a:moveTo>
                    <a:pt x="2194" y="1043"/>
                  </a:moveTo>
                  <a:cubicBezTo>
                    <a:pt x="2194" y="1047"/>
                    <a:pt x="2197" y="1051"/>
                    <a:pt x="2200" y="1047"/>
                  </a:cubicBezTo>
                  <a:cubicBezTo>
                    <a:pt x="2203" y="1043"/>
                    <a:pt x="2196" y="1042"/>
                    <a:pt x="2194" y="1043"/>
                  </a:cubicBezTo>
                  <a:close/>
                  <a:moveTo>
                    <a:pt x="2393" y="576"/>
                  </a:moveTo>
                  <a:cubicBezTo>
                    <a:pt x="2393" y="578"/>
                    <a:pt x="2393" y="582"/>
                    <a:pt x="2392" y="582"/>
                  </a:cubicBezTo>
                  <a:cubicBezTo>
                    <a:pt x="2389" y="584"/>
                    <a:pt x="2388" y="584"/>
                    <a:pt x="2388" y="587"/>
                  </a:cubicBezTo>
                  <a:cubicBezTo>
                    <a:pt x="2387" y="588"/>
                    <a:pt x="2390" y="597"/>
                    <a:pt x="2391" y="597"/>
                  </a:cubicBezTo>
                  <a:cubicBezTo>
                    <a:pt x="2392" y="598"/>
                    <a:pt x="2394" y="594"/>
                    <a:pt x="2395" y="594"/>
                  </a:cubicBezTo>
                  <a:cubicBezTo>
                    <a:pt x="2396" y="594"/>
                    <a:pt x="2399" y="595"/>
                    <a:pt x="2398" y="592"/>
                  </a:cubicBezTo>
                  <a:cubicBezTo>
                    <a:pt x="2396" y="590"/>
                    <a:pt x="2391" y="591"/>
                    <a:pt x="2392" y="586"/>
                  </a:cubicBezTo>
                  <a:cubicBezTo>
                    <a:pt x="2394" y="586"/>
                    <a:pt x="2397" y="588"/>
                    <a:pt x="2398" y="587"/>
                  </a:cubicBezTo>
                  <a:cubicBezTo>
                    <a:pt x="2400" y="587"/>
                    <a:pt x="2403" y="585"/>
                    <a:pt x="2404" y="586"/>
                  </a:cubicBezTo>
                  <a:cubicBezTo>
                    <a:pt x="2406" y="588"/>
                    <a:pt x="2413" y="593"/>
                    <a:pt x="2415" y="592"/>
                  </a:cubicBezTo>
                  <a:cubicBezTo>
                    <a:pt x="2415" y="592"/>
                    <a:pt x="2417" y="586"/>
                    <a:pt x="2417" y="585"/>
                  </a:cubicBezTo>
                  <a:cubicBezTo>
                    <a:pt x="2418" y="584"/>
                    <a:pt x="2422" y="582"/>
                    <a:pt x="2423" y="582"/>
                  </a:cubicBezTo>
                  <a:cubicBezTo>
                    <a:pt x="2428" y="582"/>
                    <a:pt x="2431" y="581"/>
                    <a:pt x="2434" y="578"/>
                  </a:cubicBezTo>
                  <a:cubicBezTo>
                    <a:pt x="2426" y="578"/>
                    <a:pt x="2432" y="571"/>
                    <a:pt x="2431" y="567"/>
                  </a:cubicBezTo>
                  <a:cubicBezTo>
                    <a:pt x="2425" y="573"/>
                    <a:pt x="2425" y="572"/>
                    <a:pt x="2418" y="568"/>
                  </a:cubicBezTo>
                  <a:cubicBezTo>
                    <a:pt x="2412" y="565"/>
                    <a:pt x="2410" y="560"/>
                    <a:pt x="2406" y="555"/>
                  </a:cubicBezTo>
                  <a:cubicBezTo>
                    <a:pt x="2402" y="549"/>
                    <a:pt x="2404" y="563"/>
                    <a:pt x="2404" y="565"/>
                  </a:cubicBezTo>
                  <a:cubicBezTo>
                    <a:pt x="2405" y="567"/>
                    <a:pt x="2401" y="570"/>
                    <a:pt x="2401" y="572"/>
                  </a:cubicBezTo>
                  <a:cubicBezTo>
                    <a:pt x="2401" y="575"/>
                    <a:pt x="2402" y="576"/>
                    <a:pt x="2400" y="578"/>
                  </a:cubicBezTo>
                  <a:cubicBezTo>
                    <a:pt x="2398" y="578"/>
                    <a:pt x="2396" y="577"/>
                    <a:pt x="2393" y="576"/>
                  </a:cubicBezTo>
                  <a:close/>
                  <a:moveTo>
                    <a:pt x="1380" y="442"/>
                  </a:moveTo>
                  <a:cubicBezTo>
                    <a:pt x="1380" y="444"/>
                    <a:pt x="1383" y="449"/>
                    <a:pt x="1385" y="448"/>
                  </a:cubicBezTo>
                  <a:cubicBezTo>
                    <a:pt x="1388" y="448"/>
                    <a:pt x="1388" y="444"/>
                    <a:pt x="1385" y="443"/>
                  </a:cubicBezTo>
                  <a:cubicBezTo>
                    <a:pt x="1384" y="440"/>
                    <a:pt x="1382" y="441"/>
                    <a:pt x="1380" y="442"/>
                  </a:cubicBezTo>
                  <a:close/>
                  <a:moveTo>
                    <a:pt x="1572" y="654"/>
                  </a:moveTo>
                  <a:cubicBezTo>
                    <a:pt x="1570" y="656"/>
                    <a:pt x="1566" y="658"/>
                    <a:pt x="1563" y="658"/>
                  </a:cubicBezTo>
                  <a:cubicBezTo>
                    <a:pt x="1561" y="658"/>
                    <a:pt x="1555" y="657"/>
                    <a:pt x="1554" y="659"/>
                  </a:cubicBezTo>
                  <a:cubicBezTo>
                    <a:pt x="1550" y="667"/>
                    <a:pt x="1567" y="662"/>
                    <a:pt x="1568" y="662"/>
                  </a:cubicBezTo>
                  <a:cubicBezTo>
                    <a:pt x="1566" y="658"/>
                    <a:pt x="1570" y="657"/>
                    <a:pt x="1572" y="654"/>
                  </a:cubicBezTo>
                  <a:close/>
                  <a:moveTo>
                    <a:pt x="1508" y="661"/>
                  </a:moveTo>
                  <a:cubicBezTo>
                    <a:pt x="1508" y="658"/>
                    <a:pt x="1502" y="657"/>
                    <a:pt x="1500" y="657"/>
                  </a:cubicBezTo>
                  <a:cubicBezTo>
                    <a:pt x="1494" y="658"/>
                    <a:pt x="1493" y="657"/>
                    <a:pt x="1488" y="654"/>
                  </a:cubicBezTo>
                  <a:cubicBezTo>
                    <a:pt x="1488" y="655"/>
                    <a:pt x="1487" y="657"/>
                    <a:pt x="1486" y="658"/>
                  </a:cubicBezTo>
                  <a:cubicBezTo>
                    <a:pt x="1494" y="661"/>
                    <a:pt x="1500" y="661"/>
                    <a:pt x="1508" y="661"/>
                  </a:cubicBezTo>
                  <a:close/>
                  <a:moveTo>
                    <a:pt x="1390" y="441"/>
                  </a:moveTo>
                  <a:cubicBezTo>
                    <a:pt x="1389" y="443"/>
                    <a:pt x="1390" y="447"/>
                    <a:pt x="1393" y="447"/>
                  </a:cubicBezTo>
                  <a:cubicBezTo>
                    <a:pt x="1396" y="447"/>
                    <a:pt x="1395" y="449"/>
                    <a:pt x="1396" y="453"/>
                  </a:cubicBezTo>
                  <a:cubicBezTo>
                    <a:pt x="1397" y="449"/>
                    <a:pt x="1396" y="445"/>
                    <a:pt x="1401" y="445"/>
                  </a:cubicBezTo>
                  <a:cubicBezTo>
                    <a:pt x="1400" y="444"/>
                    <a:pt x="1399" y="443"/>
                    <a:pt x="1398" y="442"/>
                  </a:cubicBezTo>
                  <a:cubicBezTo>
                    <a:pt x="1409" y="440"/>
                    <a:pt x="1391" y="430"/>
                    <a:pt x="1397" y="440"/>
                  </a:cubicBezTo>
                  <a:cubicBezTo>
                    <a:pt x="1394" y="440"/>
                    <a:pt x="1393" y="439"/>
                    <a:pt x="1395" y="437"/>
                  </a:cubicBezTo>
                  <a:cubicBezTo>
                    <a:pt x="1394" y="437"/>
                    <a:pt x="1393" y="437"/>
                    <a:pt x="1392" y="437"/>
                  </a:cubicBezTo>
                  <a:cubicBezTo>
                    <a:pt x="1393" y="439"/>
                    <a:pt x="1392" y="440"/>
                    <a:pt x="1390" y="441"/>
                  </a:cubicBezTo>
                  <a:close/>
                  <a:moveTo>
                    <a:pt x="1485" y="406"/>
                  </a:moveTo>
                  <a:cubicBezTo>
                    <a:pt x="1480" y="404"/>
                    <a:pt x="1478" y="405"/>
                    <a:pt x="1473" y="406"/>
                  </a:cubicBezTo>
                  <a:cubicBezTo>
                    <a:pt x="1474" y="408"/>
                    <a:pt x="1476" y="410"/>
                    <a:pt x="1474" y="413"/>
                  </a:cubicBezTo>
                  <a:cubicBezTo>
                    <a:pt x="1477" y="409"/>
                    <a:pt x="1482" y="408"/>
                    <a:pt x="1485" y="406"/>
                  </a:cubicBezTo>
                  <a:close/>
                  <a:moveTo>
                    <a:pt x="1370" y="608"/>
                  </a:moveTo>
                  <a:cubicBezTo>
                    <a:pt x="1371" y="610"/>
                    <a:pt x="1369" y="612"/>
                    <a:pt x="1368" y="613"/>
                  </a:cubicBezTo>
                  <a:cubicBezTo>
                    <a:pt x="1368" y="614"/>
                    <a:pt x="1370" y="615"/>
                    <a:pt x="1370" y="615"/>
                  </a:cubicBezTo>
                  <a:cubicBezTo>
                    <a:pt x="1370" y="619"/>
                    <a:pt x="1366" y="619"/>
                    <a:pt x="1369" y="622"/>
                  </a:cubicBezTo>
                  <a:cubicBezTo>
                    <a:pt x="1372" y="624"/>
                    <a:pt x="1374" y="625"/>
                    <a:pt x="1374" y="621"/>
                  </a:cubicBezTo>
                  <a:cubicBezTo>
                    <a:pt x="1375" y="619"/>
                    <a:pt x="1378" y="621"/>
                    <a:pt x="1378" y="617"/>
                  </a:cubicBezTo>
                  <a:cubicBezTo>
                    <a:pt x="1379" y="613"/>
                    <a:pt x="1379" y="609"/>
                    <a:pt x="1380" y="605"/>
                  </a:cubicBezTo>
                  <a:cubicBezTo>
                    <a:pt x="1381" y="597"/>
                    <a:pt x="1372" y="602"/>
                    <a:pt x="1369" y="603"/>
                  </a:cubicBezTo>
                  <a:cubicBezTo>
                    <a:pt x="1369" y="603"/>
                    <a:pt x="1368" y="603"/>
                    <a:pt x="1367" y="602"/>
                  </a:cubicBezTo>
                  <a:cubicBezTo>
                    <a:pt x="1365" y="607"/>
                    <a:pt x="1370" y="605"/>
                    <a:pt x="1370" y="608"/>
                  </a:cubicBezTo>
                  <a:close/>
                  <a:moveTo>
                    <a:pt x="2773" y="338"/>
                  </a:moveTo>
                  <a:cubicBezTo>
                    <a:pt x="2771" y="338"/>
                    <a:pt x="2764" y="336"/>
                    <a:pt x="2763" y="337"/>
                  </a:cubicBezTo>
                  <a:cubicBezTo>
                    <a:pt x="2761" y="339"/>
                    <a:pt x="2763" y="343"/>
                    <a:pt x="2764" y="344"/>
                  </a:cubicBezTo>
                  <a:cubicBezTo>
                    <a:pt x="2768" y="347"/>
                    <a:pt x="2774" y="342"/>
                    <a:pt x="2777" y="345"/>
                  </a:cubicBezTo>
                  <a:cubicBezTo>
                    <a:pt x="2780" y="350"/>
                    <a:pt x="2785" y="351"/>
                    <a:pt x="2788" y="344"/>
                  </a:cubicBezTo>
                  <a:cubicBezTo>
                    <a:pt x="2783" y="342"/>
                    <a:pt x="2778" y="338"/>
                    <a:pt x="2773" y="338"/>
                  </a:cubicBezTo>
                  <a:close/>
                  <a:moveTo>
                    <a:pt x="1444" y="425"/>
                  </a:moveTo>
                  <a:cubicBezTo>
                    <a:pt x="1446" y="423"/>
                    <a:pt x="1448" y="421"/>
                    <a:pt x="1451" y="420"/>
                  </a:cubicBezTo>
                  <a:cubicBezTo>
                    <a:pt x="1448" y="417"/>
                    <a:pt x="1450" y="416"/>
                    <a:pt x="1452" y="413"/>
                  </a:cubicBezTo>
                  <a:cubicBezTo>
                    <a:pt x="1444" y="411"/>
                    <a:pt x="1444" y="419"/>
                    <a:pt x="1444" y="425"/>
                  </a:cubicBezTo>
                  <a:close/>
                  <a:moveTo>
                    <a:pt x="1460" y="387"/>
                  </a:moveTo>
                  <a:cubicBezTo>
                    <a:pt x="1460" y="386"/>
                    <a:pt x="1460" y="385"/>
                    <a:pt x="1460" y="384"/>
                  </a:cubicBezTo>
                  <a:cubicBezTo>
                    <a:pt x="1460" y="384"/>
                    <a:pt x="1461" y="384"/>
                    <a:pt x="1461" y="384"/>
                  </a:cubicBezTo>
                  <a:cubicBezTo>
                    <a:pt x="1460" y="379"/>
                    <a:pt x="1454" y="383"/>
                    <a:pt x="1460" y="387"/>
                  </a:cubicBezTo>
                  <a:close/>
                  <a:moveTo>
                    <a:pt x="1370" y="589"/>
                  </a:moveTo>
                  <a:cubicBezTo>
                    <a:pt x="1367" y="592"/>
                    <a:pt x="1372" y="597"/>
                    <a:pt x="1375" y="597"/>
                  </a:cubicBezTo>
                  <a:cubicBezTo>
                    <a:pt x="1377" y="590"/>
                    <a:pt x="1377" y="588"/>
                    <a:pt x="1377" y="581"/>
                  </a:cubicBezTo>
                  <a:cubicBezTo>
                    <a:pt x="1374" y="582"/>
                    <a:pt x="1376" y="583"/>
                    <a:pt x="1375" y="585"/>
                  </a:cubicBezTo>
                  <a:cubicBezTo>
                    <a:pt x="1374" y="587"/>
                    <a:pt x="1372" y="588"/>
                    <a:pt x="1370" y="589"/>
                  </a:cubicBezTo>
                  <a:close/>
                  <a:moveTo>
                    <a:pt x="2508" y="1024"/>
                  </a:moveTo>
                  <a:cubicBezTo>
                    <a:pt x="2506" y="1023"/>
                    <a:pt x="2506" y="1020"/>
                    <a:pt x="2503" y="1019"/>
                  </a:cubicBezTo>
                  <a:cubicBezTo>
                    <a:pt x="2503" y="1021"/>
                    <a:pt x="2503" y="1023"/>
                    <a:pt x="2505" y="1025"/>
                  </a:cubicBezTo>
                  <a:cubicBezTo>
                    <a:pt x="2506" y="1026"/>
                    <a:pt x="2505" y="1028"/>
                    <a:pt x="2506" y="1029"/>
                  </a:cubicBezTo>
                  <a:cubicBezTo>
                    <a:pt x="2508" y="1031"/>
                    <a:pt x="2515" y="1034"/>
                    <a:pt x="2513" y="1028"/>
                  </a:cubicBezTo>
                  <a:cubicBezTo>
                    <a:pt x="2512" y="1027"/>
                    <a:pt x="2510" y="1025"/>
                    <a:pt x="2508" y="1024"/>
                  </a:cubicBezTo>
                  <a:close/>
                  <a:moveTo>
                    <a:pt x="2341" y="676"/>
                  </a:moveTo>
                  <a:cubicBezTo>
                    <a:pt x="2342" y="675"/>
                    <a:pt x="2344" y="679"/>
                    <a:pt x="2345" y="678"/>
                  </a:cubicBezTo>
                  <a:cubicBezTo>
                    <a:pt x="2346" y="677"/>
                    <a:pt x="2349" y="674"/>
                    <a:pt x="2349" y="673"/>
                  </a:cubicBezTo>
                  <a:cubicBezTo>
                    <a:pt x="2349" y="663"/>
                    <a:pt x="2337" y="671"/>
                    <a:pt x="2335" y="670"/>
                  </a:cubicBezTo>
                  <a:cubicBezTo>
                    <a:pt x="2332" y="676"/>
                    <a:pt x="2330" y="675"/>
                    <a:pt x="2332" y="682"/>
                  </a:cubicBezTo>
                  <a:cubicBezTo>
                    <a:pt x="2337" y="685"/>
                    <a:pt x="2338" y="678"/>
                    <a:pt x="2341" y="676"/>
                  </a:cubicBezTo>
                  <a:close/>
                  <a:moveTo>
                    <a:pt x="2296" y="1000"/>
                  </a:moveTo>
                  <a:cubicBezTo>
                    <a:pt x="2292" y="1005"/>
                    <a:pt x="2299" y="1005"/>
                    <a:pt x="2301" y="1005"/>
                  </a:cubicBezTo>
                  <a:cubicBezTo>
                    <a:pt x="2302" y="1004"/>
                    <a:pt x="2302" y="1001"/>
                    <a:pt x="2303" y="1002"/>
                  </a:cubicBezTo>
                  <a:cubicBezTo>
                    <a:pt x="2305" y="1002"/>
                    <a:pt x="2307" y="1004"/>
                    <a:pt x="2309" y="1003"/>
                  </a:cubicBezTo>
                  <a:cubicBezTo>
                    <a:pt x="2313" y="1002"/>
                    <a:pt x="2315" y="1004"/>
                    <a:pt x="2319" y="1007"/>
                  </a:cubicBezTo>
                  <a:cubicBezTo>
                    <a:pt x="2320" y="998"/>
                    <a:pt x="2312" y="998"/>
                    <a:pt x="2307" y="996"/>
                  </a:cubicBezTo>
                  <a:cubicBezTo>
                    <a:pt x="2302" y="997"/>
                    <a:pt x="2298" y="997"/>
                    <a:pt x="2296" y="1000"/>
                  </a:cubicBezTo>
                  <a:close/>
                  <a:moveTo>
                    <a:pt x="2647" y="1348"/>
                  </a:moveTo>
                  <a:cubicBezTo>
                    <a:pt x="2647" y="1345"/>
                    <a:pt x="2646" y="1342"/>
                    <a:pt x="2645" y="1340"/>
                  </a:cubicBezTo>
                  <a:cubicBezTo>
                    <a:pt x="2641" y="1342"/>
                    <a:pt x="2640" y="1342"/>
                    <a:pt x="2639" y="1346"/>
                  </a:cubicBezTo>
                  <a:cubicBezTo>
                    <a:pt x="2638" y="1350"/>
                    <a:pt x="2636" y="1348"/>
                    <a:pt x="2634" y="1352"/>
                  </a:cubicBezTo>
                  <a:cubicBezTo>
                    <a:pt x="2632" y="1354"/>
                    <a:pt x="2633" y="1358"/>
                    <a:pt x="2631" y="1360"/>
                  </a:cubicBezTo>
                  <a:cubicBezTo>
                    <a:pt x="2629" y="1363"/>
                    <a:pt x="2626" y="1365"/>
                    <a:pt x="2624" y="1367"/>
                  </a:cubicBezTo>
                  <a:cubicBezTo>
                    <a:pt x="2622" y="1369"/>
                    <a:pt x="2620" y="1371"/>
                    <a:pt x="2617" y="1372"/>
                  </a:cubicBezTo>
                  <a:cubicBezTo>
                    <a:pt x="2615" y="1373"/>
                    <a:pt x="2610" y="1374"/>
                    <a:pt x="2609" y="1376"/>
                  </a:cubicBezTo>
                  <a:cubicBezTo>
                    <a:pt x="2605" y="1382"/>
                    <a:pt x="2600" y="1388"/>
                    <a:pt x="2596" y="1394"/>
                  </a:cubicBezTo>
                  <a:cubicBezTo>
                    <a:pt x="2591" y="1400"/>
                    <a:pt x="2605" y="1398"/>
                    <a:pt x="2606" y="1400"/>
                  </a:cubicBezTo>
                  <a:cubicBezTo>
                    <a:pt x="2609" y="1403"/>
                    <a:pt x="2618" y="1406"/>
                    <a:pt x="2621" y="1402"/>
                  </a:cubicBezTo>
                  <a:cubicBezTo>
                    <a:pt x="2624" y="1397"/>
                    <a:pt x="2630" y="1391"/>
                    <a:pt x="2631" y="1385"/>
                  </a:cubicBezTo>
                  <a:cubicBezTo>
                    <a:pt x="2633" y="1377"/>
                    <a:pt x="2636" y="1376"/>
                    <a:pt x="2642" y="1372"/>
                  </a:cubicBezTo>
                  <a:cubicBezTo>
                    <a:pt x="2643" y="1373"/>
                    <a:pt x="2644" y="1375"/>
                    <a:pt x="2646" y="1375"/>
                  </a:cubicBezTo>
                  <a:cubicBezTo>
                    <a:pt x="2643" y="1370"/>
                    <a:pt x="2643" y="1369"/>
                    <a:pt x="2646" y="1365"/>
                  </a:cubicBezTo>
                  <a:cubicBezTo>
                    <a:pt x="2649" y="1361"/>
                    <a:pt x="2653" y="1357"/>
                    <a:pt x="2656" y="1353"/>
                  </a:cubicBezTo>
                  <a:cubicBezTo>
                    <a:pt x="2655" y="1350"/>
                    <a:pt x="2654" y="1347"/>
                    <a:pt x="2653" y="1344"/>
                  </a:cubicBezTo>
                  <a:cubicBezTo>
                    <a:pt x="2651" y="1345"/>
                    <a:pt x="2649" y="1347"/>
                    <a:pt x="2647" y="1348"/>
                  </a:cubicBezTo>
                  <a:close/>
                  <a:moveTo>
                    <a:pt x="2606" y="1403"/>
                  </a:moveTo>
                  <a:cubicBezTo>
                    <a:pt x="2604" y="1404"/>
                    <a:pt x="2605" y="1408"/>
                    <a:pt x="2603" y="1410"/>
                  </a:cubicBezTo>
                  <a:cubicBezTo>
                    <a:pt x="2606" y="1408"/>
                    <a:pt x="2613" y="1409"/>
                    <a:pt x="2606" y="1403"/>
                  </a:cubicBezTo>
                  <a:close/>
                  <a:moveTo>
                    <a:pt x="2685" y="1310"/>
                  </a:moveTo>
                  <a:cubicBezTo>
                    <a:pt x="2679" y="1314"/>
                    <a:pt x="2678" y="1314"/>
                    <a:pt x="2671" y="1312"/>
                  </a:cubicBezTo>
                  <a:cubicBezTo>
                    <a:pt x="2667" y="1311"/>
                    <a:pt x="2669" y="1303"/>
                    <a:pt x="2665" y="1300"/>
                  </a:cubicBezTo>
                  <a:cubicBezTo>
                    <a:pt x="2665" y="1305"/>
                    <a:pt x="2662" y="1309"/>
                    <a:pt x="2660" y="1303"/>
                  </a:cubicBezTo>
                  <a:cubicBezTo>
                    <a:pt x="2659" y="1301"/>
                    <a:pt x="2660" y="1299"/>
                    <a:pt x="2659" y="1297"/>
                  </a:cubicBezTo>
                  <a:cubicBezTo>
                    <a:pt x="2658" y="1296"/>
                    <a:pt x="2657" y="1294"/>
                    <a:pt x="2656" y="1293"/>
                  </a:cubicBezTo>
                  <a:cubicBezTo>
                    <a:pt x="2654" y="1287"/>
                    <a:pt x="2658" y="1288"/>
                    <a:pt x="2651" y="1285"/>
                  </a:cubicBezTo>
                  <a:cubicBezTo>
                    <a:pt x="2648" y="1284"/>
                    <a:pt x="2646" y="1281"/>
                    <a:pt x="2643" y="1280"/>
                  </a:cubicBezTo>
                  <a:cubicBezTo>
                    <a:pt x="2645" y="1283"/>
                    <a:pt x="2646" y="1287"/>
                    <a:pt x="2648" y="1290"/>
                  </a:cubicBezTo>
                  <a:cubicBezTo>
                    <a:pt x="2649" y="1290"/>
                    <a:pt x="2649" y="1289"/>
                    <a:pt x="2650" y="1289"/>
                  </a:cubicBezTo>
                  <a:cubicBezTo>
                    <a:pt x="2652" y="1292"/>
                    <a:pt x="2655" y="1306"/>
                    <a:pt x="2659" y="1304"/>
                  </a:cubicBezTo>
                  <a:cubicBezTo>
                    <a:pt x="2658" y="1309"/>
                    <a:pt x="2661" y="1313"/>
                    <a:pt x="2659" y="1317"/>
                  </a:cubicBezTo>
                  <a:cubicBezTo>
                    <a:pt x="2657" y="1323"/>
                    <a:pt x="2656" y="1324"/>
                    <a:pt x="2652" y="1328"/>
                  </a:cubicBezTo>
                  <a:cubicBezTo>
                    <a:pt x="2654" y="1329"/>
                    <a:pt x="2655" y="1331"/>
                    <a:pt x="2657" y="1333"/>
                  </a:cubicBezTo>
                  <a:cubicBezTo>
                    <a:pt x="2659" y="1333"/>
                    <a:pt x="2663" y="1333"/>
                    <a:pt x="2663" y="1335"/>
                  </a:cubicBezTo>
                  <a:cubicBezTo>
                    <a:pt x="2666" y="1339"/>
                    <a:pt x="2660" y="1345"/>
                    <a:pt x="2658" y="1347"/>
                  </a:cubicBezTo>
                  <a:cubicBezTo>
                    <a:pt x="2662" y="1349"/>
                    <a:pt x="2667" y="1352"/>
                    <a:pt x="2670" y="1346"/>
                  </a:cubicBezTo>
                  <a:cubicBezTo>
                    <a:pt x="2672" y="1341"/>
                    <a:pt x="2677" y="1334"/>
                    <a:pt x="2677" y="1329"/>
                  </a:cubicBezTo>
                  <a:cubicBezTo>
                    <a:pt x="2676" y="1325"/>
                    <a:pt x="2681" y="1325"/>
                    <a:pt x="2683" y="1326"/>
                  </a:cubicBezTo>
                  <a:cubicBezTo>
                    <a:pt x="2685" y="1327"/>
                    <a:pt x="2683" y="1324"/>
                    <a:pt x="2684" y="1323"/>
                  </a:cubicBezTo>
                  <a:cubicBezTo>
                    <a:pt x="2687" y="1320"/>
                    <a:pt x="2692" y="1311"/>
                    <a:pt x="2685" y="1310"/>
                  </a:cubicBezTo>
                  <a:close/>
                  <a:moveTo>
                    <a:pt x="1323" y="615"/>
                  </a:moveTo>
                  <a:cubicBezTo>
                    <a:pt x="1324" y="617"/>
                    <a:pt x="1326" y="618"/>
                    <a:pt x="1327" y="619"/>
                  </a:cubicBezTo>
                  <a:cubicBezTo>
                    <a:pt x="1329" y="618"/>
                    <a:pt x="1330" y="617"/>
                    <a:pt x="1331" y="616"/>
                  </a:cubicBezTo>
                  <a:cubicBezTo>
                    <a:pt x="1329" y="610"/>
                    <a:pt x="1327" y="613"/>
                    <a:pt x="1323" y="615"/>
                  </a:cubicBezTo>
                  <a:close/>
                  <a:moveTo>
                    <a:pt x="2759" y="312"/>
                  </a:moveTo>
                  <a:cubicBezTo>
                    <a:pt x="2759" y="317"/>
                    <a:pt x="2760" y="319"/>
                    <a:pt x="2756" y="321"/>
                  </a:cubicBezTo>
                  <a:cubicBezTo>
                    <a:pt x="2753" y="322"/>
                    <a:pt x="2755" y="327"/>
                    <a:pt x="2756" y="330"/>
                  </a:cubicBezTo>
                  <a:cubicBezTo>
                    <a:pt x="2750" y="329"/>
                    <a:pt x="2748" y="329"/>
                    <a:pt x="2744" y="325"/>
                  </a:cubicBezTo>
                  <a:cubicBezTo>
                    <a:pt x="2741" y="323"/>
                    <a:pt x="2734" y="327"/>
                    <a:pt x="2733" y="323"/>
                  </a:cubicBezTo>
                  <a:cubicBezTo>
                    <a:pt x="2732" y="318"/>
                    <a:pt x="2733" y="313"/>
                    <a:pt x="2728" y="313"/>
                  </a:cubicBezTo>
                  <a:cubicBezTo>
                    <a:pt x="2722" y="312"/>
                    <a:pt x="2717" y="312"/>
                    <a:pt x="2711" y="312"/>
                  </a:cubicBezTo>
                  <a:cubicBezTo>
                    <a:pt x="2708" y="311"/>
                    <a:pt x="2714" y="301"/>
                    <a:pt x="2706" y="303"/>
                  </a:cubicBezTo>
                  <a:cubicBezTo>
                    <a:pt x="2703" y="303"/>
                    <a:pt x="2704" y="313"/>
                    <a:pt x="2704" y="316"/>
                  </a:cubicBezTo>
                  <a:cubicBezTo>
                    <a:pt x="2704" y="322"/>
                    <a:pt x="2685" y="324"/>
                    <a:pt x="2680" y="325"/>
                  </a:cubicBezTo>
                  <a:cubicBezTo>
                    <a:pt x="2685" y="328"/>
                    <a:pt x="2690" y="330"/>
                    <a:pt x="2690" y="335"/>
                  </a:cubicBezTo>
                  <a:cubicBezTo>
                    <a:pt x="2690" y="342"/>
                    <a:pt x="2693" y="345"/>
                    <a:pt x="2697" y="350"/>
                  </a:cubicBezTo>
                  <a:cubicBezTo>
                    <a:pt x="2697" y="351"/>
                    <a:pt x="2694" y="355"/>
                    <a:pt x="2693" y="355"/>
                  </a:cubicBezTo>
                  <a:cubicBezTo>
                    <a:pt x="2692" y="356"/>
                    <a:pt x="2688" y="354"/>
                    <a:pt x="2686" y="354"/>
                  </a:cubicBezTo>
                  <a:cubicBezTo>
                    <a:pt x="2684" y="353"/>
                    <a:pt x="2678" y="351"/>
                    <a:pt x="2675" y="352"/>
                  </a:cubicBezTo>
                  <a:cubicBezTo>
                    <a:pt x="2665" y="358"/>
                    <a:pt x="2655" y="365"/>
                    <a:pt x="2645" y="371"/>
                  </a:cubicBezTo>
                  <a:cubicBezTo>
                    <a:pt x="2637" y="376"/>
                    <a:pt x="2628" y="378"/>
                    <a:pt x="2625" y="387"/>
                  </a:cubicBezTo>
                  <a:cubicBezTo>
                    <a:pt x="2618" y="380"/>
                    <a:pt x="2617" y="379"/>
                    <a:pt x="2608" y="381"/>
                  </a:cubicBezTo>
                  <a:cubicBezTo>
                    <a:pt x="2599" y="382"/>
                    <a:pt x="2599" y="382"/>
                    <a:pt x="2593" y="390"/>
                  </a:cubicBezTo>
                  <a:cubicBezTo>
                    <a:pt x="2593" y="387"/>
                    <a:pt x="2593" y="385"/>
                    <a:pt x="2593" y="382"/>
                  </a:cubicBezTo>
                  <a:cubicBezTo>
                    <a:pt x="2590" y="383"/>
                    <a:pt x="2585" y="387"/>
                    <a:pt x="2582" y="387"/>
                  </a:cubicBezTo>
                  <a:cubicBezTo>
                    <a:pt x="2579" y="386"/>
                    <a:pt x="2575" y="384"/>
                    <a:pt x="2573" y="388"/>
                  </a:cubicBezTo>
                  <a:cubicBezTo>
                    <a:pt x="2568" y="396"/>
                    <a:pt x="2563" y="404"/>
                    <a:pt x="2558" y="412"/>
                  </a:cubicBezTo>
                  <a:cubicBezTo>
                    <a:pt x="2561" y="413"/>
                    <a:pt x="2570" y="414"/>
                    <a:pt x="2569" y="417"/>
                  </a:cubicBezTo>
                  <a:cubicBezTo>
                    <a:pt x="2567" y="425"/>
                    <a:pt x="2567" y="426"/>
                    <a:pt x="2571" y="432"/>
                  </a:cubicBezTo>
                  <a:cubicBezTo>
                    <a:pt x="2564" y="435"/>
                    <a:pt x="2556" y="439"/>
                    <a:pt x="2561" y="449"/>
                  </a:cubicBezTo>
                  <a:cubicBezTo>
                    <a:pt x="2561" y="451"/>
                    <a:pt x="2555" y="454"/>
                    <a:pt x="2553" y="454"/>
                  </a:cubicBezTo>
                  <a:cubicBezTo>
                    <a:pt x="2549" y="455"/>
                    <a:pt x="2546" y="455"/>
                    <a:pt x="2545" y="460"/>
                  </a:cubicBezTo>
                  <a:cubicBezTo>
                    <a:pt x="2545" y="465"/>
                    <a:pt x="2546" y="469"/>
                    <a:pt x="2541" y="471"/>
                  </a:cubicBezTo>
                  <a:cubicBezTo>
                    <a:pt x="2535" y="472"/>
                    <a:pt x="2535" y="472"/>
                    <a:pt x="2534" y="479"/>
                  </a:cubicBezTo>
                  <a:cubicBezTo>
                    <a:pt x="2533" y="486"/>
                    <a:pt x="2524" y="493"/>
                    <a:pt x="2520" y="498"/>
                  </a:cubicBezTo>
                  <a:cubicBezTo>
                    <a:pt x="2514" y="474"/>
                    <a:pt x="2497" y="427"/>
                    <a:pt x="2526" y="413"/>
                  </a:cubicBezTo>
                  <a:cubicBezTo>
                    <a:pt x="2534" y="409"/>
                    <a:pt x="2539" y="408"/>
                    <a:pt x="2544" y="400"/>
                  </a:cubicBezTo>
                  <a:cubicBezTo>
                    <a:pt x="2548" y="392"/>
                    <a:pt x="2554" y="388"/>
                    <a:pt x="2561" y="383"/>
                  </a:cubicBezTo>
                  <a:cubicBezTo>
                    <a:pt x="2566" y="379"/>
                    <a:pt x="2572" y="377"/>
                    <a:pt x="2574" y="371"/>
                  </a:cubicBezTo>
                  <a:cubicBezTo>
                    <a:pt x="2575" y="366"/>
                    <a:pt x="2576" y="361"/>
                    <a:pt x="2577" y="356"/>
                  </a:cubicBezTo>
                  <a:cubicBezTo>
                    <a:pt x="2578" y="355"/>
                    <a:pt x="2584" y="355"/>
                    <a:pt x="2586" y="354"/>
                  </a:cubicBezTo>
                  <a:cubicBezTo>
                    <a:pt x="2581" y="353"/>
                    <a:pt x="2578" y="353"/>
                    <a:pt x="2573" y="353"/>
                  </a:cubicBezTo>
                  <a:cubicBezTo>
                    <a:pt x="2570" y="354"/>
                    <a:pt x="2568" y="360"/>
                    <a:pt x="2566" y="363"/>
                  </a:cubicBezTo>
                  <a:cubicBezTo>
                    <a:pt x="2562" y="369"/>
                    <a:pt x="2553" y="374"/>
                    <a:pt x="2548" y="378"/>
                  </a:cubicBezTo>
                  <a:cubicBezTo>
                    <a:pt x="2545" y="371"/>
                    <a:pt x="2546" y="368"/>
                    <a:pt x="2547" y="361"/>
                  </a:cubicBezTo>
                  <a:cubicBezTo>
                    <a:pt x="2542" y="364"/>
                    <a:pt x="2540" y="365"/>
                    <a:pt x="2534" y="365"/>
                  </a:cubicBezTo>
                  <a:cubicBezTo>
                    <a:pt x="2528" y="365"/>
                    <a:pt x="2526" y="364"/>
                    <a:pt x="2521" y="368"/>
                  </a:cubicBezTo>
                  <a:cubicBezTo>
                    <a:pt x="2514" y="374"/>
                    <a:pt x="2507" y="381"/>
                    <a:pt x="2501" y="389"/>
                  </a:cubicBezTo>
                  <a:cubicBezTo>
                    <a:pt x="2503" y="391"/>
                    <a:pt x="2508" y="393"/>
                    <a:pt x="2506" y="396"/>
                  </a:cubicBezTo>
                  <a:cubicBezTo>
                    <a:pt x="2506" y="397"/>
                    <a:pt x="2499" y="398"/>
                    <a:pt x="2498" y="398"/>
                  </a:cubicBezTo>
                  <a:cubicBezTo>
                    <a:pt x="2490" y="399"/>
                    <a:pt x="2483" y="399"/>
                    <a:pt x="2476" y="400"/>
                  </a:cubicBezTo>
                  <a:cubicBezTo>
                    <a:pt x="2479" y="398"/>
                    <a:pt x="2481" y="397"/>
                    <a:pt x="2484" y="395"/>
                  </a:cubicBezTo>
                  <a:cubicBezTo>
                    <a:pt x="2477" y="393"/>
                    <a:pt x="2470" y="392"/>
                    <a:pt x="2464" y="391"/>
                  </a:cubicBezTo>
                  <a:cubicBezTo>
                    <a:pt x="2462" y="390"/>
                    <a:pt x="2457" y="395"/>
                    <a:pt x="2456" y="396"/>
                  </a:cubicBezTo>
                  <a:cubicBezTo>
                    <a:pt x="2453" y="397"/>
                    <a:pt x="2451" y="396"/>
                    <a:pt x="2448" y="395"/>
                  </a:cubicBezTo>
                  <a:cubicBezTo>
                    <a:pt x="2442" y="394"/>
                    <a:pt x="2437" y="394"/>
                    <a:pt x="2430" y="394"/>
                  </a:cubicBezTo>
                  <a:cubicBezTo>
                    <a:pt x="2427" y="395"/>
                    <a:pt x="2415" y="393"/>
                    <a:pt x="2412" y="396"/>
                  </a:cubicBezTo>
                  <a:cubicBezTo>
                    <a:pt x="2402" y="405"/>
                    <a:pt x="2392" y="415"/>
                    <a:pt x="2382" y="425"/>
                  </a:cubicBezTo>
                  <a:cubicBezTo>
                    <a:pt x="2372" y="435"/>
                    <a:pt x="2362" y="442"/>
                    <a:pt x="2351" y="450"/>
                  </a:cubicBezTo>
                  <a:cubicBezTo>
                    <a:pt x="2353" y="453"/>
                    <a:pt x="2355" y="453"/>
                    <a:pt x="2358" y="453"/>
                  </a:cubicBezTo>
                  <a:cubicBezTo>
                    <a:pt x="2362" y="453"/>
                    <a:pt x="2363" y="453"/>
                    <a:pt x="2364" y="457"/>
                  </a:cubicBezTo>
                  <a:cubicBezTo>
                    <a:pt x="2365" y="458"/>
                    <a:pt x="2366" y="464"/>
                    <a:pt x="2367" y="464"/>
                  </a:cubicBezTo>
                  <a:cubicBezTo>
                    <a:pt x="2375" y="465"/>
                    <a:pt x="2376" y="466"/>
                    <a:pt x="2380" y="458"/>
                  </a:cubicBezTo>
                  <a:cubicBezTo>
                    <a:pt x="2383" y="451"/>
                    <a:pt x="2402" y="467"/>
                    <a:pt x="2401" y="472"/>
                  </a:cubicBezTo>
                  <a:cubicBezTo>
                    <a:pt x="2399" y="485"/>
                    <a:pt x="2396" y="497"/>
                    <a:pt x="2393" y="510"/>
                  </a:cubicBezTo>
                  <a:cubicBezTo>
                    <a:pt x="2391" y="522"/>
                    <a:pt x="2387" y="528"/>
                    <a:pt x="2380" y="538"/>
                  </a:cubicBezTo>
                  <a:cubicBezTo>
                    <a:pt x="2374" y="548"/>
                    <a:pt x="2369" y="557"/>
                    <a:pt x="2361" y="564"/>
                  </a:cubicBezTo>
                  <a:cubicBezTo>
                    <a:pt x="2356" y="570"/>
                    <a:pt x="2351" y="575"/>
                    <a:pt x="2346" y="580"/>
                  </a:cubicBezTo>
                  <a:cubicBezTo>
                    <a:pt x="2343" y="583"/>
                    <a:pt x="2337" y="583"/>
                    <a:pt x="2333" y="584"/>
                  </a:cubicBezTo>
                  <a:cubicBezTo>
                    <a:pt x="2331" y="584"/>
                    <a:pt x="2329" y="579"/>
                    <a:pt x="2328" y="578"/>
                  </a:cubicBezTo>
                  <a:cubicBezTo>
                    <a:pt x="2326" y="578"/>
                    <a:pt x="2322" y="582"/>
                    <a:pt x="2321" y="583"/>
                  </a:cubicBezTo>
                  <a:cubicBezTo>
                    <a:pt x="2315" y="586"/>
                    <a:pt x="2315" y="588"/>
                    <a:pt x="2312" y="595"/>
                  </a:cubicBezTo>
                  <a:cubicBezTo>
                    <a:pt x="2309" y="606"/>
                    <a:pt x="2300" y="612"/>
                    <a:pt x="2292" y="620"/>
                  </a:cubicBezTo>
                  <a:cubicBezTo>
                    <a:pt x="2301" y="627"/>
                    <a:pt x="2309" y="636"/>
                    <a:pt x="2307" y="649"/>
                  </a:cubicBezTo>
                  <a:cubicBezTo>
                    <a:pt x="2306" y="658"/>
                    <a:pt x="2307" y="659"/>
                    <a:pt x="2299" y="663"/>
                  </a:cubicBezTo>
                  <a:cubicBezTo>
                    <a:pt x="2294" y="666"/>
                    <a:pt x="2290" y="666"/>
                    <a:pt x="2284" y="666"/>
                  </a:cubicBezTo>
                  <a:cubicBezTo>
                    <a:pt x="2284" y="661"/>
                    <a:pt x="2285" y="656"/>
                    <a:pt x="2286" y="651"/>
                  </a:cubicBezTo>
                  <a:cubicBezTo>
                    <a:pt x="2286" y="645"/>
                    <a:pt x="2281" y="646"/>
                    <a:pt x="2286" y="641"/>
                  </a:cubicBezTo>
                  <a:cubicBezTo>
                    <a:pt x="2288" y="637"/>
                    <a:pt x="2287" y="633"/>
                    <a:pt x="2283" y="633"/>
                  </a:cubicBezTo>
                  <a:cubicBezTo>
                    <a:pt x="2279" y="634"/>
                    <a:pt x="2273" y="636"/>
                    <a:pt x="2272" y="630"/>
                  </a:cubicBezTo>
                  <a:cubicBezTo>
                    <a:pt x="2271" y="627"/>
                    <a:pt x="2275" y="620"/>
                    <a:pt x="2276" y="617"/>
                  </a:cubicBezTo>
                  <a:cubicBezTo>
                    <a:pt x="2276" y="617"/>
                    <a:pt x="2268" y="611"/>
                    <a:pt x="2267" y="611"/>
                  </a:cubicBezTo>
                  <a:cubicBezTo>
                    <a:pt x="2264" y="611"/>
                    <a:pt x="2258" y="616"/>
                    <a:pt x="2256" y="618"/>
                  </a:cubicBezTo>
                  <a:cubicBezTo>
                    <a:pt x="2252" y="620"/>
                    <a:pt x="2248" y="623"/>
                    <a:pt x="2244" y="625"/>
                  </a:cubicBezTo>
                  <a:cubicBezTo>
                    <a:pt x="2241" y="617"/>
                    <a:pt x="2248" y="612"/>
                    <a:pt x="2253" y="607"/>
                  </a:cubicBezTo>
                  <a:cubicBezTo>
                    <a:pt x="2248" y="604"/>
                    <a:pt x="2248" y="603"/>
                    <a:pt x="2243" y="605"/>
                  </a:cubicBezTo>
                  <a:cubicBezTo>
                    <a:pt x="2239" y="607"/>
                    <a:pt x="2237" y="609"/>
                    <a:pt x="2234" y="612"/>
                  </a:cubicBezTo>
                  <a:cubicBezTo>
                    <a:pt x="2230" y="615"/>
                    <a:pt x="2228" y="617"/>
                    <a:pt x="2223" y="618"/>
                  </a:cubicBezTo>
                  <a:cubicBezTo>
                    <a:pt x="2222" y="619"/>
                    <a:pt x="2214" y="621"/>
                    <a:pt x="2216" y="624"/>
                  </a:cubicBezTo>
                  <a:cubicBezTo>
                    <a:pt x="2219" y="627"/>
                    <a:pt x="2222" y="630"/>
                    <a:pt x="2225" y="634"/>
                  </a:cubicBezTo>
                  <a:cubicBezTo>
                    <a:pt x="2228" y="640"/>
                    <a:pt x="2228" y="639"/>
                    <a:pt x="2233" y="636"/>
                  </a:cubicBezTo>
                  <a:cubicBezTo>
                    <a:pt x="2241" y="632"/>
                    <a:pt x="2247" y="636"/>
                    <a:pt x="2256" y="638"/>
                  </a:cubicBezTo>
                  <a:cubicBezTo>
                    <a:pt x="2247" y="645"/>
                    <a:pt x="2237" y="653"/>
                    <a:pt x="2228" y="661"/>
                  </a:cubicBezTo>
                  <a:cubicBezTo>
                    <a:pt x="2232" y="664"/>
                    <a:pt x="2237" y="667"/>
                    <a:pt x="2239" y="672"/>
                  </a:cubicBezTo>
                  <a:cubicBezTo>
                    <a:pt x="2242" y="678"/>
                    <a:pt x="2245" y="684"/>
                    <a:pt x="2248" y="691"/>
                  </a:cubicBezTo>
                  <a:cubicBezTo>
                    <a:pt x="2243" y="690"/>
                    <a:pt x="2239" y="689"/>
                    <a:pt x="2234" y="688"/>
                  </a:cubicBezTo>
                  <a:cubicBezTo>
                    <a:pt x="2239" y="692"/>
                    <a:pt x="2244" y="695"/>
                    <a:pt x="2249" y="699"/>
                  </a:cubicBezTo>
                  <a:cubicBezTo>
                    <a:pt x="2245" y="702"/>
                    <a:pt x="2241" y="704"/>
                    <a:pt x="2238" y="707"/>
                  </a:cubicBezTo>
                  <a:cubicBezTo>
                    <a:pt x="2242" y="708"/>
                    <a:pt x="2247" y="710"/>
                    <a:pt x="2251" y="711"/>
                  </a:cubicBezTo>
                  <a:cubicBezTo>
                    <a:pt x="2246" y="721"/>
                    <a:pt x="2241" y="734"/>
                    <a:pt x="2234" y="744"/>
                  </a:cubicBezTo>
                  <a:cubicBezTo>
                    <a:pt x="2226" y="753"/>
                    <a:pt x="2220" y="764"/>
                    <a:pt x="2209" y="769"/>
                  </a:cubicBezTo>
                  <a:cubicBezTo>
                    <a:pt x="2197" y="774"/>
                    <a:pt x="2185" y="779"/>
                    <a:pt x="2173" y="783"/>
                  </a:cubicBezTo>
                  <a:cubicBezTo>
                    <a:pt x="2170" y="784"/>
                    <a:pt x="2166" y="786"/>
                    <a:pt x="2162" y="787"/>
                  </a:cubicBezTo>
                  <a:cubicBezTo>
                    <a:pt x="2159" y="788"/>
                    <a:pt x="2160" y="788"/>
                    <a:pt x="2161" y="792"/>
                  </a:cubicBezTo>
                  <a:cubicBezTo>
                    <a:pt x="2161" y="794"/>
                    <a:pt x="2161" y="799"/>
                    <a:pt x="2157" y="797"/>
                  </a:cubicBezTo>
                  <a:cubicBezTo>
                    <a:pt x="2156" y="796"/>
                    <a:pt x="2155" y="791"/>
                    <a:pt x="2154" y="789"/>
                  </a:cubicBezTo>
                  <a:cubicBezTo>
                    <a:pt x="2155" y="789"/>
                    <a:pt x="2157" y="788"/>
                    <a:pt x="2158" y="788"/>
                  </a:cubicBezTo>
                  <a:cubicBezTo>
                    <a:pt x="2154" y="785"/>
                    <a:pt x="2146" y="782"/>
                    <a:pt x="2142" y="786"/>
                  </a:cubicBezTo>
                  <a:cubicBezTo>
                    <a:pt x="2138" y="789"/>
                    <a:pt x="2128" y="794"/>
                    <a:pt x="2126" y="799"/>
                  </a:cubicBezTo>
                  <a:cubicBezTo>
                    <a:pt x="2126" y="801"/>
                    <a:pt x="2123" y="807"/>
                    <a:pt x="2124" y="809"/>
                  </a:cubicBezTo>
                  <a:cubicBezTo>
                    <a:pt x="2126" y="813"/>
                    <a:pt x="2128" y="816"/>
                    <a:pt x="2131" y="820"/>
                  </a:cubicBezTo>
                  <a:cubicBezTo>
                    <a:pt x="2134" y="826"/>
                    <a:pt x="2138" y="830"/>
                    <a:pt x="2142" y="835"/>
                  </a:cubicBezTo>
                  <a:cubicBezTo>
                    <a:pt x="2147" y="842"/>
                    <a:pt x="2150" y="844"/>
                    <a:pt x="2150" y="852"/>
                  </a:cubicBezTo>
                  <a:cubicBezTo>
                    <a:pt x="2150" y="857"/>
                    <a:pt x="2153" y="868"/>
                    <a:pt x="2149" y="872"/>
                  </a:cubicBezTo>
                  <a:cubicBezTo>
                    <a:pt x="2139" y="881"/>
                    <a:pt x="2129" y="890"/>
                    <a:pt x="2118" y="899"/>
                  </a:cubicBezTo>
                  <a:cubicBezTo>
                    <a:pt x="2114" y="895"/>
                    <a:pt x="2119" y="889"/>
                    <a:pt x="2116" y="886"/>
                  </a:cubicBezTo>
                  <a:cubicBezTo>
                    <a:pt x="2113" y="882"/>
                    <a:pt x="2109" y="879"/>
                    <a:pt x="2106" y="875"/>
                  </a:cubicBezTo>
                  <a:cubicBezTo>
                    <a:pt x="2099" y="868"/>
                    <a:pt x="2094" y="864"/>
                    <a:pt x="2086" y="864"/>
                  </a:cubicBezTo>
                  <a:cubicBezTo>
                    <a:pt x="2086" y="862"/>
                    <a:pt x="2086" y="859"/>
                    <a:pt x="2087" y="857"/>
                  </a:cubicBezTo>
                  <a:cubicBezTo>
                    <a:pt x="2078" y="858"/>
                    <a:pt x="2080" y="859"/>
                    <a:pt x="2079" y="868"/>
                  </a:cubicBezTo>
                  <a:cubicBezTo>
                    <a:pt x="2079" y="874"/>
                    <a:pt x="2076" y="879"/>
                    <a:pt x="2074" y="884"/>
                  </a:cubicBezTo>
                  <a:cubicBezTo>
                    <a:pt x="2073" y="886"/>
                    <a:pt x="2074" y="888"/>
                    <a:pt x="2074" y="891"/>
                  </a:cubicBezTo>
                  <a:cubicBezTo>
                    <a:pt x="2074" y="895"/>
                    <a:pt x="2074" y="895"/>
                    <a:pt x="2078" y="894"/>
                  </a:cubicBezTo>
                  <a:cubicBezTo>
                    <a:pt x="2081" y="894"/>
                    <a:pt x="2083" y="908"/>
                    <a:pt x="2084" y="910"/>
                  </a:cubicBezTo>
                  <a:cubicBezTo>
                    <a:pt x="2085" y="914"/>
                    <a:pt x="2093" y="918"/>
                    <a:pt x="2096" y="920"/>
                  </a:cubicBezTo>
                  <a:cubicBezTo>
                    <a:pt x="2099" y="923"/>
                    <a:pt x="2104" y="927"/>
                    <a:pt x="2105" y="931"/>
                  </a:cubicBezTo>
                  <a:cubicBezTo>
                    <a:pt x="2107" y="936"/>
                    <a:pt x="2105" y="942"/>
                    <a:pt x="2106" y="948"/>
                  </a:cubicBezTo>
                  <a:cubicBezTo>
                    <a:pt x="2108" y="952"/>
                    <a:pt x="2110" y="957"/>
                    <a:pt x="2112" y="962"/>
                  </a:cubicBezTo>
                  <a:cubicBezTo>
                    <a:pt x="2105" y="961"/>
                    <a:pt x="2101" y="956"/>
                    <a:pt x="2095" y="952"/>
                  </a:cubicBezTo>
                  <a:cubicBezTo>
                    <a:pt x="2089" y="947"/>
                    <a:pt x="2089" y="945"/>
                    <a:pt x="2087" y="938"/>
                  </a:cubicBezTo>
                  <a:cubicBezTo>
                    <a:pt x="2085" y="933"/>
                    <a:pt x="2084" y="922"/>
                    <a:pt x="2080" y="918"/>
                  </a:cubicBezTo>
                  <a:cubicBezTo>
                    <a:pt x="2075" y="913"/>
                    <a:pt x="2070" y="907"/>
                    <a:pt x="2065" y="902"/>
                  </a:cubicBezTo>
                  <a:cubicBezTo>
                    <a:pt x="2063" y="899"/>
                    <a:pt x="2066" y="886"/>
                    <a:pt x="2066" y="882"/>
                  </a:cubicBezTo>
                  <a:cubicBezTo>
                    <a:pt x="2067" y="875"/>
                    <a:pt x="2065" y="867"/>
                    <a:pt x="2065" y="861"/>
                  </a:cubicBezTo>
                  <a:cubicBezTo>
                    <a:pt x="2064" y="847"/>
                    <a:pt x="2060" y="835"/>
                    <a:pt x="2056" y="822"/>
                  </a:cubicBezTo>
                  <a:cubicBezTo>
                    <a:pt x="2053" y="826"/>
                    <a:pt x="2050" y="829"/>
                    <a:pt x="2047" y="832"/>
                  </a:cubicBezTo>
                  <a:cubicBezTo>
                    <a:pt x="2044" y="837"/>
                    <a:pt x="2044" y="836"/>
                    <a:pt x="2039" y="835"/>
                  </a:cubicBezTo>
                  <a:cubicBezTo>
                    <a:pt x="2034" y="834"/>
                    <a:pt x="2034" y="834"/>
                    <a:pt x="2035" y="829"/>
                  </a:cubicBezTo>
                  <a:cubicBezTo>
                    <a:pt x="2035" y="826"/>
                    <a:pt x="2037" y="819"/>
                    <a:pt x="2036" y="817"/>
                  </a:cubicBezTo>
                  <a:cubicBezTo>
                    <a:pt x="2033" y="808"/>
                    <a:pt x="2031" y="801"/>
                    <a:pt x="2024" y="796"/>
                  </a:cubicBezTo>
                  <a:cubicBezTo>
                    <a:pt x="2018" y="791"/>
                    <a:pt x="2016" y="782"/>
                    <a:pt x="2013" y="775"/>
                  </a:cubicBezTo>
                  <a:cubicBezTo>
                    <a:pt x="2010" y="777"/>
                    <a:pt x="2005" y="782"/>
                    <a:pt x="2002" y="782"/>
                  </a:cubicBezTo>
                  <a:cubicBezTo>
                    <a:pt x="1995" y="783"/>
                    <a:pt x="1989" y="784"/>
                    <a:pt x="1983" y="785"/>
                  </a:cubicBezTo>
                  <a:cubicBezTo>
                    <a:pt x="1982" y="785"/>
                    <a:pt x="1978" y="785"/>
                    <a:pt x="1977" y="786"/>
                  </a:cubicBezTo>
                  <a:cubicBezTo>
                    <a:pt x="1976" y="787"/>
                    <a:pt x="1978" y="791"/>
                    <a:pt x="1977" y="792"/>
                  </a:cubicBezTo>
                  <a:cubicBezTo>
                    <a:pt x="1974" y="796"/>
                    <a:pt x="1971" y="799"/>
                    <a:pt x="1968" y="802"/>
                  </a:cubicBezTo>
                  <a:cubicBezTo>
                    <a:pt x="1959" y="811"/>
                    <a:pt x="1950" y="820"/>
                    <a:pt x="1941" y="829"/>
                  </a:cubicBezTo>
                  <a:cubicBezTo>
                    <a:pt x="1938" y="832"/>
                    <a:pt x="1932" y="834"/>
                    <a:pt x="1929" y="836"/>
                  </a:cubicBezTo>
                  <a:cubicBezTo>
                    <a:pt x="1924" y="838"/>
                    <a:pt x="1926" y="841"/>
                    <a:pt x="1926" y="847"/>
                  </a:cubicBezTo>
                  <a:cubicBezTo>
                    <a:pt x="1926" y="852"/>
                    <a:pt x="1927" y="859"/>
                    <a:pt x="1926" y="863"/>
                  </a:cubicBezTo>
                  <a:cubicBezTo>
                    <a:pt x="1925" y="868"/>
                    <a:pt x="1922" y="874"/>
                    <a:pt x="1923" y="879"/>
                  </a:cubicBezTo>
                  <a:cubicBezTo>
                    <a:pt x="1924" y="886"/>
                    <a:pt x="1925" y="889"/>
                    <a:pt x="1930" y="894"/>
                  </a:cubicBezTo>
                  <a:cubicBezTo>
                    <a:pt x="1934" y="898"/>
                    <a:pt x="1935" y="903"/>
                    <a:pt x="1938" y="909"/>
                  </a:cubicBezTo>
                  <a:cubicBezTo>
                    <a:pt x="1942" y="919"/>
                    <a:pt x="1925" y="928"/>
                    <a:pt x="1924" y="914"/>
                  </a:cubicBezTo>
                  <a:cubicBezTo>
                    <a:pt x="1923" y="908"/>
                    <a:pt x="1923" y="903"/>
                    <a:pt x="1923" y="897"/>
                  </a:cubicBezTo>
                  <a:cubicBezTo>
                    <a:pt x="1923" y="891"/>
                    <a:pt x="1921" y="890"/>
                    <a:pt x="1917" y="886"/>
                  </a:cubicBezTo>
                  <a:cubicBezTo>
                    <a:pt x="1917" y="890"/>
                    <a:pt x="1918" y="894"/>
                    <a:pt x="1914" y="896"/>
                  </a:cubicBezTo>
                  <a:cubicBezTo>
                    <a:pt x="1911" y="898"/>
                    <a:pt x="1907" y="901"/>
                    <a:pt x="1904" y="903"/>
                  </a:cubicBezTo>
                  <a:cubicBezTo>
                    <a:pt x="1894" y="884"/>
                    <a:pt x="1885" y="865"/>
                    <a:pt x="1877" y="845"/>
                  </a:cubicBezTo>
                  <a:cubicBezTo>
                    <a:pt x="1874" y="840"/>
                    <a:pt x="1871" y="834"/>
                    <a:pt x="1869" y="829"/>
                  </a:cubicBezTo>
                  <a:cubicBezTo>
                    <a:pt x="1868" y="825"/>
                    <a:pt x="1869" y="820"/>
                    <a:pt x="1869" y="816"/>
                  </a:cubicBezTo>
                  <a:cubicBezTo>
                    <a:pt x="1868" y="803"/>
                    <a:pt x="1868" y="791"/>
                    <a:pt x="1868" y="778"/>
                  </a:cubicBezTo>
                  <a:cubicBezTo>
                    <a:pt x="1865" y="782"/>
                    <a:pt x="1862" y="786"/>
                    <a:pt x="1860" y="789"/>
                  </a:cubicBezTo>
                  <a:cubicBezTo>
                    <a:pt x="1857" y="793"/>
                    <a:pt x="1857" y="792"/>
                    <a:pt x="1852" y="792"/>
                  </a:cubicBezTo>
                  <a:cubicBezTo>
                    <a:pt x="1848" y="792"/>
                    <a:pt x="1842" y="783"/>
                    <a:pt x="1838" y="779"/>
                  </a:cubicBezTo>
                  <a:cubicBezTo>
                    <a:pt x="1842" y="778"/>
                    <a:pt x="1849" y="779"/>
                    <a:pt x="1850" y="774"/>
                  </a:cubicBezTo>
                  <a:cubicBezTo>
                    <a:pt x="1848" y="774"/>
                    <a:pt x="1845" y="775"/>
                    <a:pt x="1844" y="774"/>
                  </a:cubicBezTo>
                  <a:cubicBezTo>
                    <a:pt x="1839" y="773"/>
                    <a:pt x="1833" y="768"/>
                    <a:pt x="1828" y="765"/>
                  </a:cubicBezTo>
                  <a:cubicBezTo>
                    <a:pt x="1825" y="764"/>
                    <a:pt x="1823" y="755"/>
                    <a:pt x="1821" y="752"/>
                  </a:cubicBezTo>
                  <a:cubicBezTo>
                    <a:pt x="1820" y="748"/>
                    <a:pt x="1793" y="754"/>
                    <a:pt x="1789" y="755"/>
                  </a:cubicBezTo>
                  <a:cubicBezTo>
                    <a:pt x="1779" y="756"/>
                    <a:pt x="1769" y="752"/>
                    <a:pt x="1759" y="750"/>
                  </a:cubicBezTo>
                  <a:cubicBezTo>
                    <a:pt x="1755" y="749"/>
                    <a:pt x="1750" y="749"/>
                    <a:pt x="1748" y="745"/>
                  </a:cubicBezTo>
                  <a:cubicBezTo>
                    <a:pt x="1744" y="737"/>
                    <a:pt x="1745" y="735"/>
                    <a:pt x="1737" y="738"/>
                  </a:cubicBezTo>
                  <a:cubicBezTo>
                    <a:pt x="1731" y="740"/>
                    <a:pt x="1727" y="739"/>
                    <a:pt x="1720" y="738"/>
                  </a:cubicBezTo>
                  <a:cubicBezTo>
                    <a:pt x="1716" y="737"/>
                    <a:pt x="1714" y="732"/>
                    <a:pt x="1710" y="731"/>
                  </a:cubicBezTo>
                  <a:cubicBezTo>
                    <a:pt x="1703" y="727"/>
                    <a:pt x="1702" y="726"/>
                    <a:pt x="1699" y="719"/>
                  </a:cubicBezTo>
                  <a:cubicBezTo>
                    <a:pt x="1697" y="714"/>
                    <a:pt x="1696" y="708"/>
                    <a:pt x="1690" y="707"/>
                  </a:cubicBezTo>
                  <a:cubicBezTo>
                    <a:pt x="1682" y="706"/>
                    <a:pt x="1682" y="706"/>
                    <a:pt x="1676" y="714"/>
                  </a:cubicBezTo>
                  <a:cubicBezTo>
                    <a:pt x="1674" y="716"/>
                    <a:pt x="1681" y="725"/>
                    <a:pt x="1682" y="728"/>
                  </a:cubicBezTo>
                  <a:cubicBezTo>
                    <a:pt x="1688" y="737"/>
                    <a:pt x="1693" y="747"/>
                    <a:pt x="1698" y="756"/>
                  </a:cubicBezTo>
                  <a:cubicBezTo>
                    <a:pt x="1698" y="752"/>
                    <a:pt x="1699" y="747"/>
                    <a:pt x="1700" y="743"/>
                  </a:cubicBezTo>
                  <a:cubicBezTo>
                    <a:pt x="1703" y="750"/>
                    <a:pt x="1703" y="756"/>
                    <a:pt x="1703" y="764"/>
                  </a:cubicBezTo>
                  <a:cubicBezTo>
                    <a:pt x="1709" y="763"/>
                    <a:pt x="1720" y="764"/>
                    <a:pt x="1726" y="761"/>
                  </a:cubicBezTo>
                  <a:cubicBezTo>
                    <a:pt x="1731" y="757"/>
                    <a:pt x="1737" y="748"/>
                    <a:pt x="1741" y="743"/>
                  </a:cubicBezTo>
                  <a:cubicBezTo>
                    <a:pt x="1742" y="748"/>
                    <a:pt x="1740" y="757"/>
                    <a:pt x="1745" y="760"/>
                  </a:cubicBezTo>
                  <a:cubicBezTo>
                    <a:pt x="1747" y="762"/>
                    <a:pt x="1750" y="765"/>
                    <a:pt x="1753" y="766"/>
                  </a:cubicBezTo>
                  <a:cubicBezTo>
                    <a:pt x="1756" y="767"/>
                    <a:pt x="1759" y="766"/>
                    <a:pt x="1760" y="769"/>
                  </a:cubicBezTo>
                  <a:cubicBezTo>
                    <a:pt x="1761" y="771"/>
                    <a:pt x="1763" y="776"/>
                    <a:pt x="1765" y="777"/>
                  </a:cubicBezTo>
                  <a:cubicBezTo>
                    <a:pt x="1769" y="777"/>
                    <a:pt x="1767" y="780"/>
                    <a:pt x="1767" y="784"/>
                  </a:cubicBezTo>
                  <a:cubicBezTo>
                    <a:pt x="1767" y="788"/>
                    <a:pt x="1759" y="795"/>
                    <a:pt x="1756" y="798"/>
                  </a:cubicBezTo>
                  <a:cubicBezTo>
                    <a:pt x="1756" y="797"/>
                    <a:pt x="1755" y="795"/>
                    <a:pt x="1755" y="794"/>
                  </a:cubicBezTo>
                  <a:cubicBezTo>
                    <a:pt x="1753" y="799"/>
                    <a:pt x="1751" y="801"/>
                    <a:pt x="1751" y="807"/>
                  </a:cubicBezTo>
                  <a:cubicBezTo>
                    <a:pt x="1751" y="812"/>
                    <a:pt x="1750" y="811"/>
                    <a:pt x="1746" y="813"/>
                  </a:cubicBezTo>
                  <a:cubicBezTo>
                    <a:pt x="1742" y="815"/>
                    <a:pt x="1738" y="817"/>
                    <a:pt x="1734" y="819"/>
                  </a:cubicBezTo>
                  <a:cubicBezTo>
                    <a:pt x="1731" y="820"/>
                    <a:pt x="1731" y="827"/>
                    <a:pt x="1729" y="828"/>
                  </a:cubicBezTo>
                  <a:cubicBezTo>
                    <a:pt x="1727" y="829"/>
                    <a:pt x="1724" y="826"/>
                    <a:pt x="1722" y="827"/>
                  </a:cubicBezTo>
                  <a:cubicBezTo>
                    <a:pt x="1719" y="828"/>
                    <a:pt x="1716" y="830"/>
                    <a:pt x="1713" y="831"/>
                  </a:cubicBezTo>
                  <a:cubicBezTo>
                    <a:pt x="1709" y="833"/>
                    <a:pt x="1710" y="838"/>
                    <a:pt x="1706" y="840"/>
                  </a:cubicBezTo>
                  <a:cubicBezTo>
                    <a:pt x="1699" y="842"/>
                    <a:pt x="1693" y="844"/>
                    <a:pt x="1686" y="847"/>
                  </a:cubicBezTo>
                  <a:cubicBezTo>
                    <a:pt x="1684" y="847"/>
                    <a:pt x="1684" y="849"/>
                    <a:pt x="1682" y="851"/>
                  </a:cubicBezTo>
                  <a:cubicBezTo>
                    <a:pt x="1681" y="853"/>
                    <a:pt x="1679" y="853"/>
                    <a:pt x="1676" y="853"/>
                  </a:cubicBezTo>
                  <a:cubicBezTo>
                    <a:pt x="1670" y="854"/>
                    <a:pt x="1664" y="856"/>
                    <a:pt x="1659" y="858"/>
                  </a:cubicBezTo>
                  <a:cubicBezTo>
                    <a:pt x="1654" y="859"/>
                    <a:pt x="1653" y="864"/>
                    <a:pt x="1649" y="864"/>
                  </a:cubicBezTo>
                  <a:cubicBezTo>
                    <a:pt x="1642" y="864"/>
                    <a:pt x="1641" y="865"/>
                    <a:pt x="1640" y="858"/>
                  </a:cubicBezTo>
                  <a:cubicBezTo>
                    <a:pt x="1638" y="850"/>
                    <a:pt x="1637" y="843"/>
                    <a:pt x="1635" y="835"/>
                  </a:cubicBezTo>
                  <a:cubicBezTo>
                    <a:pt x="1633" y="823"/>
                    <a:pt x="1628" y="816"/>
                    <a:pt x="1621" y="806"/>
                  </a:cubicBezTo>
                  <a:cubicBezTo>
                    <a:pt x="1618" y="800"/>
                    <a:pt x="1617" y="798"/>
                    <a:pt x="1611" y="796"/>
                  </a:cubicBezTo>
                  <a:cubicBezTo>
                    <a:pt x="1608" y="795"/>
                    <a:pt x="1608" y="784"/>
                    <a:pt x="1607" y="780"/>
                  </a:cubicBezTo>
                  <a:cubicBezTo>
                    <a:pt x="1606" y="774"/>
                    <a:pt x="1602" y="769"/>
                    <a:pt x="1600" y="764"/>
                  </a:cubicBezTo>
                  <a:cubicBezTo>
                    <a:pt x="1598" y="761"/>
                    <a:pt x="1595" y="760"/>
                    <a:pt x="1593" y="756"/>
                  </a:cubicBezTo>
                  <a:cubicBezTo>
                    <a:pt x="1589" y="749"/>
                    <a:pt x="1585" y="742"/>
                    <a:pt x="1581" y="735"/>
                  </a:cubicBezTo>
                  <a:cubicBezTo>
                    <a:pt x="1579" y="731"/>
                    <a:pt x="1577" y="725"/>
                    <a:pt x="1573" y="726"/>
                  </a:cubicBezTo>
                  <a:cubicBezTo>
                    <a:pt x="1573" y="722"/>
                    <a:pt x="1574" y="717"/>
                    <a:pt x="1574" y="713"/>
                  </a:cubicBezTo>
                  <a:cubicBezTo>
                    <a:pt x="1573" y="718"/>
                    <a:pt x="1571" y="723"/>
                    <a:pt x="1569" y="729"/>
                  </a:cubicBezTo>
                  <a:cubicBezTo>
                    <a:pt x="1563" y="722"/>
                    <a:pt x="1560" y="717"/>
                    <a:pt x="1556" y="709"/>
                  </a:cubicBezTo>
                  <a:cubicBezTo>
                    <a:pt x="1552" y="714"/>
                    <a:pt x="1559" y="723"/>
                    <a:pt x="1562" y="728"/>
                  </a:cubicBezTo>
                  <a:cubicBezTo>
                    <a:pt x="1567" y="738"/>
                    <a:pt x="1572" y="748"/>
                    <a:pt x="1576" y="758"/>
                  </a:cubicBezTo>
                  <a:cubicBezTo>
                    <a:pt x="1579" y="764"/>
                    <a:pt x="1578" y="771"/>
                    <a:pt x="1583" y="776"/>
                  </a:cubicBezTo>
                  <a:cubicBezTo>
                    <a:pt x="1585" y="778"/>
                    <a:pt x="1589" y="781"/>
                    <a:pt x="1590" y="784"/>
                  </a:cubicBezTo>
                  <a:cubicBezTo>
                    <a:pt x="1590" y="789"/>
                    <a:pt x="1591" y="794"/>
                    <a:pt x="1592" y="799"/>
                  </a:cubicBezTo>
                  <a:cubicBezTo>
                    <a:pt x="1592" y="802"/>
                    <a:pt x="1592" y="808"/>
                    <a:pt x="1594" y="810"/>
                  </a:cubicBezTo>
                  <a:cubicBezTo>
                    <a:pt x="1597" y="812"/>
                    <a:pt x="1601" y="815"/>
                    <a:pt x="1603" y="818"/>
                  </a:cubicBezTo>
                  <a:cubicBezTo>
                    <a:pt x="1608" y="825"/>
                    <a:pt x="1609" y="835"/>
                    <a:pt x="1612" y="842"/>
                  </a:cubicBezTo>
                  <a:cubicBezTo>
                    <a:pt x="1613" y="845"/>
                    <a:pt x="1620" y="844"/>
                    <a:pt x="1622" y="846"/>
                  </a:cubicBezTo>
                  <a:cubicBezTo>
                    <a:pt x="1625" y="849"/>
                    <a:pt x="1627" y="853"/>
                    <a:pt x="1630" y="856"/>
                  </a:cubicBezTo>
                  <a:cubicBezTo>
                    <a:pt x="1635" y="861"/>
                    <a:pt x="1644" y="867"/>
                    <a:pt x="1637" y="874"/>
                  </a:cubicBezTo>
                  <a:cubicBezTo>
                    <a:pt x="1642" y="875"/>
                    <a:pt x="1647" y="885"/>
                    <a:pt x="1651" y="884"/>
                  </a:cubicBezTo>
                  <a:cubicBezTo>
                    <a:pt x="1664" y="881"/>
                    <a:pt x="1677" y="877"/>
                    <a:pt x="1690" y="874"/>
                  </a:cubicBezTo>
                  <a:cubicBezTo>
                    <a:pt x="1692" y="873"/>
                    <a:pt x="1699" y="870"/>
                    <a:pt x="1701" y="874"/>
                  </a:cubicBezTo>
                  <a:cubicBezTo>
                    <a:pt x="1703" y="876"/>
                    <a:pt x="1698" y="888"/>
                    <a:pt x="1697" y="891"/>
                  </a:cubicBezTo>
                  <a:cubicBezTo>
                    <a:pt x="1695" y="901"/>
                    <a:pt x="1687" y="911"/>
                    <a:pt x="1682" y="921"/>
                  </a:cubicBezTo>
                  <a:cubicBezTo>
                    <a:pt x="1678" y="928"/>
                    <a:pt x="1675" y="937"/>
                    <a:pt x="1669" y="943"/>
                  </a:cubicBezTo>
                  <a:cubicBezTo>
                    <a:pt x="1653" y="960"/>
                    <a:pt x="1634" y="975"/>
                    <a:pt x="1622" y="996"/>
                  </a:cubicBezTo>
                  <a:cubicBezTo>
                    <a:pt x="1620" y="1000"/>
                    <a:pt x="1603" y="1023"/>
                    <a:pt x="1606" y="1027"/>
                  </a:cubicBezTo>
                  <a:cubicBezTo>
                    <a:pt x="1610" y="1035"/>
                    <a:pt x="1610" y="1036"/>
                    <a:pt x="1610" y="1045"/>
                  </a:cubicBezTo>
                  <a:cubicBezTo>
                    <a:pt x="1609" y="1053"/>
                    <a:pt x="1610" y="1053"/>
                    <a:pt x="1614" y="1059"/>
                  </a:cubicBezTo>
                  <a:cubicBezTo>
                    <a:pt x="1622" y="1069"/>
                    <a:pt x="1619" y="1084"/>
                    <a:pt x="1620" y="1096"/>
                  </a:cubicBezTo>
                  <a:cubicBezTo>
                    <a:pt x="1620" y="1105"/>
                    <a:pt x="1613" y="1116"/>
                    <a:pt x="1606" y="1119"/>
                  </a:cubicBezTo>
                  <a:cubicBezTo>
                    <a:pt x="1602" y="1121"/>
                    <a:pt x="1594" y="1123"/>
                    <a:pt x="1590" y="1126"/>
                  </a:cubicBezTo>
                  <a:cubicBezTo>
                    <a:pt x="1587" y="1131"/>
                    <a:pt x="1583" y="1136"/>
                    <a:pt x="1579" y="1140"/>
                  </a:cubicBezTo>
                  <a:cubicBezTo>
                    <a:pt x="1575" y="1144"/>
                    <a:pt x="1571" y="1146"/>
                    <a:pt x="1573" y="1151"/>
                  </a:cubicBezTo>
                  <a:cubicBezTo>
                    <a:pt x="1575" y="1155"/>
                    <a:pt x="1580" y="1163"/>
                    <a:pt x="1580" y="1167"/>
                  </a:cubicBezTo>
                  <a:cubicBezTo>
                    <a:pt x="1579" y="1171"/>
                    <a:pt x="1580" y="1182"/>
                    <a:pt x="1577" y="1186"/>
                  </a:cubicBezTo>
                  <a:cubicBezTo>
                    <a:pt x="1575" y="1189"/>
                    <a:pt x="1566" y="1191"/>
                    <a:pt x="1562" y="1193"/>
                  </a:cubicBezTo>
                  <a:cubicBezTo>
                    <a:pt x="1557" y="1196"/>
                    <a:pt x="1558" y="1198"/>
                    <a:pt x="1557" y="1205"/>
                  </a:cubicBezTo>
                  <a:cubicBezTo>
                    <a:pt x="1557" y="1209"/>
                    <a:pt x="1558" y="1218"/>
                    <a:pt x="1555" y="1221"/>
                  </a:cubicBezTo>
                  <a:cubicBezTo>
                    <a:pt x="1549" y="1231"/>
                    <a:pt x="1543" y="1242"/>
                    <a:pt x="1535" y="1250"/>
                  </a:cubicBezTo>
                  <a:cubicBezTo>
                    <a:pt x="1531" y="1254"/>
                    <a:pt x="1526" y="1258"/>
                    <a:pt x="1522" y="1262"/>
                  </a:cubicBezTo>
                  <a:cubicBezTo>
                    <a:pt x="1519" y="1264"/>
                    <a:pt x="1514" y="1270"/>
                    <a:pt x="1511" y="1271"/>
                  </a:cubicBezTo>
                  <a:cubicBezTo>
                    <a:pt x="1499" y="1273"/>
                    <a:pt x="1488" y="1276"/>
                    <a:pt x="1476" y="1278"/>
                  </a:cubicBezTo>
                  <a:cubicBezTo>
                    <a:pt x="1471" y="1279"/>
                    <a:pt x="1465" y="1280"/>
                    <a:pt x="1460" y="1282"/>
                  </a:cubicBezTo>
                  <a:cubicBezTo>
                    <a:pt x="1457" y="1282"/>
                    <a:pt x="1452" y="1275"/>
                    <a:pt x="1450" y="1274"/>
                  </a:cubicBezTo>
                  <a:cubicBezTo>
                    <a:pt x="1444" y="1268"/>
                    <a:pt x="1444" y="1268"/>
                    <a:pt x="1445" y="1259"/>
                  </a:cubicBezTo>
                  <a:cubicBezTo>
                    <a:pt x="1445" y="1255"/>
                    <a:pt x="1441" y="1249"/>
                    <a:pt x="1440" y="1246"/>
                  </a:cubicBezTo>
                  <a:cubicBezTo>
                    <a:pt x="1437" y="1239"/>
                    <a:pt x="1434" y="1232"/>
                    <a:pt x="1432" y="1225"/>
                  </a:cubicBezTo>
                  <a:cubicBezTo>
                    <a:pt x="1430" y="1221"/>
                    <a:pt x="1425" y="1218"/>
                    <a:pt x="1422" y="1215"/>
                  </a:cubicBezTo>
                  <a:cubicBezTo>
                    <a:pt x="1420" y="1213"/>
                    <a:pt x="1420" y="1204"/>
                    <a:pt x="1420" y="1201"/>
                  </a:cubicBezTo>
                  <a:cubicBezTo>
                    <a:pt x="1418" y="1193"/>
                    <a:pt x="1417" y="1185"/>
                    <a:pt x="1416" y="1178"/>
                  </a:cubicBezTo>
                  <a:cubicBezTo>
                    <a:pt x="1415" y="1167"/>
                    <a:pt x="1409" y="1159"/>
                    <a:pt x="1405" y="1150"/>
                  </a:cubicBezTo>
                  <a:cubicBezTo>
                    <a:pt x="1402" y="1143"/>
                    <a:pt x="1399" y="1137"/>
                    <a:pt x="1396" y="1131"/>
                  </a:cubicBezTo>
                  <a:cubicBezTo>
                    <a:pt x="1394" y="1129"/>
                    <a:pt x="1396" y="1124"/>
                    <a:pt x="1397" y="1121"/>
                  </a:cubicBezTo>
                  <a:cubicBezTo>
                    <a:pt x="1399" y="1107"/>
                    <a:pt x="1399" y="1095"/>
                    <a:pt x="1405" y="1083"/>
                  </a:cubicBezTo>
                  <a:cubicBezTo>
                    <a:pt x="1412" y="1072"/>
                    <a:pt x="1408" y="1063"/>
                    <a:pt x="1405" y="1052"/>
                  </a:cubicBezTo>
                  <a:cubicBezTo>
                    <a:pt x="1402" y="1039"/>
                    <a:pt x="1399" y="1027"/>
                    <a:pt x="1396" y="1015"/>
                  </a:cubicBezTo>
                  <a:cubicBezTo>
                    <a:pt x="1395" y="1011"/>
                    <a:pt x="1390" y="1006"/>
                    <a:pt x="1388" y="1003"/>
                  </a:cubicBezTo>
                  <a:cubicBezTo>
                    <a:pt x="1384" y="998"/>
                    <a:pt x="1380" y="992"/>
                    <a:pt x="1376" y="986"/>
                  </a:cubicBezTo>
                  <a:cubicBezTo>
                    <a:pt x="1373" y="983"/>
                    <a:pt x="1375" y="979"/>
                    <a:pt x="1375" y="976"/>
                  </a:cubicBezTo>
                  <a:cubicBezTo>
                    <a:pt x="1376" y="968"/>
                    <a:pt x="1377" y="960"/>
                    <a:pt x="1378" y="952"/>
                  </a:cubicBezTo>
                  <a:cubicBezTo>
                    <a:pt x="1379" y="946"/>
                    <a:pt x="1379" y="945"/>
                    <a:pt x="1375" y="940"/>
                  </a:cubicBezTo>
                  <a:cubicBezTo>
                    <a:pt x="1371" y="934"/>
                    <a:pt x="1371" y="933"/>
                    <a:pt x="1364" y="934"/>
                  </a:cubicBezTo>
                  <a:cubicBezTo>
                    <a:pt x="1360" y="934"/>
                    <a:pt x="1352" y="937"/>
                    <a:pt x="1350" y="933"/>
                  </a:cubicBezTo>
                  <a:cubicBezTo>
                    <a:pt x="1345" y="928"/>
                    <a:pt x="1341" y="923"/>
                    <a:pt x="1337" y="918"/>
                  </a:cubicBezTo>
                  <a:cubicBezTo>
                    <a:pt x="1336" y="916"/>
                    <a:pt x="1311" y="920"/>
                    <a:pt x="1308" y="921"/>
                  </a:cubicBezTo>
                  <a:cubicBezTo>
                    <a:pt x="1302" y="924"/>
                    <a:pt x="1296" y="927"/>
                    <a:pt x="1290" y="930"/>
                  </a:cubicBezTo>
                  <a:cubicBezTo>
                    <a:pt x="1286" y="933"/>
                    <a:pt x="1284" y="932"/>
                    <a:pt x="1279" y="930"/>
                  </a:cubicBezTo>
                  <a:cubicBezTo>
                    <a:pt x="1273" y="929"/>
                    <a:pt x="1270" y="927"/>
                    <a:pt x="1265" y="929"/>
                  </a:cubicBezTo>
                  <a:cubicBezTo>
                    <a:pt x="1259" y="931"/>
                    <a:pt x="1252" y="934"/>
                    <a:pt x="1246" y="936"/>
                  </a:cubicBezTo>
                  <a:cubicBezTo>
                    <a:pt x="1243" y="937"/>
                    <a:pt x="1239" y="933"/>
                    <a:pt x="1237" y="931"/>
                  </a:cubicBezTo>
                  <a:cubicBezTo>
                    <a:pt x="1231" y="926"/>
                    <a:pt x="1224" y="922"/>
                    <a:pt x="1218" y="918"/>
                  </a:cubicBezTo>
                  <a:cubicBezTo>
                    <a:pt x="1211" y="912"/>
                    <a:pt x="1207" y="909"/>
                    <a:pt x="1202" y="901"/>
                  </a:cubicBezTo>
                  <a:cubicBezTo>
                    <a:pt x="1194" y="887"/>
                    <a:pt x="1186" y="874"/>
                    <a:pt x="1178" y="860"/>
                  </a:cubicBezTo>
                  <a:cubicBezTo>
                    <a:pt x="1176" y="856"/>
                    <a:pt x="1173" y="851"/>
                    <a:pt x="1171" y="847"/>
                  </a:cubicBezTo>
                  <a:cubicBezTo>
                    <a:pt x="1170" y="845"/>
                    <a:pt x="1174" y="837"/>
                    <a:pt x="1175" y="835"/>
                  </a:cubicBezTo>
                  <a:cubicBezTo>
                    <a:pt x="1176" y="832"/>
                    <a:pt x="1180" y="825"/>
                    <a:pt x="1179" y="821"/>
                  </a:cubicBezTo>
                  <a:cubicBezTo>
                    <a:pt x="1178" y="815"/>
                    <a:pt x="1176" y="808"/>
                    <a:pt x="1175" y="802"/>
                  </a:cubicBezTo>
                  <a:cubicBezTo>
                    <a:pt x="1174" y="797"/>
                    <a:pt x="1171" y="789"/>
                    <a:pt x="1171" y="785"/>
                  </a:cubicBezTo>
                  <a:cubicBezTo>
                    <a:pt x="1171" y="782"/>
                    <a:pt x="1175" y="778"/>
                    <a:pt x="1176" y="776"/>
                  </a:cubicBezTo>
                  <a:cubicBezTo>
                    <a:pt x="1184" y="762"/>
                    <a:pt x="1191" y="749"/>
                    <a:pt x="1199" y="735"/>
                  </a:cubicBezTo>
                  <a:cubicBezTo>
                    <a:pt x="1204" y="725"/>
                    <a:pt x="1210" y="723"/>
                    <a:pt x="1219" y="717"/>
                  </a:cubicBezTo>
                  <a:cubicBezTo>
                    <a:pt x="1224" y="714"/>
                    <a:pt x="1226" y="714"/>
                    <a:pt x="1227" y="708"/>
                  </a:cubicBezTo>
                  <a:cubicBezTo>
                    <a:pt x="1228" y="701"/>
                    <a:pt x="1229" y="694"/>
                    <a:pt x="1230" y="686"/>
                  </a:cubicBezTo>
                  <a:cubicBezTo>
                    <a:pt x="1232" y="678"/>
                    <a:pt x="1249" y="676"/>
                    <a:pt x="1252" y="668"/>
                  </a:cubicBezTo>
                  <a:cubicBezTo>
                    <a:pt x="1254" y="662"/>
                    <a:pt x="1255" y="654"/>
                    <a:pt x="1261" y="653"/>
                  </a:cubicBezTo>
                  <a:cubicBezTo>
                    <a:pt x="1263" y="652"/>
                    <a:pt x="1267" y="660"/>
                    <a:pt x="1271" y="659"/>
                  </a:cubicBezTo>
                  <a:cubicBezTo>
                    <a:pt x="1274" y="659"/>
                    <a:pt x="1278" y="656"/>
                    <a:pt x="1280" y="657"/>
                  </a:cubicBezTo>
                  <a:cubicBezTo>
                    <a:pt x="1281" y="658"/>
                    <a:pt x="1286" y="661"/>
                    <a:pt x="1287" y="661"/>
                  </a:cubicBezTo>
                  <a:cubicBezTo>
                    <a:pt x="1291" y="658"/>
                    <a:pt x="1296" y="655"/>
                    <a:pt x="1301" y="652"/>
                  </a:cubicBezTo>
                  <a:cubicBezTo>
                    <a:pt x="1309" y="648"/>
                    <a:pt x="1320" y="645"/>
                    <a:pt x="1330" y="643"/>
                  </a:cubicBezTo>
                  <a:cubicBezTo>
                    <a:pt x="1332" y="643"/>
                    <a:pt x="1336" y="642"/>
                    <a:pt x="1339" y="642"/>
                  </a:cubicBezTo>
                  <a:cubicBezTo>
                    <a:pt x="1341" y="643"/>
                    <a:pt x="1344" y="645"/>
                    <a:pt x="1346" y="645"/>
                  </a:cubicBezTo>
                  <a:cubicBezTo>
                    <a:pt x="1348" y="645"/>
                    <a:pt x="1351" y="642"/>
                    <a:pt x="1353" y="642"/>
                  </a:cubicBezTo>
                  <a:cubicBezTo>
                    <a:pt x="1355" y="641"/>
                    <a:pt x="1357" y="642"/>
                    <a:pt x="1359" y="642"/>
                  </a:cubicBezTo>
                  <a:cubicBezTo>
                    <a:pt x="1366" y="642"/>
                    <a:pt x="1370" y="643"/>
                    <a:pt x="1376" y="640"/>
                  </a:cubicBezTo>
                  <a:cubicBezTo>
                    <a:pt x="1380" y="637"/>
                    <a:pt x="1384" y="641"/>
                    <a:pt x="1389" y="643"/>
                  </a:cubicBezTo>
                  <a:cubicBezTo>
                    <a:pt x="1386" y="650"/>
                    <a:pt x="1385" y="651"/>
                    <a:pt x="1389" y="658"/>
                  </a:cubicBezTo>
                  <a:cubicBezTo>
                    <a:pt x="1391" y="661"/>
                    <a:pt x="1384" y="666"/>
                    <a:pt x="1381" y="669"/>
                  </a:cubicBezTo>
                  <a:cubicBezTo>
                    <a:pt x="1385" y="672"/>
                    <a:pt x="1390" y="678"/>
                    <a:pt x="1394" y="679"/>
                  </a:cubicBezTo>
                  <a:cubicBezTo>
                    <a:pt x="1402" y="682"/>
                    <a:pt x="1410" y="684"/>
                    <a:pt x="1418" y="686"/>
                  </a:cubicBezTo>
                  <a:cubicBezTo>
                    <a:pt x="1425" y="687"/>
                    <a:pt x="1423" y="694"/>
                    <a:pt x="1429" y="697"/>
                  </a:cubicBezTo>
                  <a:cubicBezTo>
                    <a:pt x="1434" y="699"/>
                    <a:pt x="1439" y="698"/>
                    <a:pt x="1444" y="702"/>
                  </a:cubicBezTo>
                  <a:cubicBezTo>
                    <a:pt x="1451" y="707"/>
                    <a:pt x="1455" y="708"/>
                    <a:pt x="1460" y="699"/>
                  </a:cubicBezTo>
                  <a:cubicBezTo>
                    <a:pt x="1461" y="697"/>
                    <a:pt x="1457" y="694"/>
                    <a:pt x="1458" y="692"/>
                  </a:cubicBezTo>
                  <a:cubicBezTo>
                    <a:pt x="1459" y="690"/>
                    <a:pt x="1461" y="685"/>
                    <a:pt x="1463" y="685"/>
                  </a:cubicBezTo>
                  <a:cubicBezTo>
                    <a:pt x="1470" y="683"/>
                    <a:pt x="1474" y="681"/>
                    <a:pt x="1482" y="684"/>
                  </a:cubicBezTo>
                  <a:cubicBezTo>
                    <a:pt x="1484" y="684"/>
                    <a:pt x="1482" y="688"/>
                    <a:pt x="1484" y="688"/>
                  </a:cubicBezTo>
                  <a:cubicBezTo>
                    <a:pt x="1488" y="689"/>
                    <a:pt x="1492" y="690"/>
                    <a:pt x="1495" y="690"/>
                  </a:cubicBezTo>
                  <a:cubicBezTo>
                    <a:pt x="1498" y="691"/>
                    <a:pt x="1498" y="692"/>
                    <a:pt x="1500" y="695"/>
                  </a:cubicBezTo>
                  <a:cubicBezTo>
                    <a:pt x="1501" y="697"/>
                    <a:pt x="1503" y="693"/>
                    <a:pt x="1505" y="694"/>
                  </a:cubicBezTo>
                  <a:cubicBezTo>
                    <a:pt x="1510" y="696"/>
                    <a:pt x="1516" y="697"/>
                    <a:pt x="1522" y="699"/>
                  </a:cubicBezTo>
                  <a:cubicBezTo>
                    <a:pt x="1528" y="701"/>
                    <a:pt x="1529" y="701"/>
                    <a:pt x="1535" y="698"/>
                  </a:cubicBezTo>
                  <a:cubicBezTo>
                    <a:pt x="1542" y="695"/>
                    <a:pt x="1543" y="694"/>
                    <a:pt x="1549" y="697"/>
                  </a:cubicBezTo>
                  <a:cubicBezTo>
                    <a:pt x="1557" y="701"/>
                    <a:pt x="1569" y="699"/>
                    <a:pt x="1573" y="689"/>
                  </a:cubicBezTo>
                  <a:cubicBezTo>
                    <a:pt x="1575" y="683"/>
                    <a:pt x="1586" y="664"/>
                    <a:pt x="1582" y="658"/>
                  </a:cubicBezTo>
                  <a:cubicBezTo>
                    <a:pt x="1579" y="654"/>
                    <a:pt x="1585" y="645"/>
                    <a:pt x="1584" y="643"/>
                  </a:cubicBezTo>
                  <a:cubicBezTo>
                    <a:pt x="1582" y="642"/>
                    <a:pt x="1580" y="644"/>
                    <a:pt x="1579" y="645"/>
                  </a:cubicBezTo>
                  <a:cubicBezTo>
                    <a:pt x="1577" y="647"/>
                    <a:pt x="1575" y="643"/>
                    <a:pt x="1573" y="644"/>
                  </a:cubicBezTo>
                  <a:cubicBezTo>
                    <a:pt x="1571" y="644"/>
                    <a:pt x="1569" y="649"/>
                    <a:pt x="1567" y="650"/>
                  </a:cubicBezTo>
                  <a:cubicBezTo>
                    <a:pt x="1565" y="651"/>
                    <a:pt x="1561" y="650"/>
                    <a:pt x="1559" y="650"/>
                  </a:cubicBezTo>
                  <a:cubicBezTo>
                    <a:pt x="1554" y="650"/>
                    <a:pt x="1552" y="645"/>
                    <a:pt x="1547" y="644"/>
                  </a:cubicBezTo>
                  <a:cubicBezTo>
                    <a:pt x="1544" y="644"/>
                    <a:pt x="1541" y="642"/>
                    <a:pt x="1540" y="645"/>
                  </a:cubicBezTo>
                  <a:cubicBezTo>
                    <a:pt x="1539" y="649"/>
                    <a:pt x="1539" y="649"/>
                    <a:pt x="1535" y="650"/>
                  </a:cubicBezTo>
                  <a:cubicBezTo>
                    <a:pt x="1531" y="651"/>
                    <a:pt x="1525" y="645"/>
                    <a:pt x="1522" y="643"/>
                  </a:cubicBezTo>
                  <a:cubicBezTo>
                    <a:pt x="1516" y="640"/>
                    <a:pt x="1506" y="624"/>
                    <a:pt x="1512" y="617"/>
                  </a:cubicBezTo>
                  <a:cubicBezTo>
                    <a:pt x="1510" y="617"/>
                    <a:pt x="1508" y="617"/>
                    <a:pt x="1506" y="617"/>
                  </a:cubicBezTo>
                  <a:cubicBezTo>
                    <a:pt x="1505" y="610"/>
                    <a:pt x="1514" y="609"/>
                    <a:pt x="1518" y="609"/>
                  </a:cubicBezTo>
                  <a:cubicBezTo>
                    <a:pt x="1525" y="608"/>
                    <a:pt x="1529" y="608"/>
                    <a:pt x="1535" y="605"/>
                  </a:cubicBezTo>
                  <a:cubicBezTo>
                    <a:pt x="1533" y="604"/>
                    <a:pt x="1531" y="603"/>
                    <a:pt x="1529" y="602"/>
                  </a:cubicBezTo>
                  <a:cubicBezTo>
                    <a:pt x="1530" y="598"/>
                    <a:pt x="1537" y="600"/>
                    <a:pt x="1541" y="600"/>
                  </a:cubicBezTo>
                  <a:cubicBezTo>
                    <a:pt x="1547" y="601"/>
                    <a:pt x="1547" y="599"/>
                    <a:pt x="1552" y="596"/>
                  </a:cubicBezTo>
                  <a:cubicBezTo>
                    <a:pt x="1555" y="594"/>
                    <a:pt x="1559" y="591"/>
                    <a:pt x="1563" y="591"/>
                  </a:cubicBezTo>
                  <a:cubicBezTo>
                    <a:pt x="1568" y="592"/>
                    <a:pt x="1572" y="593"/>
                    <a:pt x="1577" y="591"/>
                  </a:cubicBezTo>
                  <a:cubicBezTo>
                    <a:pt x="1576" y="593"/>
                    <a:pt x="1578" y="595"/>
                    <a:pt x="1580" y="596"/>
                  </a:cubicBezTo>
                  <a:cubicBezTo>
                    <a:pt x="1583" y="597"/>
                    <a:pt x="1582" y="593"/>
                    <a:pt x="1585" y="598"/>
                  </a:cubicBezTo>
                  <a:cubicBezTo>
                    <a:pt x="1586" y="599"/>
                    <a:pt x="1595" y="601"/>
                    <a:pt x="1598" y="602"/>
                  </a:cubicBezTo>
                  <a:cubicBezTo>
                    <a:pt x="1603" y="604"/>
                    <a:pt x="1606" y="601"/>
                    <a:pt x="1611" y="601"/>
                  </a:cubicBezTo>
                  <a:cubicBezTo>
                    <a:pt x="1617" y="602"/>
                    <a:pt x="1621" y="600"/>
                    <a:pt x="1625" y="597"/>
                  </a:cubicBezTo>
                  <a:cubicBezTo>
                    <a:pt x="1629" y="595"/>
                    <a:pt x="1627" y="588"/>
                    <a:pt x="1625" y="585"/>
                  </a:cubicBezTo>
                  <a:cubicBezTo>
                    <a:pt x="1621" y="581"/>
                    <a:pt x="1617" y="580"/>
                    <a:pt x="1613" y="576"/>
                  </a:cubicBezTo>
                  <a:cubicBezTo>
                    <a:pt x="1609" y="573"/>
                    <a:pt x="1606" y="568"/>
                    <a:pt x="1600" y="567"/>
                  </a:cubicBezTo>
                  <a:cubicBezTo>
                    <a:pt x="1600" y="567"/>
                    <a:pt x="1595" y="564"/>
                    <a:pt x="1595" y="564"/>
                  </a:cubicBezTo>
                  <a:cubicBezTo>
                    <a:pt x="1592" y="562"/>
                    <a:pt x="1590" y="560"/>
                    <a:pt x="1588" y="559"/>
                  </a:cubicBezTo>
                  <a:cubicBezTo>
                    <a:pt x="1589" y="558"/>
                    <a:pt x="1590" y="556"/>
                    <a:pt x="1590" y="556"/>
                  </a:cubicBezTo>
                  <a:cubicBezTo>
                    <a:pt x="1592" y="557"/>
                    <a:pt x="1594" y="557"/>
                    <a:pt x="1596" y="558"/>
                  </a:cubicBezTo>
                  <a:cubicBezTo>
                    <a:pt x="1594" y="551"/>
                    <a:pt x="1598" y="549"/>
                    <a:pt x="1603" y="549"/>
                  </a:cubicBezTo>
                  <a:cubicBezTo>
                    <a:pt x="1601" y="547"/>
                    <a:pt x="1598" y="546"/>
                    <a:pt x="1597" y="543"/>
                  </a:cubicBezTo>
                  <a:cubicBezTo>
                    <a:pt x="1599" y="543"/>
                    <a:pt x="1601" y="543"/>
                    <a:pt x="1603" y="543"/>
                  </a:cubicBezTo>
                  <a:cubicBezTo>
                    <a:pt x="1601" y="538"/>
                    <a:pt x="1607" y="542"/>
                    <a:pt x="1608" y="539"/>
                  </a:cubicBezTo>
                  <a:cubicBezTo>
                    <a:pt x="1609" y="535"/>
                    <a:pt x="1604" y="537"/>
                    <a:pt x="1603" y="537"/>
                  </a:cubicBezTo>
                  <a:cubicBezTo>
                    <a:pt x="1598" y="538"/>
                    <a:pt x="1592" y="538"/>
                    <a:pt x="1589" y="543"/>
                  </a:cubicBezTo>
                  <a:cubicBezTo>
                    <a:pt x="1589" y="542"/>
                    <a:pt x="1589" y="542"/>
                    <a:pt x="1589" y="541"/>
                  </a:cubicBezTo>
                  <a:cubicBezTo>
                    <a:pt x="1583" y="542"/>
                    <a:pt x="1581" y="543"/>
                    <a:pt x="1577" y="547"/>
                  </a:cubicBezTo>
                  <a:cubicBezTo>
                    <a:pt x="1577" y="547"/>
                    <a:pt x="1577" y="546"/>
                    <a:pt x="1578" y="545"/>
                  </a:cubicBezTo>
                  <a:cubicBezTo>
                    <a:pt x="1572" y="545"/>
                    <a:pt x="1575" y="552"/>
                    <a:pt x="1577" y="555"/>
                  </a:cubicBezTo>
                  <a:cubicBezTo>
                    <a:pt x="1580" y="558"/>
                    <a:pt x="1584" y="556"/>
                    <a:pt x="1589" y="556"/>
                  </a:cubicBezTo>
                  <a:cubicBezTo>
                    <a:pt x="1586" y="562"/>
                    <a:pt x="1582" y="558"/>
                    <a:pt x="1578" y="560"/>
                  </a:cubicBezTo>
                  <a:cubicBezTo>
                    <a:pt x="1574" y="562"/>
                    <a:pt x="1567" y="569"/>
                    <a:pt x="1563" y="565"/>
                  </a:cubicBezTo>
                  <a:cubicBezTo>
                    <a:pt x="1565" y="558"/>
                    <a:pt x="1562" y="559"/>
                    <a:pt x="1556" y="556"/>
                  </a:cubicBezTo>
                  <a:cubicBezTo>
                    <a:pt x="1559" y="555"/>
                    <a:pt x="1570" y="551"/>
                    <a:pt x="1563" y="548"/>
                  </a:cubicBezTo>
                  <a:cubicBezTo>
                    <a:pt x="1560" y="547"/>
                    <a:pt x="1557" y="548"/>
                    <a:pt x="1555" y="548"/>
                  </a:cubicBezTo>
                  <a:cubicBezTo>
                    <a:pt x="1553" y="548"/>
                    <a:pt x="1551" y="545"/>
                    <a:pt x="1549" y="544"/>
                  </a:cubicBezTo>
                  <a:cubicBezTo>
                    <a:pt x="1552" y="544"/>
                    <a:pt x="1556" y="546"/>
                    <a:pt x="1558" y="543"/>
                  </a:cubicBezTo>
                  <a:cubicBezTo>
                    <a:pt x="1555" y="544"/>
                    <a:pt x="1546" y="540"/>
                    <a:pt x="1544" y="543"/>
                  </a:cubicBezTo>
                  <a:cubicBezTo>
                    <a:pt x="1542" y="545"/>
                    <a:pt x="1535" y="550"/>
                    <a:pt x="1535" y="554"/>
                  </a:cubicBezTo>
                  <a:cubicBezTo>
                    <a:pt x="1534" y="556"/>
                    <a:pt x="1534" y="560"/>
                    <a:pt x="1533" y="562"/>
                  </a:cubicBezTo>
                  <a:cubicBezTo>
                    <a:pt x="1532" y="563"/>
                    <a:pt x="1528" y="563"/>
                    <a:pt x="1528" y="565"/>
                  </a:cubicBezTo>
                  <a:cubicBezTo>
                    <a:pt x="1526" y="571"/>
                    <a:pt x="1527" y="576"/>
                    <a:pt x="1522" y="579"/>
                  </a:cubicBezTo>
                  <a:cubicBezTo>
                    <a:pt x="1517" y="582"/>
                    <a:pt x="1518" y="588"/>
                    <a:pt x="1520" y="593"/>
                  </a:cubicBezTo>
                  <a:cubicBezTo>
                    <a:pt x="1522" y="595"/>
                    <a:pt x="1530" y="599"/>
                    <a:pt x="1529" y="600"/>
                  </a:cubicBezTo>
                  <a:cubicBezTo>
                    <a:pt x="1528" y="604"/>
                    <a:pt x="1521" y="599"/>
                    <a:pt x="1518" y="602"/>
                  </a:cubicBezTo>
                  <a:cubicBezTo>
                    <a:pt x="1514" y="605"/>
                    <a:pt x="1510" y="609"/>
                    <a:pt x="1507" y="613"/>
                  </a:cubicBezTo>
                  <a:cubicBezTo>
                    <a:pt x="1506" y="608"/>
                    <a:pt x="1508" y="608"/>
                    <a:pt x="1511" y="606"/>
                  </a:cubicBezTo>
                  <a:cubicBezTo>
                    <a:pt x="1509" y="605"/>
                    <a:pt x="1507" y="605"/>
                    <a:pt x="1504" y="604"/>
                  </a:cubicBezTo>
                  <a:cubicBezTo>
                    <a:pt x="1500" y="602"/>
                    <a:pt x="1498" y="603"/>
                    <a:pt x="1494" y="602"/>
                  </a:cubicBezTo>
                  <a:cubicBezTo>
                    <a:pt x="1492" y="602"/>
                    <a:pt x="1490" y="603"/>
                    <a:pt x="1488" y="604"/>
                  </a:cubicBezTo>
                  <a:cubicBezTo>
                    <a:pt x="1487" y="605"/>
                    <a:pt x="1489" y="608"/>
                    <a:pt x="1488" y="608"/>
                  </a:cubicBezTo>
                  <a:cubicBezTo>
                    <a:pt x="1485" y="611"/>
                    <a:pt x="1483" y="609"/>
                    <a:pt x="1480" y="607"/>
                  </a:cubicBezTo>
                  <a:cubicBezTo>
                    <a:pt x="1477" y="610"/>
                    <a:pt x="1480" y="613"/>
                    <a:pt x="1482" y="616"/>
                  </a:cubicBezTo>
                  <a:cubicBezTo>
                    <a:pt x="1485" y="621"/>
                    <a:pt x="1485" y="620"/>
                    <a:pt x="1481" y="624"/>
                  </a:cubicBezTo>
                  <a:cubicBezTo>
                    <a:pt x="1486" y="627"/>
                    <a:pt x="1491" y="629"/>
                    <a:pt x="1490" y="636"/>
                  </a:cubicBezTo>
                  <a:cubicBezTo>
                    <a:pt x="1487" y="633"/>
                    <a:pt x="1485" y="631"/>
                    <a:pt x="1482" y="634"/>
                  </a:cubicBezTo>
                  <a:cubicBezTo>
                    <a:pt x="1486" y="635"/>
                    <a:pt x="1486" y="638"/>
                    <a:pt x="1484" y="640"/>
                  </a:cubicBezTo>
                  <a:cubicBezTo>
                    <a:pt x="1481" y="642"/>
                    <a:pt x="1482" y="643"/>
                    <a:pt x="1483" y="647"/>
                  </a:cubicBezTo>
                  <a:cubicBezTo>
                    <a:pt x="1480" y="646"/>
                    <a:pt x="1478" y="647"/>
                    <a:pt x="1476" y="643"/>
                  </a:cubicBezTo>
                  <a:cubicBezTo>
                    <a:pt x="1475" y="640"/>
                    <a:pt x="1473" y="641"/>
                    <a:pt x="1471" y="643"/>
                  </a:cubicBezTo>
                  <a:cubicBezTo>
                    <a:pt x="1469" y="635"/>
                    <a:pt x="1467" y="634"/>
                    <a:pt x="1473" y="629"/>
                  </a:cubicBezTo>
                  <a:cubicBezTo>
                    <a:pt x="1467" y="629"/>
                    <a:pt x="1467" y="628"/>
                    <a:pt x="1464" y="622"/>
                  </a:cubicBezTo>
                  <a:cubicBezTo>
                    <a:pt x="1461" y="619"/>
                    <a:pt x="1460" y="614"/>
                    <a:pt x="1457" y="612"/>
                  </a:cubicBezTo>
                  <a:cubicBezTo>
                    <a:pt x="1452" y="608"/>
                    <a:pt x="1454" y="605"/>
                    <a:pt x="1455" y="598"/>
                  </a:cubicBezTo>
                  <a:cubicBezTo>
                    <a:pt x="1455" y="592"/>
                    <a:pt x="1453" y="592"/>
                    <a:pt x="1449" y="588"/>
                  </a:cubicBezTo>
                  <a:cubicBezTo>
                    <a:pt x="1443" y="584"/>
                    <a:pt x="1436" y="577"/>
                    <a:pt x="1428" y="576"/>
                  </a:cubicBezTo>
                  <a:cubicBezTo>
                    <a:pt x="1426" y="576"/>
                    <a:pt x="1422" y="570"/>
                    <a:pt x="1421" y="568"/>
                  </a:cubicBezTo>
                  <a:cubicBezTo>
                    <a:pt x="1420" y="562"/>
                    <a:pt x="1419" y="560"/>
                    <a:pt x="1415" y="557"/>
                  </a:cubicBezTo>
                  <a:cubicBezTo>
                    <a:pt x="1412" y="563"/>
                    <a:pt x="1410" y="560"/>
                    <a:pt x="1409" y="555"/>
                  </a:cubicBezTo>
                  <a:cubicBezTo>
                    <a:pt x="1408" y="551"/>
                    <a:pt x="1409" y="552"/>
                    <a:pt x="1404" y="553"/>
                  </a:cubicBezTo>
                  <a:cubicBezTo>
                    <a:pt x="1400" y="555"/>
                    <a:pt x="1397" y="555"/>
                    <a:pt x="1400" y="561"/>
                  </a:cubicBezTo>
                  <a:cubicBezTo>
                    <a:pt x="1401" y="562"/>
                    <a:pt x="1397" y="567"/>
                    <a:pt x="1401" y="569"/>
                  </a:cubicBezTo>
                  <a:cubicBezTo>
                    <a:pt x="1403" y="572"/>
                    <a:pt x="1408" y="574"/>
                    <a:pt x="1410" y="577"/>
                  </a:cubicBezTo>
                  <a:cubicBezTo>
                    <a:pt x="1412" y="580"/>
                    <a:pt x="1412" y="584"/>
                    <a:pt x="1415" y="587"/>
                  </a:cubicBezTo>
                  <a:cubicBezTo>
                    <a:pt x="1418" y="590"/>
                    <a:pt x="1420" y="592"/>
                    <a:pt x="1424" y="592"/>
                  </a:cubicBezTo>
                  <a:cubicBezTo>
                    <a:pt x="1427" y="592"/>
                    <a:pt x="1432" y="592"/>
                    <a:pt x="1427" y="596"/>
                  </a:cubicBezTo>
                  <a:cubicBezTo>
                    <a:pt x="1431" y="599"/>
                    <a:pt x="1451" y="607"/>
                    <a:pt x="1446" y="614"/>
                  </a:cubicBezTo>
                  <a:cubicBezTo>
                    <a:pt x="1444" y="613"/>
                    <a:pt x="1438" y="605"/>
                    <a:pt x="1436" y="607"/>
                  </a:cubicBezTo>
                  <a:cubicBezTo>
                    <a:pt x="1433" y="609"/>
                    <a:pt x="1433" y="610"/>
                    <a:pt x="1432" y="613"/>
                  </a:cubicBezTo>
                  <a:cubicBezTo>
                    <a:pt x="1432" y="616"/>
                    <a:pt x="1434" y="616"/>
                    <a:pt x="1436" y="617"/>
                  </a:cubicBezTo>
                  <a:cubicBezTo>
                    <a:pt x="1441" y="622"/>
                    <a:pt x="1432" y="623"/>
                    <a:pt x="1432" y="626"/>
                  </a:cubicBezTo>
                  <a:cubicBezTo>
                    <a:pt x="1433" y="630"/>
                    <a:pt x="1425" y="636"/>
                    <a:pt x="1425" y="630"/>
                  </a:cubicBezTo>
                  <a:cubicBezTo>
                    <a:pt x="1421" y="632"/>
                    <a:pt x="1420" y="637"/>
                    <a:pt x="1422" y="641"/>
                  </a:cubicBezTo>
                  <a:cubicBezTo>
                    <a:pt x="1424" y="645"/>
                    <a:pt x="1416" y="646"/>
                    <a:pt x="1415" y="643"/>
                  </a:cubicBezTo>
                  <a:cubicBezTo>
                    <a:pt x="1414" y="637"/>
                    <a:pt x="1395" y="638"/>
                    <a:pt x="1402" y="630"/>
                  </a:cubicBezTo>
                  <a:cubicBezTo>
                    <a:pt x="1403" y="631"/>
                    <a:pt x="1414" y="632"/>
                    <a:pt x="1416" y="631"/>
                  </a:cubicBezTo>
                  <a:cubicBezTo>
                    <a:pt x="1419" y="631"/>
                    <a:pt x="1423" y="631"/>
                    <a:pt x="1426" y="629"/>
                  </a:cubicBezTo>
                  <a:cubicBezTo>
                    <a:pt x="1428" y="628"/>
                    <a:pt x="1426" y="626"/>
                    <a:pt x="1429" y="624"/>
                  </a:cubicBezTo>
                  <a:cubicBezTo>
                    <a:pt x="1430" y="624"/>
                    <a:pt x="1426" y="612"/>
                    <a:pt x="1425" y="612"/>
                  </a:cubicBezTo>
                  <a:cubicBezTo>
                    <a:pt x="1423" y="611"/>
                    <a:pt x="1419" y="611"/>
                    <a:pt x="1420" y="609"/>
                  </a:cubicBezTo>
                  <a:cubicBezTo>
                    <a:pt x="1420" y="606"/>
                    <a:pt x="1417" y="605"/>
                    <a:pt x="1415" y="606"/>
                  </a:cubicBezTo>
                  <a:cubicBezTo>
                    <a:pt x="1415" y="603"/>
                    <a:pt x="1410" y="599"/>
                    <a:pt x="1408" y="599"/>
                  </a:cubicBezTo>
                  <a:cubicBezTo>
                    <a:pt x="1404" y="600"/>
                    <a:pt x="1401" y="596"/>
                    <a:pt x="1398" y="593"/>
                  </a:cubicBezTo>
                  <a:cubicBezTo>
                    <a:pt x="1393" y="588"/>
                    <a:pt x="1386" y="585"/>
                    <a:pt x="1385" y="579"/>
                  </a:cubicBezTo>
                  <a:cubicBezTo>
                    <a:pt x="1383" y="572"/>
                    <a:pt x="1383" y="572"/>
                    <a:pt x="1378" y="569"/>
                  </a:cubicBezTo>
                  <a:cubicBezTo>
                    <a:pt x="1375" y="567"/>
                    <a:pt x="1371" y="566"/>
                    <a:pt x="1369" y="569"/>
                  </a:cubicBezTo>
                  <a:cubicBezTo>
                    <a:pt x="1368" y="570"/>
                    <a:pt x="1353" y="581"/>
                    <a:pt x="1351" y="581"/>
                  </a:cubicBezTo>
                  <a:cubicBezTo>
                    <a:pt x="1346" y="579"/>
                    <a:pt x="1341" y="578"/>
                    <a:pt x="1336" y="576"/>
                  </a:cubicBezTo>
                  <a:cubicBezTo>
                    <a:pt x="1334" y="575"/>
                    <a:pt x="1330" y="580"/>
                    <a:pt x="1328" y="582"/>
                  </a:cubicBezTo>
                  <a:cubicBezTo>
                    <a:pt x="1327" y="583"/>
                    <a:pt x="1330" y="591"/>
                    <a:pt x="1328" y="593"/>
                  </a:cubicBezTo>
                  <a:cubicBezTo>
                    <a:pt x="1326" y="596"/>
                    <a:pt x="1319" y="598"/>
                    <a:pt x="1317" y="599"/>
                  </a:cubicBezTo>
                  <a:cubicBezTo>
                    <a:pt x="1309" y="603"/>
                    <a:pt x="1306" y="610"/>
                    <a:pt x="1301" y="618"/>
                  </a:cubicBezTo>
                  <a:cubicBezTo>
                    <a:pt x="1300" y="620"/>
                    <a:pt x="1306" y="623"/>
                    <a:pt x="1303" y="627"/>
                  </a:cubicBezTo>
                  <a:cubicBezTo>
                    <a:pt x="1301" y="629"/>
                    <a:pt x="1296" y="633"/>
                    <a:pt x="1298" y="636"/>
                  </a:cubicBezTo>
                  <a:cubicBezTo>
                    <a:pt x="1296" y="636"/>
                    <a:pt x="1292" y="637"/>
                    <a:pt x="1291" y="638"/>
                  </a:cubicBezTo>
                  <a:cubicBezTo>
                    <a:pt x="1290" y="640"/>
                    <a:pt x="1288" y="644"/>
                    <a:pt x="1287" y="644"/>
                  </a:cubicBezTo>
                  <a:cubicBezTo>
                    <a:pt x="1281" y="645"/>
                    <a:pt x="1276" y="645"/>
                    <a:pt x="1271" y="644"/>
                  </a:cubicBezTo>
                  <a:cubicBezTo>
                    <a:pt x="1267" y="644"/>
                    <a:pt x="1264" y="650"/>
                    <a:pt x="1261" y="651"/>
                  </a:cubicBezTo>
                  <a:cubicBezTo>
                    <a:pt x="1257" y="652"/>
                    <a:pt x="1251" y="645"/>
                    <a:pt x="1255" y="642"/>
                  </a:cubicBezTo>
                  <a:cubicBezTo>
                    <a:pt x="1252" y="644"/>
                    <a:pt x="1250" y="637"/>
                    <a:pt x="1245" y="640"/>
                  </a:cubicBezTo>
                  <a:cubicBezTo>
                    <a:pt x="1241" y="642"/>
                    <a:pt x="1238" y="639"/>
                    <a:pt x="1234" y="642"/>
                  </a:cubicBezTo>
                  <a:cubicBezTo>
                    <a:pt x="1235" y="639"/>
                    <a:pt x="1236" y="636"/>
                    <a:pt x="1235" y="633"/>
                  </a:cubicBezTo>
                  <a:cubicBezTo>
                    <a:pt x="1235" y="631"/>
                    <a:pt x="1235" y="629"/>
                    <a:pt x="1235" y="628"/>
                  </a:cubicBezTo>
                  <a:cubicBezTo>
                    <a:pt x="1235" y="626"/>
                    <a:pt x="1233" y="628"/>
                    <a:pt x="1232" y="627"/>
                  </a:cubicBezTo>
                  <a:cubicBezTo>
                    <a:pt x="1229" y="623"/>
                    <a:pt x="1232" y="621"/>
                    <a:pt x="1233" y="616"/>
                  </a:cubicBezTo>
                  <a:cubicBezTo>
                    <a:pt x="1234" y="611"/>
                    <a:pt x="1238" y="603"/>
                    <a:pt x="1236" y="599"/>
                  </a:cubicBezTo>
                  <a:cubicBezTo>
                    <a:pt x="1234" y="594"/>
                    <a:pt x="1235" y="589"/>
                    <a:pt x="1236" y="584"/>
                  </a:cubicBezTo>
                  <a:cubicBezTo>
                    <a:pt x="1233" y="587"/>
                    <a:pt x="1231" y="582"/>
                    <a:pt x="1232" y="580"/>
                  </a:cubicBezTo>
                  <a:cubicBezTo>
                    <a:pt x="1233" y="577"/>
                    <a:pt x="1238" y="577"/>
                    <a:pt x="1240" y="577"/>
                  </a:cubicBezTo>
                  <a:cubicBezTo>
                    <a:pt x="1240" y="576"/>
                    <a:pt x="1240" y="576"/>
                    <a:pt x="1239" y="575"/>
                  </a:cubicBezTo>
                  <a:cubicBezTo>
                    <a:pt x="1244" y="571"/>
                    <a:pt x="1246" y="577"/>
                    <a:pt x="1250" y="576"/>
                  </a:cubicBezTo>
                  <a:cubicBezTo>
                    <a:pt x="1256" y="574"/>
                    <a:pt x="1259" y="574"/>
                    <a:pt x="1264" y="576"/>
                  </a:cubicBezTo>
                  <a:cubicBezTo>
                    <a:pt x="1269" y="577"/>
                    <a:pt x="1273" y="575"/>
                    <a:pt x="1277" y="576"/>
                  </a:cubicBezTo>
                  <a:cubicBezTo>
                    <a:pt x="1280" y="577"/>
                    <a:pt x="1285" y="578"/>
                    <a:pt x="1288" y="578"/>
                  </a:cubicBezTo>
                  <a:cubicBezTo>
                    <a:pt x="1296" y="576"/>
                    <a:pt x="1295" y="560"/>
                    <a:pt x="1295" y="554"/>
                  </a:cubicBezTo>
                  <a:cubicBezTo>
                    <a:pt x="1295" y="548"/>
                    <a:pt x="1296" y="546"/>
                    <a:pt x="1290" y="544"/>
                  </a:cubicBezTo>
                  <a:cubicBezTo>
                    <a:pt x="1287" y="543"/>
                    <a:pt x="1286" y="537"/>
                    <a:pt x="1287" y="536"/>
                  </a:cubicBezTo>
                  <a:cubicBezTo>
                    <a:pt x="1284" y="536"/>
                    <a:pt x="1285" y="534"/>
                    <a:pt x="1284" y="534"/>
                  </a:cubicBezTo>
                  <a:cubicBezTo>
                    <a:pt x="1283" y="533"/>
                    <a:pt x="1279" y="533"/>
                    <a:pt x="1279" y="533"/>
                  </a:cubicBezTo>
                  <a:cubicBezTo>
                    <a:pt x="1276" y="531"/>
                    <a:pt x="1275" y="529"/>
                    <a:pt x="1272" y="530"/>
                  </a:cubicBezTo>
                  <a:cubicBezTo>
                    <a:pt x="1270" y="530"/>
                    <a:pt x="1269" y="530"/>
                    <a:pt x="1267" y="527"/>
                  </a:cubicBezTo>
                  <a:cubicBezTo>
                    <a:pt x="1268" y="527"/>
                    <a:pt x="1269" y="527"/>
                    <a:pt x="1270" y="526"/>
                  </a:cubicBezTo>
                  <a:cubicBezTo>
                    <a:pt x="1268" y="525"/>
                    <a:pt x="1267" y="524"/>
                    <a:pt x="1267" y="522"/>
                  </a:cubicBezTo>
                  <a:cubicBezTo>
                    <a:pt x="1270" y="521"/>
                    <a:pt x="1274" y="522"/>
                    <a:pt x="1277" y="520"/>
                  </a:cubicBezTo>
                  <a:cubicBezTo>
                    <a:pt x="1283" y="516"/>
                    <a:pt x="1279" y="523"/>
                    <a:pt x="1283" y="522"/>
                  </a:cubicBezTo>
                  <a:cubicBezTo>
                    <a:pt x="1285" y="522"/>
                    <a:pt x="1292" y="521"/>
                    <a:pt x="1292" y="519"/>
                  </a:cubicBezTo>
                  <a:cubicBezTo>
                    <a:pt x="1291" y="515"/>
                    <a:pt x="1290" y="512"/>
                    <a:pt x="1289" y="509"/>
                  </a:cubicBezTo>
                  <a:cubicBezTo>
                    <a:pt x="1290" y="509"/>
                    <a:pt x="1293" y="509"/>
                    <a:pt x="1294" y="511"/>
                  </a:cubicBezTo>
                  <a:cubicBezTo>
                    <a:pt x="1295" y="513"/>
                    <a:pt x="1294" y="513"/>
                    <a:pt x="1297" y="513"/>
                  </a:cubicBezTo>
                  <a:cubicBezTo>
                    <a:pt x="1301" y="514"/>
                    <a:pt x="1303" y="514"/>
                    <a:pt x="1307" y="512"/>
                  </a:cubicBezTo>
                  <a:cubicBezTo>
                    <a:pt x="1306" y="512"/>
                    <a:pt x="1305" y="511"/>
                    <a:pt x="1304" y="511"/>
                  </a:cubicBezTo>
                  <a:cubicBezTo>
                    <a:pt x="1307" y="508"/>
                    <a:pt x="1311" y="507"/>
                    <a:pt x="1314" y="505"/>
                  </a:cubicBezTo>
                  <a:cubicBezTo>
                    <a:pt x="1319" y="503"/>
                    <a:pt x="1314" y="500"/>
                    <a:pt x="1316" y="496"/>
                  </a:cubicBezTo>
                  <a:cubicBezTo>
                    <a:pt x="1317" y="495"/>
                    <a:pt x="1324" y="493"/>
                    <a:pt x="1326" y="492"/>
                  </a:cubicBezTo>
                  <a:cubicBezTo>
                    <a:pt x="1330" y="490"/>
                    <a:pt x="1332" y="490"/>
                    <a:pt x="1336" y="491"/>
                  </a:cubicBezTo>
                  <a:cubicBezTo>
                    <a:pt x="1335" y="490"/>
                    <a:pt x="1331" y="490"/>
                    <a:pt x="1331" y="488"/>
                  </a:cubicBezTo>
                  <a:cubicBezTo>
                    <a:pt x="1331" y="488"/>
                    <a:pt x="1335" y="487"/>
                    <a:pt x="1335" y="487"/>
                  </a:cubicBezTo>
                  <a:cubicBezTo>
                    <a:pt x="1336" y="486"/>
                    <a:pt x="1335" y="485"/>
                    <a:pt x="1336" y="484"/>
                  </a:cubicBezTo>
                  <a:cubicBezTo>
                    <a:pt x="1338" y="480"/>
                    <a:pt x="1339" y="478"/>
                    <a:pt x="1340" y="474"/>
                  </a:cubicBezTo>
                  <a:cubicBezTo>
                    <a:pt x="1340" y="472"/>
                    <a:pt x="1343" y="473"/>
                    <a:pt x="1345" y="471"/>
                  </a:cubicBezTo>
                  <a:cubicBezTo>
                    <a:pt x="1349" y="466"/>
                    <a:pt x="1353" y="469"/>
                    <a:pt x="1358" y="468"/>
                  </a:cubicBezTo>
                  <a:cubicBezTo>
                    <a:pt x="1359" y="467"/>
                    <a:pt x="1358" y="465"/>
                    <a:pt x="1359" y="465"/>
                  </a:cubicBezTo>
                  <a:cubicBezTo>
                    <a:pt x="1361" y="465"/>
                    <a:pt x="1362" y="464"/>
                    <a:pt x="1363" y="464"/>
                  </a:cubicBezTo>
                  <a:cubicBezTo>
                    <a:pt x="1365" y="464"/>
                    <a:pt x="1368" y="465"/>
                    <a:pt x="1370" y="465"/>
                  </a:cubicBezTo>
                  <a:cubicBezTo>
                    <a:pt x="1369" y="461"/>
                    <a:pt x="1372" y="462"/>
                    <a:pt x="1375" y="462"/>
                  </a:cubicBezTo>
                  <a:cubicBezTo>
                    <a:pt x="1374" y="461"/>
                    <a:pt x="1369" y="457"/>
                    <a:pt x="1371" y="456"/>
                  </a:cubicBezTo>
                  <a:cubicBezTo>
                    <a:pt x="1375" y="453"/>
                    <a:pt x="1372" y="453"/>
                    <a:pt x="1371" y="450"/>
                  </a:cubicBezTo>
                  <a:cubicBezTo>
                    <a:pt x="1370" y="446"/>
                    <a:pt x="1372" y="444"/>
                    <a:pt x="1369" y="442"/>
                  </a:cubicBezTo>
                  <a:cubicBezTo>
                    <a:pt x="1366" y="440"/>
                    <a:pt x="1367" y="438"/>
                    <a:pt x="1367" y="435"/>
                  </a:cubicBezTo>
                  <a:cubicBezTo>
                    <a:pt x="1366" y="429"/>
                    <a:pt x="1368" y="423"/>
                    <a:pt x="1374" y="423"/>
                  </a:cubicBezTo>
                  <a:cubicBezTo>
                    <a:pt x="1378" y="422"/>
                    <a:pt x="1382" y="418"/>
                    <a:pt x="1386" y="415"/>
                  </a:cubicBezTo>
                  <a:cubicBezTo>
                    <a:pt x="1383" y="420"/>
                    <a:pt x="1382" y="429"/>
                    <a:pt x="1388" y="431"/>
                  </a:cubicBezTo>
                  <a:cubicBezTo>
                    <a:pt x="1384" y="437"/>
                    <a:pt x="1377" y="439"/>
                    <a:pt x="1378" y="447"/>
                  </a:cubicBezTo>
                  <a:cubicBezTo>
                    <a:pt x="1379" y="453"/>
                    <a:pt x="1385" y="458"/>
                    <a:pt x="1391" y="456"/>
                  </a:cubicBezTo>
                  <a:cubicBezTo>
                    <a:pt x="1390" y="457"/>
                    <a:pt x="1389" y="459"/>
                    <a:pt x="1388" y="461"/>
                  </a:cubicBezTo>
                  <a:cubicBezTo>
                    <a:pt x="1394" y="464"/>
                    <a:pt x="1398" y="456"/>
                    <a:pt x="1403" y="456"/>
                  </a:cubicBezTo>
                  <a:cubicBezTo>
                    <a:pt x="1405" y="455"/>
                    <a:pt x="1409" y="458"/>
                    <a:pt x="1410" y="460"/>
                  </a:cubicBezTo>
                  <a:cubicBezTo>
                    <a:pt x="1411" y="463"/>
                    <a:pt x="1414" y="464"/>
                    <a:pt x="1417" y="465"/>
                  </a:cubicBezTo>
                  <a:cubicBezTo>
                    <a:pt x="1417" y="465"/>
                    <a:pt x="1417" y="463"/>
                    <a:pt x="1417" y="462"/>
                  </a:cubicBezTo>
                  <a:cubicBezTo>
                    <a:pt x="1416" y="462"/>
                    <a:pt x="1414" y="462"/>
                    <a:pt x="1412" y="462"/>
                  </a:cubicBezTo>
                  <a:cubicBezTo>
                    <a:pt x="1416" y="460"/>
                    <a:pt x="1428" y="460"/>
                    <a:pt x="1430" y="457"/>
                  </a:cubicBezTo>
                  <a:cubicBezTo>
                    <a:pt x="1434" y="451"/>
                    <a:pt x="1445" y="448"/>
                    <a:pt x="1450" y="453"/>
                  </a:cubicBezTo>
                  <a:cubicBezTo>
                    <a:pt x="1449" y="452"/>
                    <a:pt x="1448" y="452"/>
                    <a:pt x="1447" y="451"/>
                  </a:cubicBezTo>
                  <a:cubicBezTo>
                    <a:pt x="1447" y="456"/>
                    <a:pt x="1454" y="457"/>
                    <a:pt x="1456" y="454"/>
                  </a:cubicBezTo>
                  <a:cubicBezTo>
                    <a:pt x="1457" y="453"/>
                    <a:pt x="1458" y="450"/>
                    <a:pt x="1459" y="449"/>
                  </a:cubicBezTo>
                  <a:cubicBezTo>
                    <a:pt x="1459" y="449"/>
                    <a:pt x="1461" y="449"/>
                    <a:pt x="1461" y="448"/>
                  </a:cubicBezTo>
                  <a:cubicBezTo>
                    <a:pt x="1463" y="447"/>
                    <a:pt x="1465" y="446"/>
                    <a:pt x="1467" y="444"/>
                  </a:cubicBezTo>
                  <a:cubicBezTo>
                    <a:pt x="1466" y="446"/>
                    <a:pt x="1465" y="447"/>
                    <a:pt x="1463" y="449"/>
                  </a:cubicBezTo>
                  <a:cubicBezTo>
                    <a:pt x="1472" y="453"/>
                    <a:pt x="1467" y="437"/>
                    <a:pt x="1466" y="433"/>
                  </a:cubicBezTo>
                  <a:cubicBezTo>
                    <a:pt x="1466" y="430"/>
                    <a:pt x="1467" y="427"/>
                    <a:pt x="1469" y="425"/>
                  </a:cubicBezTo>
                  <a:cubicBezTo>
                    <a:pt x="1471" y="423"/>
                    <a:pt x="1469" y="419"/>
                    <a:pt x="1472" y="417"/>
                  </a:cubicBezTo>
                  <a:cubicBezTo>
                    <a:pt x="1480" y="411"/>
                    <a:pt x="1482" y="424"/>
                    <a:pt x="1488" y="424"/>
                  </a:cubicBezTo>
                  <a:cubicBezTo>
                    <a:pt x="1491" y="425"/>
                    <a:pt x="1493" y="420"/>
                    <a:pt x="1493" y="417"/>
                  </a:cubicBezTo>
                  <a:cubicBezTo>
                    <a:pt x="1492" y="415"/>
                    <a:pt x="1494" y="408"/>
                    <a:pt x="1494" y="408"/>
                  </a:cubicBezTo>
                  <a:cubicBezTo>
                    <a:pt x="1493" y="407"/>
                    <a:pt x="1491" y="409"/>
                    <a:pt x="1490" y="409"/>
                  </a:cubicBezTo>
                  <a:cubicBezTo>
                    <a:pt x="1489" y="408"/>
                    <a:pt x="1488" y="406"/>
                    <a:pt x="1487" y="405"/>
                  </a:cubicBezTo>
                  <a:cubicBezTo>
                    <a:pt x="1486" y="404"/>
                    <a:pt x="1485" y="398"/>
                    <a:pt x="1485" y="397"/>
                  </a:cubicBezTo>
                  <a:cubicBezTo>
                    <a:pt x="1491" y="395"/>
                    <a:pt x="1497" y="391"/>
                    <a:pt x="1503" y="392"/>
                  </a:cubicBezTo>
                  <a:cubicBezTo>
                    <a:pt x="1508" y="393"/>
                    <a:pt x="1512" y="393"/>
                    <a:pt x="1517" y="394"/>
                  </a:cubicBezTo>
                  <a:cubicBezTo>
                    <a:pt x="1523" y="395"/>
                    <a:pt x="1518" y="392"/>
                    <a:pt x="1521" y="390"/>
                  </a:cubicBezTo>
                  <a:cubicBezTo>
                    <a:pt x="1524" y="389"/>
                    <a:pt x="1527" y="389"/>
                    <a:pt x="1530" y="388"/>
                  </a:cubicBezTo>
                  <a:cubicBezTo>
                    <a:pt x="1532" y="387"/>
                    <a:pt x="1536" y="388"/>
                    <a:pt x="1538" y="389"/>
                  </a:cubicBezTo>
                  <a:cubicBezTo>
                    <a:pt x="1537" y="384"/>
                    <a:pt x="1529" y="383"/>
                    <a:pt x="1525" y="382"/>
                  </a:cubicBezTo>
                  <a:cubicBezTo>
                    <a:pt x="1526" y="381"/>
                    <a:pt x="1526" y="379"/>
                    <a:pt x="1527" y="378"/>
                  </a:cubicBezTo>
                  <a:cubicBezTo>
                    <a:pt x="1514" y="381"/>
                    <a:pt x="1501" y="384"/>
                    <a:pt x="1489" y="386"/>
                  </a:cubicBezTo>
                  <a:cubicBezTo>
                    <a:pt x="1487" y="386"/>
                    <a:pt x="1482" y="388"/>
                    <a:pt x="1481" y="387"/>
                  </a:cubicBezTo>
                  <a:cubicBezTo>
                    <a:pt x="1479" y="383"/>
                    <a:pt x="1478" y="382"/>
                    <a:pt x="1474" y="380"/>
                  </a:cubicBezTo>
                  <a:cubicBezTo>
                    <a:pt x="1469" y="378"/>
                    <a:pt x="1470" y="379"/>
                    <a:pt x="1470" y="373"/>
                  </a:cubicBezTo>
                  <a:cubicBezTo>
                    <a:pt x="1471" y="369"/>
                    <a:pt x="1471" y="367"/>
                    <a:pt x="1470" y="364"/>
                  </a:cubicBezTo>
                  <a:cubicBezTo>
                    <a:pt x="1470" y="361"/>
                    <a:pt x="1467" y="355"/>
                    <a:pt x="1467" y="352"/>
                  </a:cubicBezTo>
                  <a:cubicBezTo>
                    <a:pt x="1468" y="350"/>
                    <a:pt x="1473" y="346"/>
                    <a:pt x="1475" y="344"/>
                  </a:cubicBezTo>
                  <a:cubicBezTo>
                    <a:pt x="1479" y="339"/>
                    <a:pt x="1484" y="336"/>
                    <a:pt x="1488" y="332"/>
                  </a:cubicBezTo>
                  <a:cubicBezTo>
                    <a:pt x="1490" y="329"/>
                    <a:pt x="1493" y="323"/>
                    <a:pt x="1496" y="322"/>
                  </a:cubicBezTo>
                  <a:cubicBezTo>
                    <a:pt x="1498" y="321"/>
                    <a:pt x="1502" y="323"/>
                    <a:pt x="1501" y="318"/>
                  </a:cubicBezTo>
                  <a:cubicBezTo>
                    <a:pt x="1499" y="312"/>
                    <a:pt x="1494" y="309"/>
                    <a:pt x="1488" y="309"/>
                  </a:cubicBezTo>
                  <a:cubicBezTo>
                    <a:pt x="1479" y="309"/>
                    <a:pt x="1479" y="308"/>
                    <a:pt x="1472" y="315"/>
                  </a:cubicBezTo>
                  <a:cubicBezTo>
                    <a:pt x="1469" y="319"/>
                    <a:pt x="1467" y="323"/>
                    <a:pt x="1470" y="328"/>
                  </a:cubicBezTo>
                  <a:cubicBezTo>
                    <a:pt x="1473" y="333"/>
                    <a:pt x="1449" y="345"/>
                    <a:pt x="1447" y="348"/>
                  </a:cubicBezTo>
                  <a:cubicBezTo>
                    <a:pt x="1441" y="355"/>
                    <a:pt x="1431" y="367"/>
                    <a:pt x="1438" y="378"/>
                  </a:cubicBezTo>
                  <a:cubicBezTo>
                    <a:pt x="1440" y="383"/>
                    <a:pt x="1448" y="382"/>
                    <a:pt x="1451" y="388"/>
                  </a:cubicBezTo>
                  <a:cubicBezTo>
                    <a:pt x="1452" y="392"/>
                    <a:pt x="1446" y="395"/>
                    <a:pt x="1443" y="397"/>
                  </a:cubicBezTo>
                  <a:cubicBezTo>
                    <a:pt x="1438" y="401"/>
                    <a:pt x="1435" y="403"/>
                    <a:pt x="1434" y="410"/>
                  </a:cubicBezTo>
                  <a:cubicBezTo>
                    <a:pt x="1433" y="415"/>
                    <a:pt x="1433" y="423"/>
                    <a:pt x="1431" y="428"/>
                  </a:cubicBezTo>
                  <a:cubicBezTo>
                    <a:pt x="1428" y="435"/>
                    <a:pt x="1423" y="435"/>
                    <a:pt x="1417" y="436"/>
                  </a:cubicBezTo>
                  <a:cubicBezTo>
                    <a:pt x="1415" y="436"/>
                    <a:pt x="1415" y="439"/>
                    <a:pt x="1414" y="441"/>
                  </a:cubicBezTo>
                  <a:cubicBezTo>
                    <a:pt x="1414" y="444"/>
                    <a:pt x="1412" y="443"/>
                    <a:pt x="1409" y="444"/>
                  </a:cubicBezTo>
                  <a:cubicBezTo>
                    <a:pt x="1405" y="444"/>
                    <a:pt x="1405" y="445"/>
                    <a:pt x="1404" y="440"/>
                  </a:cubicBezTo>
                  <a:cubicBezTo>
                    <a:pt x="1404" y="438"/>
                    <a:pt x="1402" y="434"/>
                    <a:pt x="1403" y="432"/>
                  </a:cubicBezTo>
                  <a:cubicBezTo>
                    <a:pt x="1405" y="427"/>
                    <a:pt x="1398" y="422"/>
                    <a:pt x="1396" y="418"/>
                  </a:cubicBezTo>
                  <a:cubicBezTo>
                    <a:pt x="1394" y="416"/>
                    <a:pt x="1395" y="413"/>
                    <a:pt x="1394" y="412"/>
                  </a:cubicBezTo>
                  <a:cubicBezTo>
                    <a:pt x="1393" y="409"/>
                    <a:pt x="1391" y="407"/>
                    <a:pt x="1391" y="404"/>
                  </a:cubicBezTo>
                  <a:cubicBezTo>
                    <a:pt x="1390" y="402"/>
                    <a:pt x="1392" y="398"/>
                    <a:pt x="1390" y="397"/>
                  </a:cubicBezTo>
                  <a:cubicBezTo>
                    <a:pt x="1387" y="396"/>
                    <a:pt x="1387" y="392"/>
                    <a:pt x="1386" y="390"/>
                  </a:cubicBezTo>
                  <a:cubicBezTo>
                    <a:pt x="1384" y="396"/>
                    <a:pt x="1383" y="397"/>
                    <a:pt x="1378" y="401"/>
                  </a:cubicBezTo>
                  <a:cubicBezTo>
                    <a:pt x="1375" y="403"/>
                    <a:pt x="1372" y="407"/>
                    <a:pt x="1368" y="409"/>
                  </a:cubicBezTo>
                  <a:cubicBezTo>
                    <a:pt x="1363" y="413"/>
                    <a:pt x="1348" y="411"/>
                    <a:pt x="1348" y="402"/>
                  </a:cubicBezTo>
                  <a:cubicBezTo>
                    <a:pt x="1348" y="392"/>
                    <a:pt x="1343" y="381"/>
                    <a:pt x="1344" y="371"/>
                  </a:cubicBezTo>
                  <a:cubicBezTo>
                    <a:pt x="1344" y="361"/>
                    <a:pt x="1345" y="361"/>
                    <a:pt x="1352" y="356"/>
                  </a:cubicBezTo>
                  <a:cubicBezTo>
                    <a:pt x="1355" y="353"/>
                    <a:pt x="1359" y="351"/>
                    <a:pt x="1364" y="349"/>
                  </a:cubicBezTo>
                  <a:cubicBezTo>
                    <a:pt x="1369" y="346"/>
                    <a:pt x="1373" y="344"/>
                    <a:pt x="1377" y="340"/>
                  </a:cubicBezTo>
                  <a:cubicBezTo>
                    <a:pt x="1381" y="336"/>
                    <a:pt x="1384" y="332"/>
                    <a:pt x="1388" y="329"/>
                  </a:cubicBezTo>
                  <a:cubicBezTo>
                    <a:pt x="1396" y="321"/>
                    <a:pt x="1400" y="311"/>
                    <a:pt x="1406" y="301"/>
                  </a:cubicBezTo>
                  <a:cubicBezTo>
                    <a:pt x="1412" y="292"/>
                    <a:pt x="1420" y="285"/>
                    <a:pt x="1427" y="276"/>
                  </a:cubicBezTo>
                  <a:cubicBezTo>
                    <a:pt x="1435" y="268"/>
                    <a:pt x="1441" y="259"/>
                    <a:pt x="1451" y="255"/>
                  </a:cubicBezTo>
                  <a:cubicBezTo>
                    <a:pt x="1461" y="250"/>
                    <a:pt x="1472" y="246"/>
                    <a:pt x="1483" y="243"/>
                  </a:cubicBezTo>
                  <a:cubicBezTo>
                    <a:pt x="1487" y="242"/>
                    <a:pt x="1490" y="235"/>
                    <a:pt x="1493" y="233"/>
                  </a:cubicBezTo>
                  <a:cubicBezTo>
                    <a:pt x="1497" y="230"/>
                    <a:pt x="1503" y="230"/>
                    <a:pt x="1507" y="230"/>
                  </a:cubicBezTo>
                  <a:cubicBezTo>
                    <a:pt x="1502" y="236"/>
                    <a:pt x="1499" y="239"/>
                    <a:pt x="1497" y="246"/>
                  </a:cubicBezTo>
                  <a:cubicBezTo>
                    <a:pt x="1502" y="245"/>
                    <a:pt x="1506" y="237"/>
                    <a:pt x="1509" y="233"/>
                  </a:cubicBezTo>
                  <a:cubicBezTo>
                    <a:pt x="1510" y="236"/>
                    <a:pt x="1510" y="238"/>
                    <a:pt x="1511" y="241"/>
                  </a:cubicBezTo>
                  <a:cubicBezTo>
                    <a:pt x="1513" y="238"/>
                    <a:pt x="1515" y="235"/>
                    <a:pt x="1517" y="232"/>
                  </a:cubicBezTo>
                  <a:cubicBezTo>
                    <a:pt x="1518" y="231"/>
                    <a:pt x="1524" y="232"/>
                    <a:pt x="1526" y="232"/>
                  </a:cubicBezTo>
                  <a:cubicBezTo>
                    <a:pt x="1524" y="234"/>
                    <a:pt x="1523" y="237"/>
                    <a:pt x="1521" y="239"/>
                  </a:cubicBezTo>
                  <a:cubicBezTo>
                    <a:pt x="1527" y="243"/>
                    <a:pt x="1524" y="233"/>
                    <a:pt x="1529" y="234"/>
                  </a:cubicBezTo>
                  <a:cubicBezTo>
                    <a:pt x="1534" y="236"/>
                    <a:pt x="1539" y="238"/>
                    <a:pt x="1544" y="240"/>
                  </a:cubicBezTo>
                  <a:cubicBezTo>
                    <a:pt x="1548" y="242"/>
                    <a:pt x="1540" y="246"/>
                    <a:pt x="1538" y="246"/>
                  </a:cubicBezTo>
                  <a:cubicBezTo>
                    <a:pt x="1535" y="247"/>
                    <a:pt x="1530" y="245"/>
                    <a:pt x="1526" y="245"/>
                  </a:cubicBezTo>
                  <a:cubicBezTo>
                    <a:pt x="1528" y="249"/>
                    <a:pt x="1532" y="247"/>
                    <a:pt x="1534" y="251"/>
                  </a:cubicBezTo>
                  <a:cubicBezTo>
                    <a:pt x="1534" y="252"/>
                    <a:pt x="1539" y="251"/>
                    <a:pt x="1541" y="251"/>
                  </a:cubicBezTo>
                  <a:cubicBezTo>
                    <a:pt x="1545" y="251"/>
                    <a:pt x="1549" y="253"/>
                    <a:pt x="1552" y="249"/>
                  </a:cubicBezTo>
                  <a:cubicBezTo>
                    <a:pt x="1553" y="247"/>
                    <a:pt x="1558" y="251"/>
                    <a:pt x="1560" y="252"/>
                  </a:cubicBezTo>
                  <a:cubicBezTo>
                    <a:pt x="1559" y="256"/>
                    <a:pt x="1556" y="254"/>
                    <a:pt x="1553" y="253"/>
                  </a:cubicBezTo>
                  <a:cubicBezTo>
                    <a:pt x="1551" y="261"/>
                    <a:pt x="1566" y="258"/>
                    <a:pt x="1569" y="258"/>
                  </a:cubicBezTo>
                  <a:cubicBezTo>
                    <a:pt x="1577" y="258"/>
                    <a:pt x="1581" y="260"/>
                    <a:pt x="1588" y="265"/>
                  </a:cubicBezTo>
                  <a:cubicBezTo>
                    <a:pt x="1595" y="268"/>
                    <a:pt x="1601" y="272"/>
                    <a:pt x="1608" y="274"/>
                  </a:cubicBezTo>
                  <a:cubicBezTo>
                    <a:pt x="1613" y="276"/>
                    <a:pt x="1620" y="279"/>
                    <a:pt x="1623" y="285"/>
                  </a:cubicBezTo>
                  <a:cubicBezTo>
                    <a:pt x="1625" y="292"/>
                    <a:pt x="1624" y="291"/>
                    <a:pt x="1621" y="297"/>
                  </a:cubicBezTo>
                  <a:cubicBezTo>
                    <a:pt x="1619" y="300"/>
                    <a:pt x="1618" y="302"/>
                    <a:pt x="1615" y="303"/>
                  </a:cubicBezTo>
                  <a:cubicBezTo>
                    <a:pt x="1607" y="306"/>
                    <a:pt x="1604" y="306"/>
                    <a:pt x="1596" y="304"/>
                  </a:cubicBezTo>
                  <a:cubicBezTo>
                    <a:pt x="1582" y="301"/>
                    <a:pt x="1570" y="298"/>
                    <a:pt x="1557" y="291"/>
                  </a:cubicBezTo>
                  <a:cubicBezTo>
                    <a:pt x="1561" y="295"/>
                    <a:pt x="1572" y="302"/>
                    <a:pt x="1572" y="308"/>
                  </a:cubicBezTo>
                  <a:cubicBezTo>
                    <a:pt x="1572" y="314"/>
                    <a:pt x="1571" y="326"/>
                    <a:pt x="1576" y="329"/>
                  </a:cubicBezTo>
                  <a:cubicBezTo>
                    <a:pt x="1582" y="331"/>
                    <a:pt x="1590" y="338"/>
                    <a:pt x="1596" y="336"/>
                  </a:cubicBezTo>
                  <a:cubicBezTo>
                    <a:pt x="1600" y="334"/>
                    <a:pt x="1598" y="329"/>
                    <a:pt x="1594" y="329"/>
                  </a:cubicBezTo>
                  <a:cubicBezTo>
                    <a:pt x="1591" y="329"/>
                    <a:pt x="1589" y="325"/>
                    <a:pt x="1587" y="322"/>
                  </a:cubicBezTo>
                  <a:cubicBezTo>
                    <a:pt x="1592" y="317"/>
                    <a:pt x="1593" y="318"/>
                    <a:pt x="1600" y="321"/>
                  </a:cubicBezTo>
                  <a:cubicBezTo>
                    <a:pt x="1605" y="323"/>
                    <a:pt x="1611" y="325"/>
                    <a:pt x="1616" y="327"/>
                  </a:cubicBezTo>
                  <a:cubicBezTo>
                    <a:pt x="1616" y="325"/>
                    <a:pt x="1612" y="314"/>
                    <a:pt x="1612" y="314"/>
                  </a:cubicBezTo>
                  <a:cubicBezTo>
                    <a:pt x="1616" y="311"/>
                    <a:pt x="1621" y="308"/>
                    <a:pt x="1625" y="305"/>
                  </a:cubicBezTo>
                  <a:cubicBezTo>
                    <a:pt x="1627" y="304"/>
                    <a:pt x="1631" y="300"/>
                    <a:pt x="1634" y="300"/>
                  </a:cubicBezTo>
                  <a:cubicBezTo>
                    <a:pt x="1638" y="302"/>
                    <a:pt x="1643" y="303"/>
                    <a:pt x="1647" y="304"/>
                  </a:cubicBezTo>
                  <a:cubicBezTo>
                    <a:pt x="1648" y="302"/>
                    <a:pt x="1650" y="297"/>
                    <a:pt x="1649" y="295"/>
                  </a:cubicBezTo>
                  <a:cubicBezTo>
                    <a:pt x="1649" y="294"/>
                    <a:pt x="1644" y="287"/>
                    <a:pt x="1644" y="288"/>
                  </a:cubicBezTo>
                  <a:cubicBezTo>
                    <a:pt x="1645" y="284"/>
                    <a:pt x="1646" y="280"/>
                    <a:pt x="1647" y="276"/>
                  </a:cubicBezTo>
                  <a:cubicBezTo>
                    <a:pt x="1647" y="274"/>
                    <a:pt x="1642" y="270"/>
                    <a:pt x="1642" y="269"/>
                  </a:cubicBezTo>
                  <a:cubicBezTo>
                    <a:pt x="1647" y="269"/>
                    <a:pt x="1652" y="270"/>
                    <a:pt x="1658" y="271"/>
                  </a:cubicBezTo>
                  <a:cubicBezTo>
                    <a:pt x="1662" y="271"/>
                    <a:pt x="1664" y="277"/>
                    <a:pt x="1667" y="281"/>
                  </a:cubicBezTo>
                  <a:cubicBezTo>
                    <a:pt x="1664" y="281"/>
                    <a:pt x="1656" y="280"/>
                    <a:pt x="1655" y="283"/>
                  </a:cubicBezTo>
                  <a:cubicBezTo>
                    <a:pt x="1653" y="287"/>
                    <a:pt x="1657" y="289"/>
                    <a:pt x="1659" y="293"/>
                  </a:cubicBezTo>
                  <a:cubicBezTo>
                    <a:pt x="1662" y="296"/>
                    <a:pt x="1666" y="294"/>
                    <a:pt x="1671" y="294"/>
                  </a:cubicBezTo>
                  <a:cubicBezTo>
                    <a:pt x="1676" y="293"/>
                    <a:pt x="1672" y="289"/>
                    <a:pt x="1675" y="285"/>
                  </a:cubicBezTo>
                  <a:cubicBezTo>
                    <a:pt x="1676" y="284"/>
                    <a:pt x="1681" y="283"/>
                    <a:pt x="1682" y="282"/>
                  </a:cubicBezTo>
                  <a:cubicBezTo>
                    <a:pt x="1687" y="280"/>
                    <a:pt x="1692" y="278"/>
                    <a:pt x="1697" y="275"/>
                  </a:cubicBezTo>
                  <a:cubicBezTo>
                    <a:pt x="1704" y="272"/>
                    <a:pt x="1712" y="269"/>
                    <a:pt x="1719" y="265"/>
                  </a:cubicBezTo>
                  <a:cubicBezTo>
                    <a:pt x="1721" y="272"/>
                    <a:pt x="1721" y="272"/>
                    <a:pt x="1728" y="274"/>
                  </a:cubicBezTo>
                  <a:cubicBezTo>
                    <a:pt x="1732" y="275"/>
                    <a:pt x="1734" y="267"/>
                    <a:pt x="1738" y="267"/>
                  </a:cubicBezTo>
                  <a:cubicBezTo>
                    <a:pt x="1743" y="268"/>
                    <a:pt x="1747" y="269"/>
                    <a:pt x="1752" y="266"/>
                  </a:cubicBezTo>
                  <a:cubicBezTo>
                    <a:pt x="1757" y="264"/>
                    <a:pt x="1759" y="264"/>
                    <a:pt x="1765" y="265"/>
                  </a:cubicBezTo>
                  <a:cubicBezTo>
                    <a:pt x="1764" y="267"/>
                    <a:pt x="1763" y="269"/>
                    <a:pt x="1762" y="270"/>
                  </a:cubicBezTo>
                  <a:cubicBezTo>
                    <a:pt x="1769" y="272"/>
                    <a:pt x="1769" y="273"/>
                    <a:pt x="1773" y="266"/>
                  </a:cubicBezTo>
                  <a:cubicBezTo>
                    <a:pt x="1777" y="261"/>
                    <a:pt x="1775" y="260"/>
                    <a:pt x="1771" y="255"/>
                  </a:cubicBezTo>
                  <a:cubicBezTo>
                    <a:pt x="1780" y="251"/>
                    <a:pt x="1794" y="252"/>
                    <a:pt x="1804" y="256"/>
                  </a:cubicBezTo>
                  <a:cubicBezTo>
                    <a:pt x="1810" y="259"/>
                    <a:pt x="1817" y="261"/>
                    <a:pt x="1824" y="264"/>
                  </a:cubicBezTo>
                  <a:cubicBezTo>
                    <a:pt x="1828" y="266"/>
                    <a:pt x="1833" y="271"/>
                    <a:pt x="1837" y="274"/>
                  </a:cubicBezTo>
                  <a:cubicBezTo>
                    <a:pt x="1838" y="272"/>
                    <a:pt x="1840" y="264"/>
                    <a:pt x="1838" y="262"/>
                  </a:cubicBezTo>
                  <a:cubicBezTo>
                    <a:pt x="1833" y="258"/>
                    <a:pt x="1828" y="255"/>
                    <a:pt x="1824" y="251"/>
                  </a:cubicBezTo>
                  <a:cubicBezTo>
                    <a:pt x="1820" y="249"/>
                    <a:pt x="1826" y="242"/>
                    <a:pt x="1827" y="239"/>
                  </a:cubicBezTo>
                  <a:cubicBezTo>
                    <a:pt x="1828" y="236"/>
                    <a:pt x="1821" y="233"/>
                    <a:pt x="1818" y="232"/>
                  </a:cubicBezTo>
                  <a:cubicBezTo>
                    <a:pt x="1823" y="228"/>
                    <a:pt x="1828" y="224"/>
                    <a:pt x="1833" y="220"/>
                  </a:cubicBezTo>
                  <a:cubicBezTo>
                    <a:pt x="1836" y="217"/>
                    <a:pt x="1837" y="208"/>
                    <a:pt x="1839" y="204"/>
                  </a:cubicBezTo>
                  <a:cubicBezTo>
                    <a:pt x="1841" y="199"/>
                    <a:pt x="1863" y="204"/>
                    <a:pt x="1869" y="205"/>
                  </a:cubicBezTo>
                  <a:cubicBezTo>
                    <a:pt x="1867" y="210"/>
                    <a:pt x="1865" y="216"/>
                    <a:pt x="1863" y="222"/>
                  </a:cubicBezTo>
                  <a:cubicBezTo>
                    <a:pt x="1862" y="225"/>
                    <a:pt x="1866" y="231"/>
                    <a:pt x="1868" y="234"/>
                  </a:cubicBezTo>
                  <a:cubicBezTo>
                    <a:pt x="1870" y="239"/>
                    <a:pt x="1862" y="261"/>
                    <a:pt x="1866" y="264"/>
                  </a:cubicBezTo>
                  <a:cubicBezTo>
                    <a:pt x="1871" y="267"/>
                    <a:pt x="1876" y="267"/>
                    <a:pt x="1874" y="273"/>
                  </a:cubicBezTo>
                  <a:cubicBezTo>
                    <a:pt x="1872" y="277"/>
                    <a:pt x="1871" y="285"/>
                    <a:pt x="1868" y="286"/>
                  </a:cubicBezTo>
                  <a:cubicBezTo>
                    <a:pt x="1863" y="290"/>
                    <a:pt x="1857" y="293"/>
                    <a:pt x="1852" y="296"/>
                  </a:cubicBezTo>
                  <a:cubicBezTo>
                    <a:pt x="1850" y="297"/>
                    <a:pt x="1843" y="295"/>
                    <a:pt x="1840" y="295"/>
                  </a:cubicBezTo>
                  <a:cubicBezTo>
                    <a:pt x="1847" y="300"/>
                    <a:pt x="1854" y="305"/>
                    <a:pt x="1863" y="302"/>
                  </a:cubicBezTo>
                  <a:cubicBezTo>
                    <a:pt x="1870" y="300"/>
                    <a:pt x="1878" y="290"/>
                    <a:pt x="1883" y="284"/>
                  </a:cubicBezTo>
                  <a:cubicBezTo>
                    <a:pt x="1889" y="278"/>
                    <a:pt x="1874" y="270"/>
                    <a:pt x="1887" y="266"/>
                  </a:cubicBezTo>
                  <a:cubicBezTo>
                    <a:pt x="1889" y="265"/>
                    <a:pt x="1896" y="261"/>
                    <a:pt x="1897" y="264"/>
                  </a:cubicBezTo>
                  <a:cubicBezTo>
                    <a:pt x="1901" y="267"/>
                    <a:pt x="1904" y="271"/>
                    <a:pt x="1907" y="274"/>
                  </a:cubicBezTo>
                  <a:cubicBezTo>
                    <a:pt x="1906" y="270"/>
                    <a:pt x="1907" y="265"/>
                    <a:pt x="1903" y="262"/>
                  </a:cubicBezTo>
                  <a:cubicBezTo>
                    <a:pt x="1898" y="259"/>
                    <a:pt x="1897" y="259"/>
                    <a:pt x="1891" y="260"/>
                  </a:cubicBezTo>
                  <a:cubicBezTo>
                    <a:pt x="1890" y="260"/>
                    <a:pt x="1878" y="263"/>
                    <a:pt x="1878" y="261"/>
                  </a:cubicBezTo>
                  <a:cubicBezTo>
                    <a:pt x="1877" y="258"/>
                    <a:pt x="1874" y="252"/>
                    <a:pt x="1875" y="249"/>
                  </a:cubicBezTo>
                  <a:cubicBezTo>
                    <a:pt x="1877" y="245"/>
                    <a:pt x="1881" y="240"/>
                    <a:pt x="1879" y="236"/>
                  </a:cubicBezTo>
                  <a:cubicBezTo>
                    <a:pt x="1877" y="233"/>
                    <a:pt x="1870" y="226"/>
                    <a:pt x="1872" y="223"/>
                  </a:cubicBezTo>
                  <a:cubicBezTo>
                    <a:pt x="1875" y="218"/>
                    <a:pt x="1880" y="218"/>
                    <a:pt x="1885" y="216"/>
                  </a:cubicBezTo>
                  <a:cubicBezTo>
                    <a:pt x="1888" y="214"/>
                    <a:pt x="1885" y="206"/>
                    <a:pt x="1884" y="204"/>
                  </a:cubicBezTo>
                  <a:cubicBezTo>
                    <a:pt x="1887" y="203"/>
                    <a:pt x="1892" y="210"/>
                    <a:pt x="1890" y="213"/>
                  </a:cubicBezTo>
                  <a:cubicBezTo>
                    <a:pt x="1887" y="220"/>
                    <a:pt x="1887" y="220"/>
                    <a:pt x="1891" y="227"/>
                  </a:cubicBezTo>
                  <a:cubicBezTo>
                    <a:pt x="1894" y="231"/>
                    <a:pt x="1913" y="231"/>
                    <a:pt x="1917" y="232"/>
                  </a:cubicBezTo>
                  <a:cubicBezTo>
                    <a:pt x="1910" y="229"/>
                    <a:pt x="1904" y="226"/>
                    <a:pt x="1897" y="223"/>
                  </a:cubicBezTo>
                  <a:cubicBezTo>
                    <a:pt x="1889" y="220"/>
                    <a:pt x="1903" y="214"/>
                    <a:pt x="1906" y="213"/>
                  </a:cubicBezTo>
                  <a:cubicBezTo>
                    <a:pt x="1915" y="210"/>
                    <a:pt x="1919" y="212"/>
                    <a:pt x="1928" y="216"/>
                  </a:cubicBezTo>
                  <a:cubicBezTo>
                    <a:pt x="1931" y="217"/>
                    <a:pt x="1934" y="219"/>
                    <a:pt x="1936" y="221"/>
                  </a:cubicBezTo>
                  <a:cubicBezTo>
                    <a:pt x="1939" y="222"/>
                    <a:pt x="1942" y="221"/>
                    <a:pt x="1945" y="220"/>
                  </a:cubicBezTo>
                  <a:cubicBezTo>
                    <a:pt x="1944" y="218"/>
                    <a:pt x="1943" y="212"/>
                    <a:pt x="1941" y="210"/>
                  </a:cubicBezTo>
                  <a:cubicBezTo>
                    <a:pt x="1940" y="209"/>
                    <a:pt x="1933" y="209"/>
                    <a:pt x="1931" y="208"/>
                  </a:cubicBezTo>
                  <a:cubicBezTo>
                    <a:pt x="1927" y="208"/>
                    <a:pt x="1927" y="194"/>
                    <a:pt x="1926" y="191"/>
                  </a:cubicBezTo>
                  <a:cubicBezTo>
                    <a:pt x="1937" y="190"/>
                    <a:pt x="1947" y="189"/>
                    <a:pt x="1957" y="188"/>
                  </a:cubicBezTo>
                  <a:cubicBezTo>
                    <a:pt x="1963" y="187"/>
                    <a:pt x="1969" y="186"/>
                    <a:pt x="1975" y="186"/>
                  </a:cubicBezTo>
                  <a:cubicBezTo>
                    <a:pt x="1979" y="185"/>
                    <a:pt x="1977" y="181"/>
                    <a:pt x="1977" y="177"/>
                  </a:cubicBezTo>
                  <a:cubicBezTo>
                    <a:pt x="1978" y="170"/>
                    <a:pt x="1977" y="170"/>
                    <a:pt x="1983" y="166"/>
                  </a:cubicBezTo>
                  <a:cubicBezTo>
                    <a:pt x="1987" y="163"/>
                    <a:pt x="1992" y="160"/>
                    <a:pt x="1996" y="158"/>
                  </a:cubicBezTo>
                  <a:cubicBezTo>
                    <a:pt x="2006" y="155"/>
                    <a:pt x="2018" y="154"/>
                    <a:pt x="2028" y="152"/>
                  </a:cubicBezTo>
                  <a:cubicBezTo>
                    <a:pt x="2047" y="149"/>
                    <a:pt x="2065" y="147"/>
                    <a:pt x="2083" y="140"/>
                  </a:cubicBezTo>
                  <a:cubicBezTo>
                    <a:pt x="2087" y="138"/>
                    <a:pt x="2085" y="131"/>
                    <a:pt x="2089" y="129"/>
                  </a:cubicBezTo>
                  <a:cubicBezTo>
                    <a:pt x="2094" y="127"/>
                    <a:pt x="2100" y="124"/>
                    <a:pt x="2105" y="121"/>
                  </a:cubicBezTo>
                  <a:cubicBezTo>
                    <a:pt x="2111" y="118"/>
                    <a:pt x="2123" y="118"/>
                    <a:pt x="2128" y="125"/>
                  </a:cubicBezTo>
                  <a:cubicBezTo>
                    <a:pt x="2123" y="126"/>
                    <a:pt x="2117" y="128"/>
                    <a:pt x="2112" y="129"/>
                  </a:cubicBezTo>
                  <a:cubicBezTo>
                    <a:pt x="2120" y="131"/>
                    <a:pt x="2128" y="132"/>
                    <a:pt x="2136" y="133"/>
                  </a:cubicBezTo>
                  <a:cubicBezTo>
                    <a:pt x="2133" y="136"/>
                    <a:pt x="2130" y="139"/>
                    <a:pt x="2127" y="141"/>
                  </a:cubicBezTo>
                  <a:cubicBezTo>
                    <a:pt x="2131" y="142"/>
                    <a:pt x="2135" y="142"/>
                    <a:pt x="2140" y="142"/>
                  </a:cubicBezTo>
                  <a:cubicBezTo>
                    <a:pt x="2140" y="141"/>
                    <a:pt x="2139" y="134"/>
                    <a:pt x="2141" y="134"/>
                  </a:cubicBezTo>
                  <a:cubicBezTo>
                    <a:pt x="2144" y="134"/>
                    <a:pt x="2148" y="134"/>
                    <a:pt x="2151" y="134"/>
                  </a:cubicBezTo>
                  <a:cubicBezTo>
                    <a:pt x="2156" y="135"/>
                    <a:pt x="2162" y="133"/>
                    <a:pt x="2167" y="137"/>
                  </a:cubicBezTo>
                  <a:cubicBezTo>
                    <a:pt x="2171" y="140"/>
                    <a:pt x="2179" y="143"/>
                    <a:pt x="2182" y="147"/>
                  </a:cubicBezTo>
                  <a:cubicBezTo>
                    <a:pt x="2183" y="148"/>
                    <a:pt x="2188" y="153"/>
                    <a:pt x="2187" y="154"/>
                  </a:cubicBezTo>
                  <a:cubicBezTo>
                    <a:pt x="2186" y="156"/>
                    <a:pt x="2185" y="161"/>
                    <a:pt x="2183" y="162"/>
                  </a:cubicBezTo>
                  <a:cubicBezTo>
                    <a:pt x="2162" y="175"/>
                    <a:pt x="2140" y="188"/>
                    <a:pt x="2119" y="202"/>
                  </a:cubicBezTo>
                  <a:cubicBezTo>
                    <a:pt x="2134" y="197"/>
                    <a:pt x="2149" y="193"/>
                    <a:pt x="2164" y="189"/>
                  </a:cubicBezTo>
                  <a:cubicBezTo>
                    <a:pt x="2160" y="188"/>
                    <a:pt x="2156" y="188"/>
                    <a:pt x="2152" y="187"/>
                  </a:cubicBezTo>
                  <a:cubicBezTo>
                    <a:pt x="2157" y="183"/>
                    <a:pt x="2164" y="180"/>
                    <a:pt x="2169" y="184"/>
                  </a:cubicBezTo>
                  <a:cubicBezTo>
                    <a:pt x="2177" y="190"/>
                    <a:pt x="2179" y="189"/>
                    <a:pt x="2189" y="188"/>
                  </a:cubicBezTo>
                  <a:cubicBezTo>
                    <a:pt x="2202" y="187"/>
                    <a:pt x="2215" y="190"/>
                    <a:pt x="2228" y="191"/>
                  </a:cubicBezTo>
                  <a:cubicBezTo>
                    <a:pt x="2225" y="193"/>
                    <a:pt x="2223" y="194"/>
                    <a:pt x="2220" y="196"/>
                  </a:cubicBezTo>
                  <a:cubicBezTo>
                    <a:pt x="2223" y="197"/>
                    <a:pt x="2229" y="202"/>
                    <a:pt x="2232" y="201"/>
                  </a:cubicBezTo>
                  <a:cubicBezTo>
                    <a:pt x="2238" y="201"/>
                    <a:pt x="2243" y="201"/>
                    <a:pt x="2248" y="201"/>
                  </a:cubicBezTo>
                  <a:cubicBezTo>
                    <a:pt x="2251" y="200"/>
                    <a:pt x="2259" y="202"/>
                    <a:pt x="2260" y="198"/>
                  </a:cubicBezTo>
                  <a:cubicBezTo>
                    <a:pt x="2261" y="190"/>
                    <a:pt x="2260" y="190"/>
                    <a:pt x="2267" y="190"/>
                  </a:cubicBezTo>
                  <a:cubicBezTo>
                    <a:pt x="2272" y="190"/>
                    <a:pt x="2277" y="191"/>
                    <a:pt x="2282" y="190"/>
                  </a:cubicBezTo>
                  <a:cubicBezTo>
                    <a:pt x="2285" y="189"/>
                    <a:pt x="2293" y="186"/>
                    <a:pt x="2296" y="187"/>
                  </a:cubicBezTo>
                  <a:cubicBezTo>
                    <a:pt x="2299" y="188"/>
                    <a:pt x="2304" y="196"/>
                    <a:pt x="2307" y="199"/>
                  </a:cubicBezTo>
                  <a:cubicBezTo>
                    <a:pt x="2308" y="201"/>
                    <a:pt x="2305" y="210"/>
                    <a:pt x="2305" y="213"/>
                  </a:cubicBezTo>
                  <a:cubicBezTo>
                    <a:pt x="2305" y="215"/>
                    <a:pt x="2305" y="227"/>
                    <a:pt x="2307" y="227"/>
                  </a:cubicBezTo>
                  <a:cubicBezTo>
                    <a:pt x="2311" y="230"/>
                    <a:pt x="2316" y="233"/>
                    <a:pt x="2321" y="235"/>
                  </a:cubicBezTo>
                  <a:cubicBezTo>
                    <a:pt x="2323" y="237"/>
                    <a:pt x="2329" y="226"/>
                    <a:pt x="2330" y="224"/>
                  </a:cubicBezTo>
                  <a:cubicBezTo>
                    <a:pt x="2334" y="219"/>
                    <a:pt x="2334" y="218"/>
                    <a:pt x="2339" y="222"/>
                  </a:cubicBezTo>
                  <a:cubicBezTo>
                    <a:pt x="2345" y="225"/>
                    <a:pt x="2346" y="227"/>
                    <a:pt x="2352" y="225"/>
                  </a:cubicBezTo>
                  <a:cubicBezTo>
                    <a:pt x="2356" y="224"/>
                    <a:pt x="2361" y="221"/>
                    <a:pt x="2364" y="223"/>
                  </a:cubicBezTo>
                  <a:cubicBezTo>
                    <a:pt x="2367" y="224"/>
                    <a:pt x="2373" y="229"/>
                    <a:pt x="2377" y="228"/>
                  </a:cubicBezTo>
                  <a:cubicBezTo>
                    <a:pt x="2381" y="226"/>
                    <a:pt x="2386" y="224"/>
                    <a:pt x="2391" y="222"/>
                  </a:cubicBezTo>
                  <a:cubicBezTo>
                    <a:pt x="2390" y="220"/>
                    <a:pt x="2385" y="214"/>
                    <a:pt x="2387" y="212"/>
                  </a:cubicBezTo>
                  <a:cubicBezTo>
                    <a:pt x="2388" y="210"/>
                    <a:pt x="2393" y="202"/>
                    <a:pt x="2395" y="202"/>
                  </a:cubicBezTo>
                  <a:cubicBezTo>
                    <a:pt x="2404" y="203"/>
                    <a:pt x="2413" y="205"/>
                    <a:pt x="2422" y="206"/>
                  </a:cubicBezTo>
                  <a:cubicBezTo>
                    <a:pt x="2429" y="207"/>
                    <a:pt x="2437" y="209"/>
                    <a:pt x="2443" y="211"/>
                  </a:cubicBezTo>
                  <a:cubicBezTo>
                    <a:pt x="2451" y="213"/>
                    <a:pt x="2461" y="214"/>
                    <a:pt x="2467" y="217"/>
                  </a:cubicBezTo>
                  <a:cubicBezTo>
                    <a:pt x="2471" y="220"/>
                    <a:pt x="2481" y="235"/>
                    <a:pt x="2485" y="234"/>
                  </a:cubicBezTo>
                  <a:cubicBezTo>
                    <a:pt x="2494" y="233"/>
                    <a:pt x="2503" y="231"/>
                    <a:pt x="2512" y="229"/>
                  </a:cubicBezTo>
                  <a:cubicBezTo>
                    <a:pt x="2520" y="228"/>
                    <a:pt x="2527" y="232"/>
                    <a:pt x="2535" y="234"/>
                  </a:cubicBezTo>
                  <a:cubicBezTo>
                    <a:pt x="2539" y="235"/>
                    <a:pt x="2541" y="235"/>
                    <a:pt x="2543" y="239"/>
                  </a:cubicBezTo>
                  <a:cubicBezTo>
                    <a:pt x="2544" y="244"/>
                    <a:pt x="2544" y="245"/>
                    <a:pt x="2542" y="251"/>
                  </a:cubicBezTo>
                  <a:cubicBezTo>
                    <a:pt x="2550" y="253"/>
                    <a:pt x="2556" y="256"/>
                    <a:pt x="2564" y="255"/>
                  </a:cubicBezTo>
                  <a:cubicBezTo>
                    <a:pt x="2573" y="253"/>
                    <a:pt x="2579" y="253"/>
                    <a:pt x="2589" y="254"/>
                  </a:cubicBezTo>
                  <a:cubicBezTo>
                    <a:pt x="2592" y="255"/>
                    <a:pt x="2597" y="257"/>
                    <a:pt x="2600" y="255"/>
                  </a:cubicBezTo>
                  <a:cubicBezTo>
                    <a:pt x="2604" y="251"/>
                    <a:pt x="2604" y="251"/>
                    <a:pt x="2607" y="255"/>
                  </a:cubicBezTo>
                  <a:cubicBezTo>
                    <a:pt x="2610" y="258"/>
                    <a:pt x="2615" y="264"/>
                    <a:pt x="2618" y="266"/>
                  </a:cubicBezTo>
                  <a:cubicBezTo>
                    <a:pt x="2621" y="267"/>
                    <a:pt x="2626" y="265"/>
                    <a:pt x="2629" y="264"/>
                  </a:cubicBezTo>
                  <a:cubicBezTo>
                    <a:pt x="2628" y="258"/>
                    <a:pt x="2627" y="252"/>
                    <a:pt x="2627" y="246"/>
                  </a:cubicBezTo>
                  <a:cubicBezTo>
                    <a:pt x="2640" y="247"/>
                    <a:pt x="2653" y="248"/>
                    <a:pt x="2666" y="249"/>
                  </a:cubicBezTo>
                  <a:cubicBezTo>
                    <a:pt x="2676" y="250"/>
                    <a:pt x="2686" y="257"/>
                    <a:pt x="2696" y="262"/>
                  </a:cubicBezTo>
                  <a:cubicBezTo>
                    <a:pt x="2707" y="267"/>
                    <a:pt x="2717" y="272"/>
                    <a:pt x="2727" y="278"/>
                  </a:cubicBezTo>
                  <a:cubicBezTo>
                    <a:pt x="2734" y="282"/>
                    <a:pt x="2735" y="283"/>
                    <a:pt x="2738" y="290"/>
                  </a:cubicBezTo>
                  <a:cubicBezTo>
                    <a:pt x="2741" y="298"/>
                    <a:pt x="2740" y="301"/>
                    <a:pt x="2748" y="301"/>
                  </a:cubicBezTo>
                  <a:cubicBezTo>
                    <a:pt x="2747" y="298"/>
                    <a:pt x="2746" y="294"/>
                    <a:pt x="2745" y="291"/>
                  </a:cubicBezTo>
                  <a:cubicBezTo>
                    <a:pt x="2753" y="291"/>
                    <a:pt x="2758" y="291"/>
                    <a:pt x="2765" y="294"/>
                  </a:cubicBezTo>
                  <a:cubicBezTo>
                    <a:pt x="2771" y="296"/>
                    <a:pt x="2776" y="302"/>
                    <a:pt x="2780" y="306"/>
                  </a:cubicBezTo>
                  <a:cubicBezTo>
                    <a:pt x="2777" y="308"/>
                    <a:pt x="2773" y="313"/>
                    <a:pt x="2770" y="314"/>
                  </a:cubicBezTo>
                  <a:cubicBezTo>
                    <a:pt x="2767" y="314"/>
                    <a:pt x="2762" y="312"/>
                    <a:pt x="2759" y="312"/>
                  </a:cubicBezTo>
                  <a:close/>
                  <a:moveTo>
                    <a:pt x="1724" y="597"/>
                  </a:moveTo>
                  <a:cubicBezTo>
                    <a:pt x="1722" y="595"/>
                    <a:pt x="1722" y="591"/>
                    <a:pt x="1721" y="590"/>
                  </a:cubicBezTo>
                  <a:cubicBezTo>
                    <a:pt x="1714" y="587"/>
                    <a:pt x="1713" y="597"/>
                    <a:pt x="1713" y="600"/>
                  </a:cubicBezTo>
                  <a:cubicBezTo>
                    <a:pt x="1710" y="594"/>
                    <a:pt x="1709" y="591"/>
                    <a:pt x="1712" y="585"/>
                  </a:cubicBezTo>
                  <a:cubicBezTo>
                    <a:pt x="1709" y="583"/>
                    <a:pt x="1703" y="582"/>
                    <a:pt x="1701" y="580"/>
                  </a:cubicBezTo>
                  <a:cubicBezTo>
                    <a:pt x="1700" y="578"/>
                    <a:pt x="1700" y="571"/>
                    <a:pt x="1700" y="569"/>
                  </a:cubicBezTo>
                  <a:cubicBezTo>
                    <a:pt x="1700" y="569"/>
                    <a:pt x="1691" y="565"/>
                    <a:pt x="1695" y="564"/>
                  </a:cubicBezTo>
                  <a:cubicBezTo>
                    <a:pt x="1698" y="563"/>
                    <a:pt x="1700" y="568"/>
                    <a:pt x="1703" y="565"/>
                  </a:cubicBezTo>
                  <a:cubicBezTo>
                    <a:pt x="1701" y="562"/>
                    <a:pt x="1698" y="562"/>
                    <a:pt x="1700" y="559"/>
                  </a:cubicBezTo>
                  <a:cubicBezTo>
                    <a:pt x="1702" y="557"/>
                    <a:pt x="1705" y="556"/>
                    <a:pt x="1707" y="556"/>
                  </a:cubicBezTo>
                  <a:cubicBezTo>
                    <a:pt x="1711" y="557"/>
                    <a:pt x="1718" y="557"/>
                    <a:pt x="1722" y="559"/>
                  </a:cubicBezTo>
                  <a:cubicBezTo>
                    <a:pt x="1719" y="560"/>
                    <a:pt x="1716" y="563"/>
                    <a:pt x="1717" y="567"/>
                  </a:cubicBezTo>
                  <a:cubicBezTo>
                    <a:pt x="1719" y="563"/>
                    <a:pt x="1721" y="560"/>
                    <a:pt x="1725" y="560"/>
                  </a:cubicBezTo>
                  <a:cubicBezTo>
                    <a:pt x="1723" y="552"/>
                    <a:pt x="1721" y="557"/>
                    <a:pt x="1715" y="555"/>
                  </a:cubicBezTo>
                  <a:cubicBezTo>
                    <a:pt x="1716" y="552"/>
                    <a:pt x="1718" y="548"/>
                    <a:pt x="1716" y="545"/>
                  </a:cubicBezTo>
                  <a:cubicBezTo>
                    <a:pt x="1716" y="544"/>
                    <a:pt x="1713" y="537"/>
                    <a:pt x="1711" y="540"/>
                  </a:cubicBezTo>
                  <a:cubicBezTo>
                    <a:pt x="1708" y="543"/>
                    <a:pt x="1704" y="540"/>
                    <a:pt x="1701" y="538"/>
                  </a:cubicBezTo>
                  <a:cubicBezTo>
                    <a:pt x="1699" y="537"/>
                    <a:pt x="1695" y="541"/>
                    <a:pt x="1692" y="542"/>
                  </a:cubicBezTo>
                  <a:cubicBezTo>
                    <a:pt x="1686" y="543"/>
                    <a:pt x="1687" y="540"/>
                    <a:pt x="1685" y="547"/>
                  </a:cubicBezTo>
                  <a:cubicBezTo>
                    <a:pt x="1684" y="550"/>
                    <a:pt x="1677" y="551"/>
                    <a:pt x="1675" y="552"/>
                  </a:cubicBezTo>
                  <a:cubicBezTo>
                    <a:pt x="1671" y="554"/>
                    <a:pt x="1671" y="554"/>
                    <a:pt x="1670" y="559"/>
                  </a:cubicBezTo>
                  <a:cubicBezTo>
                    <a:pt x="1670" y="561"/>
                    <a:pt x="1666" y="564"/>
                    <a:pt x="1665" y="566"/>
                  </a:cubicBezTo>
                  <a:cubicBezTo>
                    <a:pt x="1668" y="566"/>
                    <a:pt x="1673" y="569"/>
                    <a:pt x="1673" y="574"/>
                  </a:cubicBezTo>
                  <a:cubicBezTo>
                    <a:pt x="1673" y="580"/>
                    <a:pt x="1674" y="583"/>
                    <a:pt x="1676" y="589"/>
                  </a:cubicBezTo>
                  <a:cubicBezTo>
                    <a:pt x="1678" y="593"/>
                    <a:pt x="1682" y="594"/>
                    <a:pt x="1684" y="598"/>
                  </a:cubicBezTo>
                  <a:cubicBezTo>
                    <a:pt x="1688" y="603"/>
                    <a:pt x="1689" y="605"/>
                    <a:pt x="1694" y="608"/>
                  </a:cubicBezTo>
                  <a:cubicBezTo>
                    <a:pt x="1690" y="609"/>
                    <a:pt x="1689" y="609"/>
                    <a:pt x="1687" y="614"/>
                  </a:cubicBezTo>
                  <a:cubicBezTo>
                    <a:pt x="1687" y="617"/>
                    <a:pt x="1685" y="620"/>
                    <a:pt x="1684" y="623"/>
                  </a:cubicBezTo>
                  <a:cubicBezTo>
                    <a:pt x="1683" y="627"/>
                    <a:pt x="1683" y="629"/>
                    <a:pt x="1684" y="633"/>
                  </a:cubicBezTo>
                  <a:cubicBezTo>
                    <a:pt x="1684" y="637"/>
                    <a:pt x="1685" y="637"/>
                    <a:pt x="1689" y="638"/>
                  </a:cubicBezTo>
                  <a:cubicBezTo>
                    <a:pt x="1693" y="638"/>
                    <a:pt x="1693" y="641"/>
                    <a:pt x="1696" y="642"/>
                  </a:cubicBezTo>
                  <a:cubicBezTo>
                    <a:pt x="1699" y="643"/>
                    <a:pt x="1702" y="644"/>
                    <a:pt x="1706" y="645"/>
                  </a:cubicBezTo>
                  <a:cubicBezTo>
                    <a:pt x="1710" y="646"/>
                    <a:pt x="1717" y="644"/>
                    <a:pt x="1722" y="643"/>
                  </a:cubicBezTo>
                  <a:cubicBezTo>
                    <a:pt x="1721" y="638"/>
                    <a:pt x="1720" y="632"/>
                    <a:pt x="1721" y="627"/>
                  </a:cubicBezTo>
                  <a:cubicBezTo>
                    <a:pt x="1723" y="619"/>
                    <a:pt x="1719" y="622"/>
                    <a:pt x="1716" y="617"/>
                  </a:cubicBezTo>
                  <a:cubicBezTo>
                    <a:pt x="1717" y="617"/>
                    <a:pt x="1718" y="617"/>
                    <a:pt x="1719" y="617"/>
                  </a:cubicBezTo>
                  <a:cubicBezTo>
                    <a:pt x="1719" y="615"/>
                    <a:pt x="1718" y="613"/>
                    <a:pt x="1717" y="612"/>
                  </a:cubicBezTo>
                  <a:cubicBezTo>
                    <a:pt x="1717" y="611"/>
                    <a:pt x="1714" y="612"/>
                    <a:pt x="1713" y="611"/>
                  </a:cubicBezTo>
                  <a:cubicBezTo>
                    <a:pt x="1711" y="608"/>
                    <a:pt x="1712" y="605"/>
                    <a:pt x="1713" y="603"/>
                  </a:cubicBezTo>
                  <a:cubicBezTo>
                    <a:pt x="1713" y="603"/>
                    <a:pt x="1726" y="605"/>
                    <a:pt x="1728" y="604"/>
                  </a:cubicBezTo>
                  <a:cubicBezTo>
                    <a:pt x="1729" y="600"/>
                    <a:pt x="1726" y="599"/>
                    <a:pt x="1724" y="597"/>
                  </a:cubicBezTo>
                  <a:close/>
                  <a:moveTo>
                    <a:pt x="413" y="136"/>
                  </a:moveTo>
                  <a:cubicBezTo>
                    <a:pt x="416" y="136"/>
                    <a:pt x="420" y="138"/>
                    <a:pt x="423" y="136"/>
                  </a:cubicBezTo>
                  <a:cubicBezTo>
                    <a:pt x="423" y="135"/>
                    <a:pt x="422" y="134"/>
                    <a:pt x="421" y="134"/>
                  </a:cubicBezTo>
                  <a:cubicBezTo>
                    <a:pt x="418" y="134"/>
                    <a:pt x="415" y="133"/>
                    <a:pt x="413" y="136"/>
                  </a:cubicBezTo>
                  <a:close/>
                  <a:moveTo>
                    <a:pt x="696" y="815"/>
                  </a:moveTo>
                  <a:cubicBezTo>
                    <a:pt x="699" y="817"/>
                    <a:pt x="702" y="819"/>
                    <a:pt x="705" y="820"/>
                  </a:cubicBezTo>
                  <a:cubicBezTo>
                    <a:pt x="707" y="820"/>
                    <a:pt x="709" y="817"/>
                    <a:pt x="712" y="819"/>
                  </a:cubicBezTo>
                  <a:cubicBezTo>
                    <a:pt x="712" y="818"/>
                    <a:pt x="711" y="817"/>
                    <a:pt x="711" y="816"/>
                  </a:cubicBezTo>
                  <a:cubicBezTo>
                    <a:pt x="707" y="814"/>
                    <a:pt x="700" y="810"/>
                    <a:pt x="696" y="815"/>
                  </a:cubicBezTo>
                  <a:close/>
                  <a:moveTo>
                    <a:pt x="669" y="553"/>
                  </a:moveTo>
                  <a:cubicBezTo>
                    <a:pt x="669" y="554"/>
                    <a:pt x="668" y="554"/>
                    <a:pt x="668" y="554"/>
                  </a:cubicBezTo>
                  <a:cubicBezTo>
                    <a:pt x="669" y="555"/>
                    <a:pt x="669" y="555"/>
                    <a:pt x="669" y="555"/>
                  </a:cubicBezTo>
                  <a:cubicBezTo>
                    <a:pt x="670" y="553"/>
                    <a:pt x="671" y="553"/>
                    <a:pt x="670" y="551"/>
                  </a:cubicBezTo>
                  <a:cubicBezTo>
                    <a:pt x="670" y="551"/>
                    <a:pt x="669" y="552"/>
                    <a:pt x="669" y="552"/>
                  </a:cubicBezTo>
                  <a:cubicBezTo>
                    <a:pt x="668" y="550"/>
                    <a:pt x="666" y="549"/>
                    <a:pt x="664" y="550"/>
                  </a:cubicBezTo>
                  <a:cubicBezTo>
                    <a:pt x="662" y="551"/>
                    <a:pt x="661" y="549"/>
                    <a:pt x="658" y="551"/>
                  </a:cubicBezTo>
                  <a:cubicBezTo>
                    <a:pt x="659" y="551"/>
                    <a:pt x="659" y="551"/>
                    <a:pt x="660" y="551"/>
                  </a:cubicBezTo>
                  <a:cubicBezTo>
                    <a:pt x="663" y="552"/>
                    <a:pt x="667" y="555"/>
                    <a:pt x="669" y="553"/>
                  </a:cubicBezTo>
                  <a:close/>
                  <a:moveTo>
                    <a:pt x="654" y="547"/>
                  </a:moveTo>
                  <a:cubicBezTo>
                    <a:pt x="652" y="546"/>
                    <a:pt x="652" y="547"/>
                    <a:pt x="651" y="547"/>
                  </a:cubicBezTo>
                  <a:cubicBezTo>
                    <a:pt x="652" y="548"/>
                    <a:pt x="652" y="548"/>
                    <a:pt x="653" y="549"/>
                  </a:cubicBezTo>
                  <a:cubicBezTo>
                    <a:pt x="653" y="548"/>
                    <a:pt x="653" y="548"/>
                    <a:pt x="654" y="547"/>
                  </a:cubicBezTo>
                  <a:close/>
                  <a:moveTo>
                    <a:pt x="657" y="551"/>
                  </a:moveTo>
                  <a:cubicBezTo>
                    <a:pt x="657" y="551"/>
                    <a:pt x="657" y="550"/>
                    <a:pt x="657" y="550"/>
                  </a:cubicBezTo>
                  <a:cubicBezTo>
                    <a:pt x="656" y="549"/>
                    <a:pt x="656" y="549"/>
                    <a:pt x="655" y="549"/>
                  </a:cubicBezTo>
                  <a:cubicBezTo>
                    <a:pt x="654" y="549"/>
                    <a:pt x="654" y="550"/>
                    <a:pt x="653" y="550"/>
                  </a:cubicBezTo>
                  <a:cubicBezTo>
                    <a:pt x="655" y="551"/>
                    <a:pt x="656" y="551"/>
                    <a:pt x="657" y="551"/>
                  </a:cubicBezTo>
                  <a:close/>
                  <a:moveTo>
                    <a:pt x="871" y="495"/>
                  </a:moveTo>
                  <a:cubicBezTo>
                    <a:pt x="872" y="493"/>
                    <a:pt x="873" y="490"/>
                    <a:pt x="874" y="488"/>
                  </a:cubicBezTo>
                  <a:cubicBezTo>
                    <a:pt x="867" y="485"/>
                    <a:pt x="861" y="494"/>
                    <a:pt x="858" y="500"/>
                  </a:cubicBezTo>
                  <a:cubicBezTo>
                    <a:pt x="854" y="510"/>
                    <a:pt x="851" y="514"/>
                    <a:pt x="844" y="521"/>
                  </a:cubicBezTo>
                  <a:cubicBezTo>
                    <a:pt x="842" y="523"/>
                    <a:pt x="842" y="530"/>
                    <a:pt x="843" y="531"/>
                  </a:cubicBezTo>
                  <a:cubicBezTo>
                    <a:pt x="844" y="534"/>
                    <a:pt x="850" y="533"/>
                    <a:pt x="852" y="533"/>
                  </a:cubicBezTo>
                  <a:cubicBezTo>
                    <a:pt x="860" y="532"/>
                    <a:pt x="867" y="532"/>
                    <a:pt x="874" y="536"/>
                  </a:cubicBezTo>
                  <a:cubicBezTo>
                    <a:pt x="871" y="536"/>
                    <a:pt x="870" y="538"/>
                    <a:pt x="870" y="541"/>
                  </a:cubicBezTo>
                  <a:cubicBezTo>
                    <a:pt x="877" y="540"/>
                    <a:pt x="878" y="535"/>
                    <a:pt x="885" y="535"/>
                  </a:cubicBezTo>
                  <a:cubicBezTo>
                    <a:pt x="884" y="540"/>
                    <a:pt x="883" y="540"/>
                    <a:pt x="887" y="541"/>
                  </a:cubicBezTo>
                  <a:cubicBezTo>
                    <a:pt x="891" y="543"/>
                    <a:pt x="892" y="543"/>
                    <a:pt x="894" y="540"/>
                  </a:cubicBezTo>
                  <a:cubicBezTo>
                    <a:pt x="896" y="536"/>
                    <a:pt x="893" y="527"/>
                    <a:pt x="893" y="523"/>
                  </a:cubicBezTo>
                  <a:cubicBezTo>
                    <a:pt x="892" y="521"/>
                    <a:pt x="887" y="520"/>
                    <a:pt x="888" y="518"/>
                  </a:cubicBezTo>
                  <a:cubicBezTo>
                    <a:pt x="888" y="514"/>
                    <a:pt x="888" y="514"/>
                    <a:pt x="885" y="511"/>
                  </a:cubicBezTo>
                  <a:cubicBezTo>
                    <a:pt x="883" y="508"/>
                    <a:pt x="874" y="511"/>
                    <a:pt x="871" y="512"/>
                  </a:cubicBezTo>
                  <a:cubicBezTo>
                    <a:pt x="871" y="510"/>
                    <a:pt x="871" y="507"/>
                    <a:pt x="870" y="506"/>
                  </a:cubicBezTo>
                  <a:cubicBezTo>
                    <a:pt x="869" y="506"/>
                    <a:pt x="866" y="505"/>
                    <a:pt x="866" y="504"/>
                  </a:cubicBezTo>
                  <a:cubicBezTo>
                    <a:pt x="866" y="499"/>
                    <a:pt x="867" y="498"/>
                    <a:pt x="871" y="495"/>
                  </a:cubicBezTo>
                  <a:close/>
                  <a:moveTo>
                    <a:pt x="783" y="817"/>
                  </a:moveTo>
                  <a:cubicBezTo>
                    <a:pt x="785" y="821"/>
                    <a:pt x="793" y="818"/>
                    <a:pt x="794" y="815"/>
                  </a:cubicBezTo>
                  <a:cubicBezTo>
                    <a:pt x="794" y="815"/>
                    <a:pt x="794" y="814"/>
                    <a:pt x="793" y="814"/>
                  </a:cubicBezTo>
                  <a:cubicBezTo>
                    <a:pt x="790" y="813"/>
                    <a:pt x="780" y="810"/>
                    <a:pt x="783" y="817"/>
                  </a:cubicBezTo>
                  <a:close/>
                  <a:moveTo>
                    <a:pt x="719" y="801"/>
                  </a:moveTo>
                  <a:cubicBezTo>
                    <a:pt x="722" y="800"/>
                    <a:pt x="725" y="799"/>
                    <a:pt x="728" y="798"/>
                  </a:cubicBezTo>
                  <a:cubicBezTo>
                    <a:pt x="726" y="796"/>
                    <a:pt x="724" y="794"/>
                    <a:pt x="721" y="794"/>
                  </a:cubicBezTo>
                  <a:cubicBezTo>
                    <a:pt x="718" y="793"/>
                    <a:pt x="717" y="790"/>
                    <a:pt x="716" y="790"/>
                  </a:cubicBezTo>
                  <a:cubicBezTo>
                    <a:pt x="712" y="790"/>
                    <a:pt x="706" y="788"/>
                    <a:pt x="703" y="784"/>
                  </a:cubicBezTo>
                  <a:cubicBezTo>
                    <a:pt x="703" y="784"/>
                    <a:pt x="703" y="785"/>
                    <a:pt x="703" y="785"/>
                  </a:cubicBezTo>
                  <a:cubicBezTo>
                    <a:pt x="694" y="779"/>
                    <a:pt x="684" y="773"/>
                    <a:pt x="673" y="772"/>
                  </a:cubicBezTo>
                  <a:cubicBezTo>
                    <a:pt x="667" y="772"/>
                    <a:pt x="662" y="773"/>
                    <a:pt x="655" y="775"/>
                  </a:cubicBezTo>
                  <a:cubicBezTo>
                    <a:pt x="650" y="776"/>
                    <a:pt x="649" y="781"/>
                    <a:pt x="645" y="783"/>
                  </a:cubicBezTo>
                  <a:cubicBezTo>
                    <a:pt x="653" y="787"/>
                    <a:pt x="662" y="769"/>
                    <a:pt x="670" y="777"/>
                  </a:cubicBezTo>
                  <a:cubicBezTo>
                    <a:pt x="669" y="778"/>
                    <a:pt x="668" y="779"/>
                    <a:pt x="666" y="778"/>
                  </a:cubicBezTo>
                  <a:cubicBezTo>
                    <a:pt x="667" y="780"/>
                    <a:pt x="670" y="781"/>
                    <a:pt x="672" y="780"/>
                  </a:cubicBezTo>
                  <a:cubicBezTo>
                    <a:pt x="674" y="779"/>
                    <a:pt x="675" y="781"/>
                    <a:pt x="677" y="782"/>
                  </a:cubicBezTo>
                  <a:cubicBezTo>
                    <a:pt x="682" y="782"/>
                    <a:pt x="686" y="785"/>
                    <a:pt x="690" y="785"/>
                  </a:cubicBezTo>
                  <a:cubicBezTo>
                    <a:pt x="695" y="786"/>
                    <a:pt x="695" y="791"/>
                    <a:pt x="700" y="793"/>
                  </a:cubicBezTo>
                  <a:cubicBezTo>
                    <a:pt x="701" y="794"/>
                    <a:pt x="706" y="793"/>
                    <a:pt x="706" y="796"/>
                  </a:cubicBezTo>
                  <a:cubicBezTo>
                    <a:pt x="706" y="797"/>
                    <a:pt x="702" y="800"/>
                    <a:pt x="701" y="801"/>
                  </a:cubicBezTo>
                  <a:cubicBezTo>
                    <a:pt x="707" y="802"/>
                    <a:pt x="713" y="800"/>
                    <a:pt x="719" y="801"/>
                  </a:cubicBezTo>
                  <a:close/>
                  <a:moveTo>
                    <a:pt x="807" y="538"/>
                  </a:moveTo>
                  <a:cubicBezTo>
                    <a:pt x="803" y="545"/>
                    <a:pt x="809" y="547"/>
                    <a:pt x="814" y="549"/>
                  </a:cubicBezTo>
                  <a:cubicBezTo>
                    <a:pt x="819" y="551"/>
                    <a:pt x="820" y="548"/>
                    <a:pt x="823" y="545"/>
                  </a:cubicBezTo>
                  <a:cubicBezTo>
                    <a:pt x="818" y="544"/>
                    <a:pt x="814" y="544"/>
                    <a:pt x="809" y="543"/>
                  </a:cubicBezTo>
                  <a:cubicBezTo>
                    <a:pt x="808" y="542"/>
                    <a:pt x="807" y="540"/>
                    <a:pt x="807" y="538"/>
                  </a:cubicBezTo>
                  <a:close/>
                  <a:moveTo>
                    <a:pt x="804" y="508"/>
                  </a:moveTo>
                  <a:cubicBezTo>
                    <a:pt x="808" y="511"/>
                    <a:pt x="819" y="521"/>
                    <a:pt x="826" y="516"/>
                  </a:cubicBezTo>
                  <a:cubicBezTo>
                    <a:pt x="820" y="509"/>
                    <a:pt x="811" y="507"/>
                    <a:pt x="804" y="508"/>
                  </a:cubicBezTo>
                  <a:close/>
                  <a:moveTo>
                    <a:pt x="1031" y="1031"/>
                  </a:moveTo>
                  <a:cubicBezTo>
                    <a:pt x="1033" y="1042"/>
                    <a:pt x="1033" y="1041"/>
                    <a:pt x="1028" y="1050"/>
                  </a:cubicBezTo>
                  <a:cubicBezTo>
                    <a:pt x="1021" y="1060"/>
                    <a:pt x="1014" y="1069"/>
                    <a:pt x="1007" y="1079"/>
                  </a:cubicBezTo>
                  <a:cubicBezTo>
                    <a:pt x="1004" y="1084"/>
                    <a:pt x="1000" y="1088"/>
                    <a:pt x="999" y="1094"/>
                  </a:cubicBezTo>
                  <a:cubicBezTo>
                    <a:pt x="998" y="1108"/>
                    <a:pt x="997" y="1123"/>
                    <a:pt x="996" y="1138"/>
                  </a:cubicBezTo>
                  <a:cubicBezTo>
                    <a:pt x="996" y="1147"/>
                    <a:pt x="986" y="1157"/>
                    <a:pt x="981" y="1165"/>
                  </a:cubicBezTo>
                  <a:cubicBezTo>
                    <a:pt x="978" y="1168"/>
                    <a:pt x="977" y="1174"/>
                    <a:pt x="973" y="1174"/>
                  </a:cubicBezTo>
                  <a:cubicBezTo>
                    <a:pt x="969" y="1174"/>
                    <a:pt x="960" y="1173"/>
                    <a:pt x="957" y="1175"/>
                  </a:cubicBezTo>
                  <a:cubicBezTo>
                    <a:pt x="947" y="1182"/>
                    <a:pt x="937" y="1189"/>
                    <a:pt x="928" y="1195"/>
                  </a:cubicBezTo>
                  <a:cubicBezTo>
                    <a:pt x="926" y="1197"/>
                    <a:pt x="926" y="1211"/>
                    <a:pt x="926" y="1214"/>
                  </a:cubicBezTo>
                  <a:cubicBezTo>
                    <a:pt x="925" y="1217"/>
                    <a:pt x="926" y="1222"/>
                    <a:pt x="924" y="1224"/>
                  </a:cubicBezTo>
                  <a:cubicBezTo>
                    <a:pt x="916" y="1235"/>
                    <a:pt x="908" y="1245"/>
                    <a:pt x="900" y="1255"/>
                  </a:cubicBezTo>
                  <a:cubicBezTo>
                    <a:pt x="892" y="1265"/>
                    <a:pt x="885" y="1274"/>
                    <a:pt x="878" y="1284"/>
                  </a:cubicBezTo>
                  <a:cubicBezTo>
                    <a:pt x="876" y="1286"/>
                    <a:pt x="853" y="1276"/>
                    <a:pt x="849" y="1275"/>
                  </a:cubicBezTo>
                  <a:cubicBezTo>
                    <a:pt x="847" y="1283"/>
                    <a:pt x="860" y="1284"/>
                    <a:pt x="862" y="1291"/>
                  </a:cubicBezTo>
                  <a:cubicBezTo>
                    <a:pt x="862" y="1294"/>
                    <a:pt x="865" y="1300"/>
                    <a:pt x="864" y="1304"/>
                  </a:cubicBezTo>
                  <a:cubicBezTo>
                    <a:pt x="864" y="1307"/>
                    <a:pt x="859" y="1311"/>
                    <a:pt x="858" y="1313"/>
                  </a:cubicBezTo>
                  <a:cubicBezTo>
                    <a:pt x="853" y="1321"/>
                    <a:pt x="846" y="1320"/>
                    <a:pt x="839" y="1323"/>
                  </a:cubicBezTo>
                  <a:cubicBezTo>
                    <a:pt x="831" y="1325"/>
                    <a:pt x="827" y="1324"/>
                    <a:pt x="820" y="1323"/>
                  </a:cubicBezTo>
                  <a:cubicBezTo>
                    <a:pt x="821" y="1328"/>
                    <a:pt x="822" y="1330"/>
                    <a:pt x="821" y="1334"/>
                  </a:cubicBezTo>
                  <a:cubicBezTo>
                    <a:pt x="820" y="1337"/>
                    <a:pt x="821" y="1342"/>
                    <a:pt x="819" y="1343"/>
                  </a:cubicBezTo>
                  <a:cubicBezTo>
                    <a:pt x="812" y="1349"/>
                    <a:pt x="807" y="1346"/>
                    <a:pt x="799" y="1342"/>
                  </a:cubicBezTo>
                  <a:cubicBezTo>
                    <a:pt x="799" y="1346"/>
                    <a:pt x="798" y="1352"/>
                    <a:pt x="799" y="1355"/>
                  </a:cubicBezTo>
                  <a:cubicBezTo>
                    <a:pt x="799" y="1358"/>
                    <a:pt x="804" y="1363"/>
                    <a:pt x="803" y="1366"/>
                  </a:cubicBezTo>
                  <a:cubicBezTo>
                    <a:pt x="800" y="1371"/>
                    <a:pt x="798" y="1376"/>
                    <a:pt x="796" y="1382"/>
                  </a:cubicBezTo>
                  <a:cubicBezTo>
                    <a:pt x="793" y="1387"/>
                    <a:pt x="792" y="1386"/>
                    <a:pt x="787" y="1388"/>
                  </a:cubicBezTo>
                  <a:cubicBezTo>
                    <a:pt x="782" y="1389"/>
                    <a:pt x="782" y="1393"/>
                    <a:pt x="779" y="1397"/>
                  </a:cubicBezTo>
                  <a:cubicBezTo>
                    <a:pt x="778" y="1400"/>
                    <a:pt x="783" y="1405"/>
                    <a:pt x="785" y="1408"/>
                  </a:cubicBezTo>
                  <a:cubicBezTo>
                    <a:pt x="787" y="1411"/>
                    <a:pt x="794" y="1408"/>
                    <a:pt x="793" y="1413"/>
                  </a:cubicBezTo>
                  <a:cubicBezTo>
                    <a:pt x="791" y="1418"/>
                    <a:pt x="790" y="1419"/>
                    <a:pt x="787" y="1423"/>
                  </a:cubicBezTo>
                  <a:cubicBezTo>
                    <a:pt x="785" y="1426"/>
                    <a:pt x="781" y="1430"/>
                    <a:pt x="779" y="1434"/>
                  </a:cubicBezTo>
                  <a:cubicBezTo>
                    <a:pt x="777" y="1440"/>
                    <a:pt x="776" y="1441"/>
                    <a:pt x="770" y="1444"/>
                  </a:cubicBezTo>
                  <a:cubicBezTo>
                    <a:pt x="765" y="1447"/>
                    <a:pt x="771" y="1464"/>
                    <a:pt x="772" y="1470"/>
                  </a:cubicBezTo>
                  <a:cubicBezTo>
                    <a:pt x="772" y="1472"/>
                    <a:pt x="772" y="1477"/>
                    <a:pt x="774" y="1479"/>
                  </a:cubicBezTo>
                  <a:cubicBezTo>
                    <a:pt x="778" y="1482"/>
                    <a:pt x="782" y="1486"/>
                    <a:pt x="786" y="1489"/>
                  </a:cubicBezTo>
                  <a:cubicBezTo>
                    <a:pt x="793" y="1495"/>
                    <a:pt x="798" y="1494"/>
                    <a:pt x="807" y="1494"/>
                  </a:cubicBezTo>
                  <a:cubicBezTo>
                    <a:pt x="799" y="1498"/>
                    <a:pt x="791" y="1502"/>
                    <a:pt x="783" y="1506"/>
                  </a:cubicBezTo>
                  <a:cubicBezTo>
                    <a:pt x="776" y="1509"/>
                    <a:pt x="775" y="1507"/>
                    <a:pt x="768" y="1504"/>
                  </a:cubicBezTo>
                  <a:cubicBezTo>
                    <a:pt x="758" y="1499"/>
                    <a:pt x="748" y="1494"/>
                    <a:pt x="738" y="1489"/>
                  </a:cubicBezTo>
                  <a:cubicBezTo>
                    <a:pt x="733" y="1487"/>
                    <a:pt x="733" y="1481"/>
                    <a:pt x="730" y="1476"/>
                  </a:cubicBezTo>
                  <a:cubicBezTo>
                    <a:pt x="725" y="1463"/>
                    <a:pt x="716" y="1450"/>
                    <a:pt x="717" y="1436"/>
                  </a:cubicBezTo>
                  <a:cubicBezTo>
                    <a:pt x="720" y="1414"/>
                    <a:pt x="722" y="1393"/>
                    <a:pt x="725" y="1371"/>
                  </a:cubicBezTo>
                  <a:cubicBezTo>
                    <a:pt x="727" y="1350"/>
                    <a:pt x="728" y="1329"/>
                    <a:pt x="732" y="1308"/>
                  </a:cubicBezTo>
                  <a:cubicBezTo>
                    <a:pt x="737" y="1283"/>
                    <a:pt x="742" y="1257"/>
                    <a:pt x="747" y="1231"/>
                  </a:cubicBezTo>
                  <a:cubicBezTo>
                    <a:pt x="750" y="1215"/>
                    <a:pt x="753" y="1200"/>
                    <a:pt x="755" y="1184"/>
                  </a:cubicBezTo>
                  <a:cubicBezTo>
                    <a:pt x="757" y="1177"/>
                    <a:pt x="759" y="1170"/>
                    <a:pt x="759" y="1163"/>
                  </a:cubicBezTo>
                  <a:cubicBezTo>
                    <a:pt x="760" y="1157"/>
                    <a:pt x="758" y="1151"/>
                    <a:pt x="757" y="1145"/>
                  </a:cubicBezTo>
                  <a:cubicBezTo>
                    <a:pt x="757" y="1141"/>
                    <a:pt x="757" y="1132"/>
                    <a:pt x="755" y="1129"/>
                  </a:cubicBezTo>
                  <a:cubicBezTo>
                    <a:pt x="753" y="1126"/>
                    <a:pt x="746" y="1123"/>
                    <a:pt x="743" y="1121"/>
                  </a:cubicBezTo>
                  <a:cubicBezTo>
                    <a:pt x="737" y="1116"/>
                    <a:pt x="731" y="1112"/>
                    <a:pt x="725" y="1108"/>
                  </a:cubicBezTo>
                  <a:cubicBezTo>
                    <a:pt x="719" y="1104"/>
                    <a:pt x="717" y="1100"/>
                    <a:pt x="713" y="1093"/>
                  </a:cubicBezTo>
                  <a:cubicBezTo>
                    <a:pt x="706" y="1079"/>
                    <a:pt x="698" y="1065"/>
                    <a:pt x="691" y="1051"/>
                  </a:cubicBezTo>
                  <a:cubicBezTo>
                    <a:pt x="685" y="1039"/>
                    <a:pt x="679" y="1028"/>
                    <a:pt x="673" y="1016"/>
                  </a:cubicBezTo>
                  <a:cubicBezTo>
                    <a:pt x="669" y="1009"/>
                    <a:pt x="675" y="996"/>
                    <a:pt x="677" y="989"/>
                  </a:cubicBezTo>
                  <a:cubicBezTo>
                    <a:pt x="678" y="985"/>
                    <a:pt x="678" y="977"/>
                    <a:pt x="681" y="974"/>
                  </a:cubicBezTo>
                  <a:cubicBezTo>
                    <a:pt x="684" y="970"/>
                    <a:pt x="688" y="965"/>
                    <a:pt x="691" y="961"/>
                  </a:cubicBezTo>
                  <a:cubicBezTo>
                    <a:pt x="699" y="951"/>
                    <a:pt x="706" y="945"/>
                    <a:pt x="704" y="931"/>
                  </a:cubicBezTo>
                  <a:cubicBezTo>
                    <a:pt x="703" y="928"/>
                    <a:pt x="701" y="926"/>
                    <a:pt x="704" y="924"/>
                  </a:cubicBezTo>
                  <a:cubicBezTo>
                    <a:pt x="704" y="923"/>
                    <a:pt x="703" y="919"/>
                    <a:pt x="703" y="917"/>
                  </a:cubicBezTo>
                  <a:cubicBezTo>
                    <a:pt x="704" y="913"/>
                    <a:pt x="695" y="909"/>
                    <a:pt x="696" y="905"/>
                  </a:cubicBezTo>
                  <a:cubicBezTo>
                    <a:pt x="697" y="900"/>
                    <a:pt x="697" y="900"/>
                    <a:pt x="692" y="898"/>
                  </a:cubicBezTo>
                  <a:cubicBezTo>
                    <a:pt x="689" y="896"/>
                    <a:pt x="689" y="896"/>
                    <a:pt x="686" y="898"/>
                  </a:cubicBezTo>
                  <a:cubicBezTo>
                    <a:pt x="684" y="899"/>
                    <a:pt x="682" y="901"/>
                    <a:pt x="680" y="903"/>
                  </a:cubicBezTo>
                  <a:cubicBezTo>
                    <a:pt x="679" y="904"/>
                    <a:pt x="682" y="908"/>
                    <a:pt x="683" y="909"/>
                  </a:cubicBezTo>
                  <a:cubicBezTo>
                    <a:pt x="677" y="911"/>
                    <a:pt x="677" y="912"/>
                    <a:pt x="674" y="905"/>
                  </a:cubicBezTo>
                  <a:cubicBezTo>
                    <a:pt x="673" y="909"/>
                    <a:pt x="667" y="903"/>
                    <a:pt x="664" y="902"/>
                  </a:cubicBezTo>
                  <a:cubicBezTo>
                    <a:pt x="662" y="902"/>
                    <a:pt x="661" y="904"/>
                    <a:pt x="660" y="903"/>
                  </a:cubicBezTo>
                  <a:cubicBezTo>
                    <a:pt x="658" y="902"/>
                    <a:pt x="656" y="900"/>
                    <a:pt x="654" y="899"/>
                  </a:cubicBezTo>
                  <a:cubicBezTo>
                    <a:pt x="650" y="896"/>
                    <a:pt x="643" y="893"/>
                    <a:pt x="640" y="889"/>
                  </a:cubicBezTo>
                  <a:cubicBezTo>
                    <a:pt x="638" y="885"/>
                    <a:pt x="639" y="880"/>
                    <a:pt x="636" y="876"/>
                  </a:cubicBezTo>
                  <a:cubicBezTo>
                    <a:pt x="629" y="868"/>
                    <a:pt x="625" y="861"/>
                    <a:pt x="615" y="858"/>
                  </a:cubicBezTo>
                  <a:cubicBezTo>
                    <a:pt x="607" y="856"/>
                    <a:pt x="594" y="855"/>
                    <a:pt x="588" y="849"/>
                  </a:cubicBezTo>
                  <a:cubicBezTo>
                    <a:pt x="583" y="844"/>
                    <a:pt x="578" y="839"/>
                    <a:pt x="572" y="834"/>
                  </a:cubicBezTo>
                  <a:cubicBezTo>
                    <a:pt x="569" y="830"/>
                    <a:pt x="564" y="834"/>
                    <a:pt x="560" y="835"/>
                  </a:cubicBezTo>
                  <a:cubicBezTo>
                    <a:pt x="550" y="838"/>
                    <a:pt x="540" y="831"/>
                    <a:pt x="531" y="827"/>
                  </a:cubicBezTo>
                  <a:cubicBezTo>
                    <a:pt x="524" y="824"/>
                    <a:pt x="517" y="822"/>
                    <a:pt x="509" y="819"/>
                  </a:cubicBezTo>
                  <a:cubicBezTo>
                    <a:pt x="507" y="818"/>
                    <a:pt x="503" y="817"/>
                    <a:pt x="501" y="815"/>
                  </a:cubicBezTo>
                  <a:cubicBezTo>
                    <a:pt x="496" y="810"/>
                    <a:pt x="491" y="805"/>
                    <a:pt x="487" y="801"/>
                  </a:cubicBezTo>
                  <a:cubicBezTo>
                    <a:pt x="482" y="796"/>
                    <a:pt x="485" y="793"/>
                    <a:pt x="487" y="787"/>
                  </a:cubicBezTo>
                  <a:cubicBezTo>
                    <a:pt x="488" y="783"/>
                    <a:pt x="480" y="775"/>
                    <a:pt x="478" y="772"/>
                  </a:cubicBezTo>
                  <a:cubicBezTo>
                    <a:pt x="476" y="768"/>
                    <a:pt x="474" y="766"/>
                    <a:pt x="471" y="763"/>
                  </a:cubicBezTo>
                  <a:cubicBezTo>
                    <a:pt x="465" y="758"/>
                    <a:pt x="460" y="753"/>
                    <a:pt x="455" y="748"/>
                  </a:cubicBezTo>
                  <a:cubicBezTo>
                    <a:pt x="454" y="747"/>
                    <a:pt x="455" y="744"/>
                    <a:pt x="456" y="743"/>
                  </a:cubicBezTo>
                  <a:cubicBezTo>
                    <a:pt x="456" y="741"/>
                    <a:pt x="453" y="739"/>
                    <a:pt x="452" y="737"/>
                  </a:cubicBezTo>
                  <a:cubicBezTo>
                    <a:pt x="449" y="733"/>
                    <a:pt x="446" y="729"/>
                    <a:pt x="441" y="725"/>
                  </a:cubicBezTo>
                  <a:cubicBezTo>
                    <a:pt x="437" y="722"/>
                    <a:pt x="433" y="720"/>
                    <a:pt x="432" y="715"/>
                  </a:cubicBezTo>
                  <a:cubicBezTo>
                    <a:pt x="431" y="712"/>
                    <a:pt x="429" y="699"/>
                    <a:pt x="426" y="698"/>
                  </a:cubicBezTo>
                  <a:cubicBezTo>
                    <a:pt x="422" y="696"/>
                    <a:pt x="417" y="694"/>
                    <a:pt x="412" y="691"/>
                  </a:cubicBezTo>
                  <a:cubicBezTo>
                    <a:pt x="414" y="697"/>
                    <a:pt x="415" y="707"/>
                    <a:pt x="418" y="711"/>
                  </a:cubicBezTo>
                  <a:cubicBezTo>
                    <a:pt x="423" y="718"/>
                    <a:pt x="428" y="722"/>
                    <a:pt x="431" y="730"/>
                  </a:cubicBezTo>
                  <a:cubicBezTo>
                    <a:pt x="433" y="734"/>
                    <a:pt x="434" y="736"/>
                    <a:pt x="437" y="739"/>
                  </a:cubicBezTo>
                  <a:cubicBezTo>
                    <a:pt x="440" y="741"/>
                    <a:pt x="441" y="744"/>
                    <a:pt x="442" y="748"/>
                  </a:cubicBezTo>
                  <a:cubicBezTo>
                    <a:pt x="443" y="751"/>
                    <a:pt x="445" y="754"/>
                    <a:pt x="445" y="758"/>
                  </a:cubicBezTo>
                  <a:cubicBezTo>
                    <a:pt x="445" y="764"/>
                    <a:pt x="448" y="760"/>
                    <a:pt x="449" y="761"/>
                  </a:cubicBezTo>
                  <a:cubicBezTo>
                    <a:pt x="451" y="763"/>
                    <a:pt x="455" y="766"/>
                    <a:pt x="455" y="769"/>
                  </a:cubicBezTo>
                  <a:cubicBezTo>
                    <a:pt x="454" y="773"/>
                    <a:pt x="451" y="774"/>
                    <a:pt x="449" y="771"/>
                  </a:cubicBezTo>
                  <a:cubicBezTo>
                    <a:pt x="446" y="765"/>
                    <a:pt x="440" y="761"/>
                    <a:pt x="434" y="757"/>
                  </a:cubicBezTo>
                  <a:cubicBezTo>
                    <a:pt x="432" y="756"/>
                    <a:pt x="433" y="749"/>
                    <a:pt x="433" y="747"/>
                  </a:cubicBezTo>
                  <a:cubicBezTo>
                    <a:pt x="433" y="743"/>
                    <a:pt x="428" y="741"/>
                    <a:pt x="426" y="740"/>
                  </a:cubicBezTo>
                  <a:cubicBezTo>
                    <a:pt x="424" y="738"/>
                    <a:pt x="422" y="739"/>
                    <a:pt x="420" y="737"/>
                  </a:cubicBezTo>
                  <a:cubicBezTo>
                    <a:pt x="417" y="734"/>
                    <a:pt x="414" y="732"/>
                    <a:pt x="412" y="730"/>
                  </a:cubicBezTo>
                  <a:cubicBezTo>
                    <a:pt x="415" y="729"/>
                    <a:pt x="422" y="729"/>
                    <a:pt x="418" y="722"/>
                  </a:cubicBezTo>
                  <a:cubicBezTo>
                    <a:pt x="414" y="717"/>
                    <a:pt x="413" y="714"/>
                    <a:pt x="407" y="712"/>
                  </a:cubicBezTo>
                  <a:cubicBezTo>
                    <a:pt x="404" y="710"/>
                    <a:pt x="403" y="704"/>
                    <a:pt x="401" y="700"/>
                  </a:cubicBezTo>
                  <a:cubicBezTo>
                    <a:pt x="399" y="694"/>
                    <a:pt x="396" y="687"/>
                    <a:pt x="394" y="681"/>
                  </a:cubicBezTo>
                  <a:cubicBezTo>
                    <a:pt x="391" y="674"/>
                    <a:pt x="382" y="667"/>
                    <a:pt x="375" y="666"/>
                  </a:cubicBezTo>
                  <a:cubicBezTo>
                    <a:pt x="369" y="664"/>
                    <a:pt x="368" y="665"/>
                    <a:pt x="365" y="659"/>
                  </a:cubicBezTo>
                  <a:cubicBezTo>
                    <a:pt x="362" y="653"/>
                    <a:pt x="360" y="647"/>
                    <a:pt x="357" y="641"/>
                  </a:cubicBezTo>
                  <a:cubicBezTo>
                    <a:pt x="353" y="633"/>
                    <a:pt x="345" y="627"/>
                    <a:pt x="342" y="618"/>
                  </a:cubicBezTo>
                  <a:cubicBezTo>
                    <a:pt x="339" y="606"/>
                    <a:pt x="339" y="598"/>
                    <a:pt x="340" y="584"/>
                  </a:cubicBezTo>
                  <a:cubicBezTo>
                    <a:pt x="340" y="574"/>
                    <a:pt x="341" y="563"/>
                    <a:pt x="341" y="552"/>
                  </a:cubicBezTo>
                  <a:cubicBezTo>
                    <a:pt x="342" y="541"/>
                    <a:pt x="339" y="535"/>
                    <a:pt x="336" y="525"/>
                  </a:cubicBezTo>
                  <a:cubicBezTo>
                    <a:pt x="342" y="526"/>
                    <a:pt x="348" y="528"/>
                    <a:pt x="354" y="530"/>
                  </a:cubicBezTo>
                  <a:cubicBezTo>
                    <a:pt x="354" y="521"/>
                    <a:pt x="354" y="520"/>
                    <a:pt x="349" y="514"/>
                  </a:cubicBezTo>
                  <a:cubicBezTo>
                    <a:pt x="344" y="509"/>
                    <a:pt x="340" y="506"/>
                    <a:pt x="335" y="503"/>
                  </a:cubicBezTo>
                  <a:cubicBezTo>
                    <a:pt x="331" y="499"/>
                    <a:pt x="326" y="499"/>
                    <a:pt x="321" y="497"/>
                  </a:cubicBezTo>
                  <a:cubicBezTo>
                    <a:pt x="313" y="494"/>
                    <a:pt x="312" y="494"/>
                    <a:pt x="309" y="485"/>
                  </a:cubicBezTo>
                  <a:cubicBezTo>
                    <a:pt x="305" y="476"/>
                    <a:pt x="290" y="471"/>
                    <a:pt x="291" y="460"/>
                  </a:cubicBezTo>
                  <a:cubicBezTo>
                    <a:pt x="292" y="450"/>
                    <a:pt x="291" y="451"/>
                    <a:pt x="283" y="446"/>
                  </a:cubicBezTo>
                  <a:cubicBezTo>
                    <a:pt x="282" y="445"/>
                    <a:pt x="278" y="455"/>
                    <a:pt x="274" y="450"/>
                  </a:cubicBezTo>
                  <a:cubicBezTo>
                    <a:pt x="272" y="447"/>
                    <a:pt x="268" y="437"/>
                    <a:pt x="264" y="435"/>
                  </a:cubicBezTo>
                  <a:cubicBezTo>
                    <a:pt x="258" y="432"/>
                    <a:pt x="257" y="431"/>
                    <a:pt x="254" y="426"/>
                  </a:cubicBezTo>
                  <a:cubicBezTo>
                    <a:pt x="250" y="420"/>
                    <a:pt x="247" y="413"/>
                    <a:pt x="243" y="409"/>
                  </a:cubicBezTo>
                  <a:cubicBezTo>
                    <a:pt x="239" y="406"/>
                    <a:pt x="234" y="403"/>
                    <a:pt x="230" y="400"/>
                  </a:cubicBezTo>
                  <a:cubicBezTo>
                    <a:pt x="220" y="393"/>
                    <a:pt x="211" y="390"/>
                    <a:pt x="200" y="386"/>
                  </a:cubicBezTo>
                  <a:cubicBezTo>
                    <a:pt x="196" y="384"/>
                    <a:pt x="191" y="388"/>
                    <a:pt x="186" y="387"/>
                  </a:cubicBezTo>
                  <a:cubicBezTo>
                    <a:pt x="182" y="386"/>
                    <a:pt x="176" y="381"/>
                    <a:pt x="172" y="378"/>
                  </a:cubicBezTo>
                  <a:cubicBezTo>
                    <a:pt x="166" y="375"/>
                    <a:pt x="165" y="373"/>
                    <a:pt x="159" y="374"/>
                  </a:cubicBezTo>
                  <a:cubicBezTo>
                    <a:pt x="153" y="375"/>
                    <a:pt x="150" y="376"/>
                    <a:pt x="152" y="383"/>
                  </a:cubicBezTo>
                  <a:cubicBezTo>
                    <a:pt x="154" y="389"/>
                    <a:pt x="131" y="396"/>
                    <a:pt x="126" y="397"/>
                  </a:cubicBezTo>
                  <a:cubicBezTo>
                    <a:pt x="125" y="395"/>
                    <a:pt x="126" y="393"/>
                    <a:pt x="129" y="392"/>
                  </a:cubicBezTo>
                  <a:cubicBezTo>
                    <a:pt x="125" y="391"/>
                    <a:pt x="128" y="380"/>
                    <a:pt x="130" y="378"/>
                  </a:cubicBezTo>
                  <a:cubicBezTo>
                    <a:pt x="136" y="375"/>
                    <a:pt x="139" y="375"/>
                    <a:pt x="145" y="375"/>
                  </a:cubicBezTo>
                  <a:cubicBezTo>
                    <a:pt x="144" y="374"/>
                    <a:pt x="142" y="372"/>
                    <a:pt x="141" y="371"/>
                  </a:cubicBezTo>
                  <a:cubicBezTo>
                    <a:pt x="142" y="370"/>
                    <a:pt x="144" y="369"/>
                    <a:pt x="146" y="367"/>
                  </a:cubicBezTo>
                  <a:cubicBezTo>
                    <a:pt x="136" y="369"/>
                    <a:pt x="131" y="371"/>
                    <a:pt x="123" y="378"/>
                  </a:cubicBezTo>
                  <a:cubicBezTo>
                    <a:pt x="115" y="384"/>
                    <a:pt x="112" y="390"/>
                    <a:pt x="107" y="398"/>
                  </a:cubicBezTo>
                  <a:cubicBezTo>
                    <a:pt x="110" y="399"/>
                    <a:pt x="112" y="400"/>
                    <a:pt x="115" y="400"/>
                  </a:cubicBezTo>
                  <a:cubicBezTo>
                    <a:pt x="107" y="410"/>
                    <a:pt x="100" y="415"/>
                    <a:pt x="91" y="422"/>
                  </a:cubicBezTo>
                  <a:cubicBezTo>
                    <a:pt x="86" y="425"/>
                    <a:pt x="72" y="429"/>
                    <a:pt x="71" y="436"/>
                  </a:cubicBezTo>
                  <a:cubicBezTo>
                    <a:pt x="71" y="442"/>
                    <a:pt x="52" y="446"/>
                    <a:pt x="46" y="447"/>
                  </a:cubicBezTo>
                  <a:cubicBezTo>
                    <a:pt x="44" y="448"/>
                    <a:pt x="42" y="448"/>
                    <a:pt x="39" y="448"/>
                  </a:cubicBezTo>
                  <a:cubicBezTo>
                    <a:pt x="37" y="448"/>
                    <a:pt x="38" y="450"/>
                    <a:pt x="36" y="451"/>
                  </a:cubicBezTo>
                  <a:cubicBezTo>
                    <a:pt x="31" y="454"/>
                    <a:pt x="28" y="455"/>
                    <a:pt x="23" y="454"/>
                  </a:cubicBezTo>
                  <a:cubicBezTo>
                    <a:pt x="28" y="450"/>
                    <a:pt x="32" y="449"/>
                    <a:pt x="38" y="445"/>
                  </a:cubicBezTo>
                  <a:cubicBezTo>
                    <a:pt x="41" y="443"/>
                    <a:pt x="53" y="432"/>
                    <a:pt x="56" y="438"/>
                  </a:cubicBezTo>
                  <a:cubicBezTo>
                    <a:pt x="59" y="434"/>
                    <a:pt x="68" y="423"/>
                    <a:pt x="73" y="427"/>
                  </a:cubicBezTo>
                  <a:cubicBezTo>
                    <a:pt x="71" y="422"/>
                    <a:pt x="80" y="419"/>
                    <a:pt x="81" y="414"/>
                  </a:cubicBezTo>
                  <a:cubicBezTo>
                    <a:pt x="82" y="410"/>
                    <a:pt x="82" y="409"/>
                    <a:pt x="85" y="406"/>
                  </a:cubicBezTo>
                  <a:cubicBezTo>
                    <a:pt x="86" y="404"/>
                    <a:pt x="88" y="403"/>
                    <a:pt x="86" y="400"/>
                  </a:cubicBezTo>
                  <a:cubicBezTo>
                    <a:pt x="80" y="403"/>
                    <a:pt x="74" y="409"/>
                    <a:pt x="67" y="404"/>
                  </a:cubicBezTo>
                  <a:cubicBezTo>
                    <a:pt x="65" y="403"/>
                    <a:pt x="61" y="398"/>
                    <a:pt x="58" y="399"/>
                  </a:cubicBezTo>
                  <a:cubicBezTo>
                    <a:pt x="55" y="400"/>
                    <a:pt x="52" y="402"/>
                    <a:pt x="48" y="403"/>
                  </a:cubicBezTo>
                  <a:cubicBezTo>
                    <a:pt x="47" y="397"/>
                    <a:pt x="46" y="390"/>
                    <a:pt x="45" y="383"/>
                  </a:cubicBezTo>
                  <a:cubicBezTo>
                    <a:pt x="43" y="384"/>
                    <a:pt x="35" y="390"/>
                    <a:pt x="34" y="390"/>
                  </a:cubicBezTo>
                  <a:cubicBezTo>
                    <a:pt x="31" y="387"/>
                    <a:pt x="25" y="384"/>
                    <a:pt x="22" y="380"/>
                  </a:cubicBezTo>
                  <a:cubicBezTo>
                    <a:pt x="20" y="376"/>
                    <a:pt x="20" y="369"/>
                    <a:pt x="19" y="364"/>
                  </a:cubicBezTo>
                  <a:cubicBezTo>
                    <a:pt x="18" y="360"/>
                    <a:pt x="21" y="357"/>
                    <a:pt x="23" y="354"/>
                  </a:cubicBezTo>
                  <a:cubicBezTo>
                    <a:pt x="27" y="348"/>
                    <a:pt x="26" y="346"/>
                    <a:pt x="33" y="347"/>
                  </a:cubicBezTo>
                  <a:cubicBezTo>
                    <a:pt x="39" y="348"/>
                    <a:pt x="39" y="343"/>
                    <a:pt x="44" y="341"/>
                  </a:cubicBezTo>
                  <a:cubicBezTo>
                    <a:pt x="49" y="339"/>
                    <a:pt x="53" y="343"/>
                    <a:pt x="55" y="337"/>
                  </a:cubicBezTo>
                  <a:cubicBezTo>
                    <a:pt x="57" y="332"/>
                    <a:pt x="55" y="331"/>
                    <a:pt x="51" y="327"/>
                  </a:cubicBezTo>
                  <a:cubicBezTo>
                    <a:pt x="53" y="327"/>
                    <a:pt x="54" y="326"/>
                    <a:pt x="56" y="325"/>
                  </a:cubicBezTo>
                  <a:cubicBezTo>
                    <a:pt x="54" y="319"/>
                    <a:pt x="49" y="324"/>
                    <a:pt x="45" y="326"/>
                  </a:cubicBezTo>
                  <a:cubicBezTo>
                    <a:pt x="40" y="329"/>
                    <a:pt x="40" y="326"/>
                    <a:pt x="35" y="326"/>
                  </a:cubicBezTo>
                  <a:cubicBezTo>
                    <a:pt x="26" y="328"/>
                    <a:pt x="16" y="329"/>
                    <a:pt x="11" y="319"/>
                  </a:cubicBezTo>
                  <a:cubicBezTo>
                    <a:pt x="12" y="319"/>
                    <a:pt x="13" y="318"/>
                    <a:pt x="14" y="318"/>
                  </a:cubicBezTo>
                  <a:cubicBezTo>
                    <a:pt x="9" y="316"/>
                    <a:pt x="3" y="315"/>
                    <a:pt x="0" y="311"/>
                  </a:cubicBezTo>
                  <a:cubicBezTo>
                    <a:pt x="7" y="308"/>
                    <a:pt x="12" y="304"/>
                    <a:pt x="19" y="304"/>
                  </a:cubicBezTo>
                  <a:cubicBezTo>
                    <a:pt x="18" y="304"/>
                    <a:pt x="18" y="303"/>
                    <a:pt x="17" y="302"/>
                  </a:cubicBezTo>
                  <a:cubicBezTo>
                    <a:pt x="23" y="299"/>
                    <a:pt x="26" y="298"/>
                    <a:pt x="32" y="298"/>
                  </a:cubicBezTo>
                  <a:cubicBezTo>
                    <a:pt x="32" y="305"/>
                    <a:pt x="38" y="304"/>
                    <a:pt x="43" y="306"/>
                  </a:cubicBezTo>
                  <a:cubicBezTo>
                    <a:pt x="48" y="307"/>
                    <a:pt x="50" y="305"/>
                    <a:pt x="54" y="302"/>
                  </a:cubicBezTo>
                  <a:cubicBezTo>
                    <a:pt x="52" y="301"/>
                    <a:pt x="50" y="300"/>
                    <a:pt x="48" y="299"/>
                  </a:cubicBezTo>
                  <a:cubicBezTo>
                    <a:pt x="49" y="299"/>
                    <a:pt x="50" y="299"/>
                    <a:pt x="51" y="298"/>
                  </a:cubicBezTo>
                  <a:cubicBezTo>
                    <a:pt x="48" y="297"/>
                    <a:pt x="48" y="295"/>
                    <a:pt x="50" y="293"/>
                  </a:cubicBezTo>
                  <a:cubicBezTo>
                    <a:pt x="45" y="292"/>
                    <a:pt x="40" y="292"/>
                    <a:pt x="35" y="290"/>
                  </a:cubicBezTo>
                  <a:cubicBezTo>
                    <a:pt x="31" y="289"/>
                    <a:pt x="31" y="282"/>
                    <a:pt x="27" y="280"/>
                  </a:cubicBezTo>
                  <a:cubicBezTo>
                    <a:pt x="25" y="279"/>
                    <a:pt x="13" y="276"/>
                    <a:pt x="12" y="273"/>
                  </a:cubicBezTo>
                  <a:cubicBezTo>
                    <a:pt x="11" y="272"/>
                    <a:pt x="14" y="266"/>
                    <a:pt x="14" y="265"/>
                  </a:cubicBezTo>
                  <a:cubicBezTo>
                    <a:pt x="15" y="264"/>
                    <a:pt x="17" y="264"/>
                    <a:pt x="18" y="264"/>
                  </a:cubicBezTo>
                  <a:cubicBezTo>
                    <a:pt x="22" y="264"/>
                    <a:pt x="29" y="265"/>
                    <a:pt x="32" y="261"/>
                  </a:cubicBezTo>
                  <a:cubicBezTo>
                    <a:pt x="35" y="257"/>
                    <a:pt x="38" y="252"/>
                    <a:pt x="42" y="248"/>
                  </a:cubicBezTo>
                  <a:cubicBezTo>
                    <a:pt x="49" y="242"/>
                    <a:pt x="58" y="238"/>
                    <a:pt x="67" y="236"/>
                  </a:cubicBezTo>
                  <a:cubicBezTo>
                    <a:pt x="73" y="235"/>
                    <a:pt x="78" y="235"/>
                    <a:pt x="82" y="232"/>
                  </a:cubicBezTo>
                  <a:cubicBezTo>
                    <a:pt x="89" y="226"/>
                    <a:pt x="89" y="226"/>
                    <a:pt x="96" y="230"/>
                  </a:cubicBezTo>
                  <a:cubicBezTo>
                    <a:pt x="102" y="234"/>
                    <a:pt x="120" y="229"/>
                    <a:pt x="123" y="237"/>
                  </a:cubicBezTo>
                  <a:cubicBezTo>
                    <a:pt x="125" y="242"/>
                    <a:pt x="144" y="242"/>
                    <a:pt x="150" y="243"/>
                  </a:cubicBezTo>
                  <a:cubicBezTo>
                    <a:pt x="159" y="244"/>
                    <a:pt x="169" y="245"/>
                    <a:pt x="178" y="247"/>
                  </a:cubicBezTo>
                  <a:cubicBezTo>
                    <a:pt x="192" y="249"/>
                    <a:pt x="206" y="252"/>
                    <a:pt x="220" y="254"/>
                  </a:cubicBezTo>
                  <a:cubicBezTo>
                    <a:pt x="229" y="256"/>
                    <a:pt x="237" y="261"/>
                    <a:pt x="246" y="265"/>
                  </a:cubicBezTo>
                  <a:cubicBezTo>
                    <a:pt x="247" y="265"/>
                    <a:pt x="257" y="254"/>
                    <a:pt x="258" y="252"/>
                  </a:cubicBezTo>
                  <a:cubicBezTo>
                    <a:pt x="261" y="249"/>
                    <a:pt x="266" y="257"/>
                    <a:pt x="269" y="256"/>
                  </a:cubicBezTo>
                  <a:cubicBezTo>
                    <a:pt x="274" y="254"/>
                    <a:pt x="296" y="240"/>
                    <a:pt x="299" y="246"/>
                  </a:cubicBezTo>
                  <a:cubicBezTo>
                    <a:pt x="291" y="250"/>
                    <a:pt x="283" y="254"/>
                    <a:pt x="275" y="258"/>
                  </a:cubicBezTo>
                  <a:cubicBezTo>
                    <a:pt x="281" y="263"/>
                    <a:pt x="302" y="245"/>
                    <a:pt x="303" y="252"/>
                  </a:cubicBezTo>
                  <a:cubicBezTo>
                    <a:pt x="306" y="249"/>
                    <a:pt x="308" y="247"/>
                    <a:pt x="311" y="244"/>
                  </a:cubicBezTo>
                  <a:cubicBezTo>
                    <a:pt x="312" y="242"/>
                    <a:pt x="308" y="241"/>
                    <a:pt x="311" y="238"/>
                  </a:cubicBezTo>
                  <a:cubicBezTo>
                    <a:pt x="317" y="245"/>
                    <a:pt x="323" y="252"/>
                    <a:pt x="330" y="258"/>
                  </a:cubicBezTo>
                  <a:cubicBezTo>
                    <a:pt x="332" y="251"/>
                    <a:pt x="333" y="249"/>
                    <a:pt x="338" y="245"/>
                  </a:cubicBezTo>
                  <a:cubicBezTo>
                    <a:pt x="341" y="248"/>
                    <a:pt x="336" y="249"/>
                    <a:pt x="340" y="252"/>
                  </a:cubicBezTo>
                  <a:cubicBezTo>
                    <a:pt x="342" y="253"/>
                    <a:pt x="339" y="256"/>
                    <a:pt x="338" y="257"/>
                  </a:cubicBezTo>
                  <a:cubicBezTo>
                    <a:pt x="341" y="257"/>
                    <a:pt x="346" y="257"/>
                    <a:pt x="348" y="255"/>
                  </a:cubicBezTo>
                  <a:cubicBezTo>
                    <a:pt x="349" y="254"/>
                    <a:pt x="347" y="251"/>
                    <a:pt x="349" y="251"/>
                  </a:cubicBezTo>
                  <a:cubicBezTo>
                    <a:pt x="350" y="250"/>
                    <a:pt x="352" y="250"/>
                    <a:pt x="353" y="250"/>
                  </a:cubicBezTo>
                  <a:cubicBezTo>
                    <a:pt x="358" y="249"/>
                    <a:pt x="366" y="254"/>
                    <a:pt x="371" y="257"/>
                  </a:cubicBezTo>
                  <a:cubicBezTo>
                    <a:pt x="381" y="261"/>
                    <a:pt x="392" y="263"/>
                    <a:pt x="403" y="265"/>
                  </a:cubicBezTo>
                  <a:cubicBezTo>
                    <a:pt x="403" y="265"/>
                    <a:pt x="402" y="264"/>
                    <a:pt x="402" y="263"/>
                  </a:cubicBezTo>
                  <a:cubicBezTo>
                    <a:pt x="409" y="263"/>
                    <a:pt x="413" y="267"/>
                    <a:pt x="419" y="270"/>
                  </a:cubicBezTo>
                  <a:cubicBezTo>
                    <a:pt x="423" y="274"/>
                    <a:pt x="410" y="278"/>
                    <a:pt x="409" y="279"/>
                  </a:cubicBezTo>
                  <a:cubicBezTo>
                    <a:pt x="413" y="280"/>
                    <a:pt x="418" y="282"/>
                    <a:pt x="423" y="282"/>
                  </a:cubicBezTo>
                  <a:cubicBezTo>
                    <a:pt x="430" y="281"/>
                    <a:pt x="438" y="281"/>
                    <a:pt x="446" y="280"/>
                  </a:cubicBezTo>
                  <a:cubicBezTo>
                    <a:pt x="449" y="280"/>
                    <a:pt x="456" y="279"/>
                    <a:pt x="458" y="283"/>
                  </a:cubicBezTo>
                  <a:cubicBezTo>
                    <a:pt x="462" y="288"/>
                    <a:pt x="465" y="293"/>
                    <a:pt x="469" y="299"/>
                  </a:cubicBezTo>
                  <a:cubicBezTo>
                    <a:pt x="468" y="296"/>
                    <a:pt x="468" y="294"/>
                    <a:pt x="467" y="292"/>
                  </a:cubicBezTo>
                  <a:cubicBezTo>
                    <a:pt x="467" y="290"/>
                    <a:pt x="468" y="289"/>
                    <a:pt x="468" y="288"/>
                  </a:cubicBezTo>
                  <a:cubicBezTo>
                    <a:pt x="467" y="282"/>
                    <a:pt x="465" y="283"/>
                    <a:pt x="468" y="278"/>
                  </a:cubicBezTo>
                  <a:cubicBezTo>
                    <a:pt x="470" y="275"/>
                    <a:pt x="486" y="274"/>
                    <a:pt x="482" y="269"/>
                  </a:cubicBezTo>
                  <a:cubicBezTo>
                    <a:pt x="475" y="272"/>
                    <a:pt x="469" y="274"/>
                    <a:pt x="461" y="274"/>
                  </a:cubicBezTo>
                  <a:cubicBezTo>
                    <a:pt x="463" y="267"/>
                    <a:pt x="465" y="268"/>
                    <a:pt x="472" y="266"/>
                  </a:cubicBezTo>
                  <a:cubicBezTo>
                    <a:pt x="478" y="263"/>
                    <a:pt x="479" y="263"/>
                    <a:pt x="485" y="266"/>
                  </a:cubicBezTo>
                  <a:cubicBezTo>
                    <a:pt x="487" y="267"/>
                    <a:pt x="488" y="271"/>
                    <a:pt x="489" y="273"/>
                  </a:cubicBezTo>
                  <a:cubicBezTo>
                    <a:pt x="490" y="275"/>
                    <a:pt x="492" y="275"/>
                    <a:pt x="494" y="276"/>
                  </a:cubicBezTo>
                  <a:cubicBezTo>
                    <a:pt x="499" y="277"/>
                    <a:pt x="504" y="278"/>
                    <a:pt x="509" y="280"/>
                  </a:cubicBezTo>
                  <a:cubicBezTo>
                    <a:pt x="513" y="282"/>
                    <a:pt x="535" y="284"/>
                    <a:pt x="536" y="281"/>
                  </a:cubicBezTo>
                  <a:cubicBezTo>
                    <a:pt x="537" y="275"/>
                    <a:pt x="538" y="272"/>
                    <a:pt x="545" y="272"/>
                  </a:cubicBezTo>
                  <a:cubicBezTo>
                    <a:pt x="549" y="272"/>
                    <a:pt x="554" y="274"/>
                    <a:pt x="558" y="275"/>
                  </a:cubicBezTo>
                  <a:cubicBezTo>
                    <a:pt x="558" y="277"/>
                    <a:pt x="555" y="284"/>
                    <a:pt x="556" y="285"/>
                  </a:cubicBezTo>
                  <a:cubicBezTo>
                    <a:pt x="556" y="287"/>
                    <a:pt x="562" y="290"/>
                    <a:pt x="564" y="291"/>
                  </a:cubicBezTo>
                  <a:cubicBezTo>
                    <a:pt x="562" y="284"/>
                    <a:pt x="559" y="278"/>
                    <a:pt x="568" y="276"/>
                  </a:cubicBezTo>
                  <a:cubicBezTo>
                    <a:pt x="572" y="276"/>
                    <a:pt x="574" y="273"/>
                    <a:pt x="576" y="270"/>
                  </a:cubicBezTo>
                  <a:cubicBezTo>
                    <a:pt x="578" y="268"/>
                    <a:pt x="577" y="266"/>
                    <a:pt x="577" y="263"/>
                  </a:cubicBezTo>
                  <a:cubicBezTo>
                    <a:pt x="574" y="264"/>
                    <a:pt x="572" y="265"/>
                    <a:pt x="570" y="266"/>
                  </a:cubicBezTo>
                  <a:cubicBezTo>
                    <a:pt x="569" y="259"/>
                    <a:pt x="574" y="258"/>
                    <a:pt x="579" y="258"/>
                  </a:cubicBezTo>
                  <a:cubicBezTo>
                    <a:pt x="579" y="252"/>
                    <a:pt x="574" y="256"/>
                    <a:pt x="570" y="255"/>
                  </a:cubicBezTo>
                  <a:cubicBezTo>
                    <a:pt x="568" y="254"/>
                    <a:pt x="558" y="252"/>
                    <a:pt x="557" y="249"/>
                  </a:cubicBezTo>
                  <a:cubicBezTo>
                    <a:pt x="555" y="243"/>
                    <a:pt x="555" y="239"/>
                    <a:pt x="555" y="233"/>
                  </a:cubicBezTo>
                  <a:cubicBezTo>
                    <a:pt x="555" y="226"/>
                    <a:pt x="558" y="225"/>
                    <a:pt x="563" y="227"/>
                  </a:cubicBezTo>
                  <a:cubicBezTo>
                    <a:pt x="564" y="224"/>
                    <a:pt x="562" y="223"/>
                    <a:pt x="559" y="223"/>
                  </a:cubicBezTo>
                  <a:cubicBezTo>
                    <a:pt x="564" y="220"/>
                    <a:pt x="564" y="221"/>
                    <a:pt x="564" y="215"/>
                  </a:cubicBezTo>
                  <a:cubicBezTo>
                    <a:pt x="564" y="209"/>
                    <a:pt x="564" y="207"/>
                    <a:pt x="562" y="203"/>
                  </a:cubicBezTo>
                  <a:cubicBezTo>
                    <a:pt x="560" y="199"/>
                    <a:pt x="561" y="194"/>
                    <a:pt x="561" y="191"/>
                  </a:cubicBezTo>
                  <a:cubicBezTo>
                    <a:pt x="562" y="187"/>
                    <a:pt x="567" y="189"/>
                    <a:pt x="569" y="189"/>
                  </a:cubicBezTo>
                  <a:cubicBezTo>
                    <a:pt x="560" y="180"/>
                    <a:pt x="575" y="182"/>
                    <a:pt x="581" y="182"/>
                  </a:cubicBezTo>
                  <a:cubicBezTo>
                    <a:pt x="590" y="182"/>
                    <a:pt x="595" y="183"/>
                    <a:pt x="603" y="185"/>
                  </a:cubicBezTo>
                  <a:cubicBezTo>
                    <a:pt x="600" y="190"/>
                    <a:pt x="595" y="201"/>
                    <a:pt x="591" y="204"/>
                  </a:cubicBezTo>
                  <a:cubicBezTo>
                    <a:pt x="586" y="206"/>
                    <a:pt x="576" y="204"/>
                    <a:pt x="572" y="204"/>
                  </a:cubicBezTo>
                  <a:cubicBezTo>
                    <a:pt x="586" y="206"/>
                    <a:pt x="570" y="215"/>
                    <a:pt x="570" y="220"/>
                  </a:cubicBezTo>
                  <a:cubicBezTo>
                    <a:pt x="578" y="219"/>
                    <a:pt x="582" y="225"/>
                    <a:pt x="583" y="232"/>
                  </a:cubicBezTo>
                  <a:cubicBezTo>
                    <a:pt x="584" y="236"/>
                    <a:pt x="591" y="242"/>
                    <a:pt x="594" y="245"/>
                  </a:cubicBezTo>
                  <a:cubicBezTo>
                    <a:pt x="590" y="247"/>
                    <a:pt x="587" y="250"/>
                    <a:pt x="583" y="252"/>
                  </a:cubicBezTo>
                  <a:cubicBezTo>
                    <a:pt x="587" y="253"/>
                    <a:pt x="590" y="256"/>
                    <a:pt x="593" y="254"/>
                  </a:cubicBezTo>
                  <a:cubicBezTo>
                    <a:pt x="596" y="251"/>
                    <a:pt x="599" y="254"/>
                    <a:pt x="603" y="256"/>
                  </a:cubicBezTo>
                  <a:cubicBezTo>
                    <a:pt x="601" y="257"/>
                    <a:pt x="599" y="258"/>
                    <a:pt x="597" y="259"/>
                  </a:cubicBezTo>
                  <a:cubicBezTo>
                    <a:pt x="601" y="262"/>
                    <a:pt x="603" y="262"/>
                    <a:pt x="602" y="267"/>
                  </a:cubicBezTo>
                  <a:cubicBezTo>
                    <a:pt x="600" y="271"/>
                    <a:pt x="600" y="272"/>
                    <a:pt x="604" y="275"/>
                  </a:cubicBezTo>
                  <a:cubicBezTo>
                    <a:pt x="606" y="271"/>
                    <a:pt x="608" y="270"/>
                    <a:pt x="608" y="265"/>
                  </a:cubicBezTo>
                  <a:cubicBezTo>
                    <a:pt x="608" y="264"/>
                    <a:pt x="609" y="257"/>
                    <a:pt x="612" y="259"/>
                  </a:cubicBezTo>
                  <a:cubicBezTo>
                    <a:pt x="614" y="260"/>
                    <a:pt x="621" y="262"/>
                    <a:pt x="621" y="265"/>
                  </a:cubicBezTo>
                  <a:cubicBezTo>
                    <a:pt x="622" y="269"/>
                    <a:pt x="625" y="273"/>
                    <a:pt x="620" y="275"/>
                  </a:cubicBezTo>
                  <a:cubicBezTo>
                    <a:pt x="620" y="274"/>
                    <a:pt x="619" y="273"/>
                    <a:pt x="619" y="272"/>
                  </a:cubicBezTo>
                  <a:cubicBezTo>
                    <a:pt x="609" y="277"/>
                    <a:pt x="631" y="297"/>
                    <a:pt x="632" y="286"/>
                  </a:cubicBezTo>
                  <a:cubicBezTo>
                    <a:pt x="633" y="283"/>
                    <a:pt x="632" y="282"/>
                    <a:pt x="634" y="280"/>
                  </a:cubicBezTo>
                  <a:cubicBezTo>
                    <a:pt x="635" y="279"/>
                    <a:pt x="639" y="277"/>
                    <a:pt x="639" y="275"/>
                  </a:cubicBezTo>
                  <a:cubicBezTo>
                    <a:pt x="639" y="267"/>
                    <a:pt x="639" y="268"/>
                    <a:pt x="646" y="265"/>
                  </a:cubicBezTo>
                  <a:cubicBezTo>
                    <a:pt x="643" y="260"/>
                    <a:pt x="640" y="258"/>
                    <a:pt x="641" y="253"/>
                  </a:cubicBezTo>
                  <a:cubicBezTo>
                    <a:pt x="642" y="248"/>
                    <a:pt x="645" y="250"/>
                    <a:pt x="650" y="250"/>
                  </a:cubicBezTo>
                  <a:cubicBezTo>
                    <a:pt x="652" y="251"/>
                    <a:pt x="660" y="251"/>
                    <a:pt x="662" y="253"/>
                  </a:cubicBezTo>
                  <a:cubicBezTo>
                    <a:pt x="666" y="257"/>
                    <a:pt x="667" y="258"/>
                    <a:pt x="673" y="259"/>
                  </a:cubicBezTo>
                  <a:cubicBezTo>
                    <a:pt x="671" y="263"/>
                    <a:pt x="674" y="266"/>
                    <a:pt x="672" y="269"/>
                  </a:cubicBezTo>
                  <a:cubicBezTo>
                    <a:pt x="670" y="271"/>
                    <a:pt x="665" y="270"/>
                    <a:pt x="663" y="270"/>
                  </a:cubicBezTo>
                  <a:cubicBezTo>
                    <a:pt x="665" y="275"/>
                    <a:pt x="666" y="279"/>
                    <a:pt x="669" y="282"/>
                  </a:cubicBezTo>
                  <a:cubicBezTo>
                    <a:pt x="673" y="285"/>
                    <a:pt x="675" y="288"/>
                    <a:pt x="671" y="293"/>
                  </a:cubicBezTo>
                  <a:cubicBezTo>
                    <a:pt x="668" y="296"/>
                    <a:pt x="662" y="298"/>
                    <a:pt x="659" y="300"/>
                  </a:cubicBezTo>
                  <a:cubicBezTo>
                    <a:pt x="655" y="302"/>
                    <a:pt x="653" y="298"/>
                    <a:pt x="650" y="295"/>
                  </a:cubicBezTo>
                  <a:cubicBezTo>
                    <a:pt x="652" y="298"/>
                    <a:pt x="653" y="301"/>
                    <a:pt x="654" y="304"/>
                  </a:cubicBezTo>
                  <a:cubicBezTo>
                    <a:pt x="652" y="303"/>
                    <a:pt x="650" y="302"/>
                    <a:pt x="648" y="301"/>
                  </a:cubicBezTo>
                  <a:cubicBezTo>
                    <a:pt x="648" y="302"/>
                    <a:pt x="648" y="303"/>
                    <a:pt x="649" y="304"/>
                  </a:cubicBezTo>
                  <a:cubicBezTo>
                    <a:pt x="646" y="303"/>
                    <a:pt x="644" y="303"/>
                    <a:pt x="642" y="302"/>
                  </a:cubicBezTo>
                  <a:cubicBezTo>
                    <a:pt x="641" y="302"/>
                    <a:pt x="642" y="298"/>
                    <a:pt x="640" y="298"/>
                  </a:cubicBezTo>
                  <a:cubicBezTo>
                    <a:pt x="637" y="298"/>
                    <a:pt x="633" y="297"/>
                    <a:pt x="631" y="301"/>
                  </a:cubicBezTo>
                  <a:cubicBezTo>
                    <a:pt x="633" y="302"/>
                    <a:pt x="635" y="303"/>
                    <a:pt x="637" y="304"/>
                  </a:cubicBezTo>
                  <a:cubicBezTo>
                    <a:pt x="635" y="308"/>
                    <a:pt x="633" y="312"/>
                    <a:pt x="630" y="313"/>
                  </a:cubicBezTo>
                  <a:cubicBezTo>
                    <a:pt x="625" y="316"/>
                    <a:pt x="623" y="314"/>
                    <a:pt x="618" y="311"/>
                  </a:cubicBezTo>
                  <a:cubicBezTo>
                    <a:pt x="610" y="307"/>
                    <a:pt x="604" y="308"/>
                    <a:pt x="595" y="307"/>
                  </a:cubicBezTo>
                  <a:cubicBezTo>
                    <a:pt x="601" y="310"/>
                    <a:pt x="607" y="313"/>
                    <a:pt x="613" y="316"/>
                  </a:cubicBezTo>
                  <a:cubicBezTo>
                    <a:pt x="617" y="318"/>
                    <a:pt x="624" y="318"/>
                    <a:pt x="629" y="318"/>
                  </a:cubicBezTo>
                  <a:cubicBezTo>
                    <a:pt x="627" y="321"/>
                    <a:pt x="624" y="330"/>
                    <a:pt x="621" y="332"/>
                  </a:cubicBezTo>
                  <a:cubicBezTo>
                    <a:pt x="619" y="333"/>
                    <a:pt x="617" y="335"/>
                    <a:pt x="615" y="334"/>
                  </a:cubicBezTo>
                  <a:cubicBezTo>
                    <a:pt x="612" y="334"/>
                    <a:pt x="610" y="333"/>
                    <a:pt x="608" y="335"/>
                  </a:cubicBezTo>
                  <a:cubicBezTo>
                    <a:pt x="601" y="339"/>
                    <a:pt x="600" y="340"/>
                    <a:pt x="593" y="337"/>
                  </a:cubicBezTo>
                  <a:cubicBezTo>
                    <a:pt x="588" y="336"/>
                    <a:pt x="584" y="335"/>
                    <a:pt x="579" y="334"/>
                  </a:cubicBezTo>
                  <a:cubicBezTo>
                    <a:pt x="582" y="335"/>
                    <a:pt x="585" y="336"/>
                    <a:pt x="588" y="338"/>
                  </a:cubicBezTo>
                  <a:cubicBezTo>
                    <a:pt x="588" y="339"/>
                    <a:pt x="587" y="339"/>
                    <a:pt x="586" y="340"/>
                  </a:cubicBezTo>
                  <a:cubicBezTo>
                    <a:pt x="591" y="339"/>
                    <a:pt x="592" y="339"/>
                    <a:pt x="597" y="341"/>
                  </a:cubicBezTo>
                  <a:cubicBezTo>
                    <a:pt x="599" y="343"/>
                    <a:pt x="603" y="346"/>
                    <a:pt x="599" y="348"/>
                  </a:cubicBezTo>
                  <a:cubicBezTo>
                    <a:pt x="595" y="350"/>
                    <a:pt x="593" y="350"/>
                    <a:pt x="588" y="350"/>
                  </a:cubicBezTo>
                  <a:cubicBezTo>
                    <a:pt x="586" y="350"/>
                    <a:pt x="584" y="355"/>
                    <a:pt x="583" y="356"/>
                  </a:cubicBezTo>
                  <a:cubicBezTo>
                    <a:pt x="579" y="362"/>
                    <a:pt x="573" y="369"/>
                    <a:pt x="572" y="376"/>
                  </a:cubicBezTo>
                  <a:cubicBezTo>
                    <a:pt x="570" y="384"/>
                    <a:pt x="569" y="392"/>
                    <a:pt x="567" y="400"/>
                  </a:cubicBezTo>
                  <a:cubicBezTo>
                    <a:pt x="570" y="401"/>
                    <a:pt x="577" y="401"/>
                    <a:pt x="580" y="403"/>
                  </a:cubicBezTo>
                  <a:cubicBezTo>
                    <a:pt x="582" y="406"/>
                    <a:pt x="584" y="415"/>
                    <a:pt x="585" y="419"/>
                  </a:cubicBezTo>
                  <a:cubicBezTo>
                    <a:pt x="588" y="426"/>
                    <a:pt x="589" y="423"/>
                    <a:pt x="596" y="422"/>
                  </a:cubicBezTo>
                  <a:cubicBezTo>
                    <a:pt x="599" y="421"/>
                    <a:pt x="603" y="423"/>
                    <a:pt x="606" y="424"/>
                  </a:cubicBezTo>
                  <a:cubicBezTo>
                    <a:pt x="615" y="428"/>
                    <a:pt x="622" y="431"/>
                    <a:pt x="631" y="437"/>
                  </a:cubicBezTo>
                  <a:cubicBezTo>
                    <a:pt x="633" y="439"/>
                    <a:pt x="638" y="444"/>
                    <a:pt x="642" y="445"/>
                  </a:cubicBezTo>
                  <a:cubicBezTo>
                    <a:pt x="646" y="445"/>
                    <a:pt x="651" y="446"/>
                    <a:pt x="656" y="446"/>
                  </a:cubicBezTo>
                  <a:cubicBezTo>
                    <a:pt x="657" y="447"/>
                    <a:pt x="666" y="446"/>
                    <a:pt x="666" y="448"/>
                  </a:cubicBezTo>
                  <a:cubicBezTo>
                    <a:pt x="666" y="455"/>
                    <a:pt x="666" y="461"/>
                    <a:pt x="666" y="468"/>
                  </a:cubicBezTo>
                  <a:cubicBezTo>
                    <a:pt x="665" y="477"/>
                    <a:pt x="674" y="484"/>
                    <a:pt x="680" y="491"/>
                  </a:cubicBezTo>
                  <a:cubicBezTo>
                    <a:pt x="685" y="497"/>
                    <a:pt x="696" y="485"/>
                    <a:pt x="695" y="480"/>
                  </a:cubicBezTo>
                  <a:cubicBezTo>
                    <a:pt x="694" y="474"/>
                    <a:pt x="693" y="468"/>
                    <a:pt x="692" y="462"/>
                  </a:cubicBezTo>
                  <a:cubicBezTo>
                    <a:pt x="692" y="459"/>
                    <a:pt x="687" y="455"/>
                    <a:pt x="686" y="452"/>
                  </a:cubicBezTo>
                  <a:cubicBezTo>
                    <a:pt x="692" y="448"/>
                    <a:pt x="703" y="444"/>
                    <a:pt x="707" y="439"/>
                  </a:cubicBezTo>
                  <a:cubicBezTo>
                    <a:pt x="710" y="433"/>
                    <a:pt x="711" y="419"/>
                    <a:pt x="707" y="415"/>
                  </a:cubicBezTo>
                  <a:cubicBezTo>
                    <a:pt x="703" y="412"/>
                    <a:pt x="700" y="409"/>
                    <a:pt x="698" y="405"/>
                  </a:cubicBezTo>
                  <a:cubicBezTo>
                    <a:pt x="694" y="400"/>
                    <a:pt x="693" y="401"/>
                    <a:pt x="697" y="397"/>
                  </a:cubicBezTo>
                  <a:cubicBezTo>
                    <a:pt x="702" y="392"/>
                    <a:pt x="703" y="393"/>
                    <a:pt x="701" y="386"/>
                  </a:cubicBezTo>
                  <a:cubicBezTo>
                    <a:pt x="700" y="382"/>
                    <a:pt x="698" y="378"/>
                    <a:pt x="699" y="374"/>
                  </a:cubicBezTo>
                  <a:cubicBezTo>
                    <a:pt x="701" y="368"/>
                    <a:pt x="701" y="366"/>
                    <a:pt x="699" y="360"/>
                  </a:cubicBezTo>
                  <a:cubicBezTo>
                    <a:pt x="698" y="356"/>
                    <a:pt x="700" y="354"/>
                    <a:pt x="705" y="354"/>
                  </a:cubicBezTo>
                  <a:cubicBezTo>
                    <a:pt x="713" y="353"/>
                    <a:pt x="720" y="359"/>
                    <a:pt x="727" y="356"/>
                  </a:cubicBezTo>
                  <a:cubicBezTo>
                    <a:pt x="732" y="354"/>
                    <a:pt x="734" y="356"/>
                    <a:pt x="738" y="359"/>
                  </a:cubicBezTo>
                  <a:cubicBezTo>
                    <a:pt x="740" y="361"/>
                    <a:pt x="746" y="364"/>
                    <a:pt x="747" y="366"/>
                  </a:cubicBezTo>
                  <a:cubicBezTo>
                    <a:pt x="748" y="371"/>
                    <a:pt x="750" y="374"/>
                    <a:pt x="755" y="373"/>
                  </a:cubicBezTo>
                  <a:cubicBezTo>
                    <a:pt x="759" y="373"/>
                    <a:pt x="762" y="375"/>
                    <a:pt x="765" y="376"/>
                  </a:cubicBezTo>
                  <a:cubicBezTo>
                    <a:pt x="763" y="380"/>
                    <a:pt x="762" y="381"/>
                    <a:pt x="763" y="385"/>
                  </a:cubicBezTo>
                  <a:cubicBezTo>
                    <a:pt x="763" y="388"/>
                    <a:pt x="764" y="392"/>
                    <a:pt x="763" y="395"/>
                  </a:cubicBezTo>
                  <a:cubicBezTo>
                    <a:pt x="764" y="395"/>
                    <a:pt x="765" y="396"/>
                    <a:pt x="766" y="395"/>
                  </a:cubicBezTo>
                  <a:cubicBezTo>
                    <a:pt x="764" y="398"/>
                    <a:pt x="759" y="402"/>
                    <a:pt x="762" y="404"/>
                  </a:cubicBezTo>
                  <a:cubicBezTo>
                    <a:pt x="767" y="389"/>
                    <a:pt x="785" y="422"/>
                    <a:pt x="788" y="402"/>
                  </a:cubicBezTo>
                  <a:cubicBezTo>
                    <a:pt x="789" y="403"/>
                    <a:pt x="791" y="403"/>
                    <a:pt x="791" y="404"/>
                  </a:cubicBezTo>
                  <a:cubicBezTo>
                    <a:pt x="793" y="399"/>
                    <a:pt x="797" y="395"/>
                    <a:pt x="796" y="391"/>
                  </a:cubicBezTo>
                  <a:cubicBezTo>
                    <a:pt x="795" y="387"/>
                    <a:pt x="800" y="381"/>
                    <a:pt x="803" y="381"/>
                  </a:cubicBezTo>
                  <a:cubicBezTo>
                    <a:pt x="803" y="383"/>
                    <a:pt x="803" y="385"/>
                    <a:pt x="802" y="387"/>
                  </a:cubicBezTo>
                  <a:cubicBezTo>
                    <a:pt x="810" y="387"/>
                    <a:pt x="815" y="403"/>
                    <a:pt x="819" y="409"/>
                  </a:cubicBezTo>
                  <a:cubicBezTo>
                    <a:pt x="821" y="413"/>
                    <a:pt x="827" y="420"/>
                    <a:pt x="828" y="424"/>
                  </a:cubicBezTo>
                  <a:cubicBezTo>
                    <a:pt x="828" y="426"/>
                    <a:pt x="824" y="429"/>
                    <a:pt x="824" y="432"/>
                  </a:cubicBezTo>
                  <a:cubicBezTo>
                    <a:pt x="824" y="433"/>
                    <a:pt x="828" y="435"/>
                    <a:pt x="829" y="435"/>
                  </a:cubicBezTo>
                  <a:cubicBezTo>
                    <a:pt x="831" y="437"/>
                    <a:pt x="834" y="439"/>
                    <a:pt x="835" y="441"/>
                  </a:cubicBezTo>
                  <a:cubicBezTo>
                    <a:pt x="837" y="443"/>
                    <a:pt x="834" y="445"/>
                    <a:pt x="838" y="446"/>
                  </a:cubicBezTo>
                  <a:cubicBezTo>
                    <a:pt x="844" y="446"/>
                    <a:pt x="846" y="446"/>
                    <a:pt x="851" y="449"/>
                  </a:cubicBezTo>
                  <a:cubicBezTo>
                    <a:pt x="854" y="452"/>
                    <a:pt x="861" y="455"/>
                    <a:pt x="854" y="456"/>
                  </a:cubicBezTo>
                  <a:cubicBezTo>
                    <a:pt x="850" y="457"/>
                    <a:pt x="846" y="458"/>
                    <a:pt x="842" y="460"/>
                  </a:cubicBezTo>
                  <a:cubicBezTo>
                    <a:pt x="844" y="461"/>
                    <a:pt x="847" y="459"/>
                    <a:pt x="850" y="458"/>
                  </a:cubicBezTo>
                  <a:cubicBezTo>
                    <a:pt x="848" y="461"/>
                    <a:pt x="842" y="462"/>
                    <a:pt x="839" y="463"/>
                  </a:cubicBezTo>
                  <a:cubicBezTo>
                    <a:pt x="836" y="464"/>
                    <a:pt x="837" y="470"/>
                    <a:pt x="839" y="468"/>
                  </a:cubicBezTo>
                  <a:cubicBezTo>
                    <a:pt x="840" y="466"/>
                    <a:pt x="841" y="466"/>
                    <a:pt x="843" y="465"/>
                  </a:cubicBezTo>
                  <a:cubicBezTo>
                    <a:pt x="845" y="464"/>
                    <a:pt x="845" y="463"/>
                    <a:pt x="846" y="462"/>
                  </a:cubicBezTo>
                  <a:cubicBezTo>
                    <a:pt x="849" y="461"/>
                    <a:pt x="852" y="460"/>
                    <a:pt x="855" y="460"/>
                  </a:cubicBezTo>
                  <a:cubicBezTo>
                    <a:pt x="853" y="459"/>
                    <a:pt x="853" y="459"/>
                    <a:pt x="852" y="458"/>
                  </a:cubicBezTo>
                  <a:cubicBezTo>
                    <a:pt x="854" y="458"/>
                    <a:pt x="859" y="458"/>
                    <a:pt x="860" y="461"/>
                  </a:cubicBezTo>
                  <a:cubicBezTo>
                    <a:pt x="861" y="464"/>
                    <a:pt x="857" y="464"/>
                    <a:pt x="859" y="467"/>
                  </a:cubicBezTo>
                  <a:cubicBezTo>
                    <a:pt x="862" y="462"/>
                    <a:pt x="865" y="464"/>
                    <a:pt x="869" y="466"/>
                  </a:cubicBezTo>
                  <a:cubicBezTo>
                    <a:pt x="873" y="467"/>
                    <a:pt x="870" y="473"/>
                    <a:pt x="869" y="475"/>
                  </a:cubicBezTo>
                  <a:cubicBezTo>
                    <a:pt x="868" y="479"/>
                    <a:pt x="872" y="480"/>
                    <a:pt x="869" y="485"/>
                  </a:cubicBezTo>
                  <a:cubicBezTo>
                    <a:pt x="868" y="486"/>
                    <a:pt x="862" y="490"/>
                    <a:pt x="860" y="490"/>
                  </a:cubicBezTo>
                  <a:cubicBezTo>
                    <a:pt x="857" y="491"/>
                    <a:pt x="854" y="490"/>
                    <a:pt x="850" y="492"/>
                  </a:cubicBezTo>
                  <a:cubicBezTo>
                    <a:pt x="846" y="493"/>
                    <a:pt x="845" y="495"/>
                    <a:pt x="842" y="498"/>
                  </a:cubicBezTo>
                  <a:cubicBezTo>
                    <a:pt x="837" y="504"/>
                    <a:pt x="832" y="505"/>
                    <a:pt x="824" y="504"/>
                  </a:cubicBezTo>
                  <a:cubicBezTo>
                    <a:pt x="815" y="503"/>
                    <a:pt x="808" y="503"/>
                    <a:pt x="799" y="504"/>
                  </a:cubicBezTo>
                  <a:cubicBezTo>
                    <a:pt x="792" y="504"/>
                    <a:pt x="784" y="502"/>
                    <a:pt x="782" y="511"/>
                  </a:cubicBezTo>
                  <a:cubicBezTo>
                    <a:pt x="782" y="514"/>
                    <a:pt x="775" y="515"/>
                    <a:pt x="773" y="516"/>
                  </a:cubicBezTo>
                  <a:cubicBezTo>
                    <a:pt x="769" y="518"/>
                    <a:pt x="767" y="523"/>
                    <a:pt x="764" y="525"/>
                  </a:cubicBezTo>
                  <a:cubicBezTo>
                    <a:pt x="759" y="531"/>
                    <a:pt x="756" y="537"/>
                    <a:pt x="751" y="541"/>
                  </a:cubicBezTo>
                  <a:cubicBezTo>
                    <a:pt x="761" y="537"/>
                    <a:pt x="766" y="526"/>
                    <a:pt x="776" y="521"/>
                  </a:cubicBezTo>
                  <a:cubicBezTo>
                    <a:pt x="783" y="518"/>
                    <a:pt x="801" y="508"/>
                    <a:pt x="806" y="520"/>
                  </a:cubicBezTo>
                  <a:cubicBezTo>
                    <a:pt x="805" y="519"/>
                    <a:pt x="804" y="519"/>
                    <a:pt x="803" y="519"/>
                  </a:cubicBezTo>
                  <a:cubicBezTo>
                    <a:pt x="808" y="522"/>
                    <a:pt x="802" y="525"/>
                    <a:pt x="799" y="527"/>
                  </a:cubicBezTo>
                  <a:cubicBezTo>
                    <a:pt x="796" y="530"/>
                    <a:pt x="793" y="525"/>
                    <a:pt x="789" y="527"/>
                  </a:cubicBezTo>
                  <a:cubicBezTo>
                    <a:pt x="791" y="528"/>
                    <a:pt x="795" y="532"/>
                    <a:pt x="795" y="532"/>
                  </a:cubicBezTo>
                  <a:cubicBezTo>
                    <a:pt x="797" y="531"/>
                    <a:pt x="799" y="530"/>
                    <a:pt x="802" y="531"/>
                  </a:cubicBezTo>
                  <a:cubicBezTo>
                    <a:pt x="801" y="534"/>
                    <a:pt x="799" y="537"/>
                    <a:pt x="797" y="538"/>
                  </a:cubicBezTo>
                  <a:cubicBezTo>
                    <a:pt x="798" y="538"/>
                    <a:pt x="800" y="538"/>
                    <a:pt x="801" y="538"/>
                  </a:cubicBezTo>
                  <a:cubicBezTo>
                    <a:pt x="799" y="543"/>
                    <a:pt x="804" y="547"/>
                    <a:pt x="808" y="548"/>
                  </a:cubicBezTo>
                  <a:cubicBezTo>
                    <a:pt x="808" y="549"/>
                    <a:pt x="808" y="549"/>
                    <a:pt x="807" y="549"/>
                  </a:cubicBezTo>
                  <a:cubicBezTo>
                    <a:pt x="813" y="552"/>
                    <a:pt x="818" y="555"/>
                    <a:pt x="823" y="551"/>
                  </a:cubicBezTo>
                  <a:cubicBezTo>
                    <a:pt x="824" y="552"/>
                    <a:pt x="824" y="553"/>
                    <a:pt x="824" y="554"/>
                  </a:cubicBezTo>
                  <a:cubicBezTo>
                    <a:pt x="825" y="554"/>
                    <a:pt x="827" y="553"/>
                    <a:pt x="827" y="553"/>
                  </a:cubicBezTo>
                  <a:cubicBezTo>
                    <a:pt x="824" y="548"/>
                    <a:pt x="831" y="542"/>
                    <a:pt x="833" y="538"/>
                  </a:cubicBezTo>
                  <a:cubicBezTo>
                    <a:pt x="838" y="540"/>
                    <a:pt x="835" y="544"/>
                    <a:pt x="834" y="547"/>
                  </a:cubicBezTo>
                  <a:cubicBezTo>
                    <a:pt x="837" y="545"/>
                    <a:pt x="842" y="550"/>
                    <a:pt x="839" y="551"/>
                  </a:cubicBezTo>
                  <a:cubicBezTo>
                    <a:pt x="836" y="553"/>
                    <a:pt x="832" y="555"/>
                    <a:pt x="828" y="554"/>
                  </a:cubicBezTo>
                  <a:cubicBezTo>
                    <a:pt x="829" y="555"/>
                    <a:pt x="829" y="556"/>
                    <a:pt x="830" y="557"/>
                  </a:cubicBezTo>
                  <a:cubicBezTo>
                    <a:pt x="826" y="559"/>
                    <a:pt x="821" y="561"/>
                    <a:pt x="816" y="563"/>
                  </a:cubicBezTo>
                  <a:cubicBezTo>
                    <a:pt x="814" y="564"/>
                    <a:pt x="812" y="564"/>
                    <a:pt x="811" y="565"/>
                  </a:cubicBezTo>
                  <a:cubicBezTo>
                    <a:pt x="809" y="567"/>
                    <a:pt x="808" y="563"/>
                    <a:pt x="807" y="564"/>
                  </a:cubicBezTo>
                  <a:cubicBezTo>
                    <a:pt x="804" y="567"/>
                    <a:pt x="801" y="572"/>
                    <a:pt x="797" y="575"/>
                  </a:cubicBezTo>
                  <a:cubicBezTo>
                    <a:pt x="795" y="577"/>
                    <a:pt x="793" y="574"/>
                    <a:pt x="791" y="574"/>
                  </a:cubicBezTo>
                  <a:cubicBezTo>
                    <a:pt x="786" y="567"/>
                    <a:pt x="798" y="561"/>
                    <a:pt x="802" y="558"/>
                  </a:cubicBezTo>
                  <a:cubicBezTo>
                    <a:pt x="805" y="556"/>
                    <a:pt x="804" y="558"/>
                    <a:pt x="805" y="559"/>
                  </a:cubicBezTo>
                  <a:cubicBezTo>
                    <a:pt x="808" y="562"/>
                    <a:pt x="809" y="558"/>
                    <a:pt x="812" y="556"/>
                  </a:cubicBezTo>
                  <a:cubicBezTo>
                    <a:pt x="809" y="556"/>
                    <a:pt x="805" y="555"/>
                    <a:pt x="802" y="557"/>
                  </a:cubicBezTo>
                  <a:cubicBezTo>
                    <a:pt x="802" y="555"/>
                    <a:pt x="803" y="553"/>
                    <a:pt x="804" y="552"/>
                  </a:cubicBezTo>
                  <a:cubicBezTo>
                    <a:pt x="801" y="551"/>
                    <a:pt x="796" y="556"/>
                    <a:pt x="793" y="558"/>
                  </a:cubicBezTo>
                  <a:cubicBezTo>
                    <a:pt x="791" y="559"/>
                    <a:pt x="791" y="556"/>
                    <a:pt x="789" y="559"/>
                  </a:cubicBezTo>
                  <a:cubicBezTo>
                    <a:pt x="788" y="560"/>
                    <a:pt x="785" y="559"/>
                    <a:pt x="783" y="559"/>
                  </a:cubicBezTo>
                  <a:cubicBezTo>
                    <a:pt x="786" y="567"/>
                    <a:pt x="773" y="564"/>
                    <a:pt x="771" y="568"/>
                  </a:cubicBezTo>
                  <a:cubicBezTo>
                    <a:pt x="771" y="567"/>
                    <a:pt x="770" y="566"/>
                    <a:pt x="770" y="566"/>
                  </a:cubicBezTo>
                  <a:cubicBezTo>
                    <a:pt x="768" y="570"/>
                    <a:pt x="766" y="570"/>
                    <a:pt x="762" y="572"/>
                  </a:cubicBezTo>
                  <a:cubicBezTo>
                    <a:pt x="759" y="573"/>
                    <a:pt x="759" y="575"/>
                    <a:pt x="758" y="577"/>
                  </a:cubicBezTo>
                  <a:cubicBezTo>
                    <a:pt x="757" y="582"/>
                    <a:pt x="749" y="595"/>
                    <a:pt x="759" y="594"/>
                  </a:cubicBezTo>
                  <a:cubicBezTo>
                    <a:pt x="759" y="593"/>
                    <a:pt x="759" y="593"/>
                    <a:pt x="759" y="592"/>
                  </a:cubicBezTo>
                  <a:cubicBezTo>
                    <a:pt x="759" y="593"/>
                    <a:pt x="760" y="594"/>
                    <a:pt x="761" y="594"/>
                  </a:cubicBezTo>
                  <a:cubicBezTo>
                    <a:pt x="758" y="597"/>
                    <a:pt x="754" y="595"/>
                    <a:pt x="751" y="594"/>
                  </a:cubicBezTo>
                  <a:cubicBezTo>
                    <a:pt x="750" y="594"/>
                    <a:pt x="750" y="598"/>
                    <a:pt x="748" y="598"/>
                  </a:cubicBezTo>
                  <a:cubicBezTo>
                    <a:pt x="740" y="599"/>
                    <a:pt x="737" y="599"/>
                    <a:pt x="731" y="604"/>
                  </a:cubicBezTo>
                  <a:cubicBezTo>
                    <a:pt x="735" y="603"/>
                    <a:pt x="739" y="601"/>
                    <a:pt x="743" y="600"/>
                  </a:cubicBezTo>
                  <a:cubicBezTo>
                    <a:pt x="743" y="601"/>
                    <a:pt x="742" y="601"/>
                    <a:pt x="742" y="601"/>
                  </a:cubicBezTo>
                  <a:cubicBezTo>
                    <a:pt x="743" y="601"/>
                    <a:pt x="744" y="602"/>
                    <a:pt x="746" y="601"/>
                  </a:cubicBezTo>
                  <a:cubicBezTo>
                    <a:pt x="743" y="603"/>
                    <a:pt x="740" y="605"/>
                    <a:pt x="737" y="605"/>
                  </a:cubicBezTo>
                  <a:cubicBezTo>
                    <a:pt x="734" y="605"/>
                    <a:pt x="729" y="604"/>
                    <a:pt x="728" y="607"/>
                  </a:cubicBezTo>
                  <a:cubicBezTo>
                    <a:pt x="734" y="608"/>
                    <a:pt x="725" y="621"/>
                    <a:pt x="722" y="623"/>
                  </a:cubicBezTo>
                  <a:cubicBezTo>
                    <a:pt x="724" y="620"/>
                    <a:pt x="719" y="618"/>
                    <a:pt x="718" y="615"/>
                  </a:cubicBezTo>
                  <a:cubicBezTo>
                    <a:pt x="718" y="619"/>
                    <a:pt x="723" y="624"/>
                    <a:pt x="721" y="628"/>
                  </a:cubicBezTo>
                  <a:cubicBezTo>
                    <a:pt x="719" y="632"/>
                    <a:pt x="716" y="636"/>
                    <a:pt x="715" y="640"/>
                  </a:cubicBezTo>
                  <a:cubicBezTo>
                    <a:pt x="714" y="640"/>
                    <a:pt x="714" y="640"/>
                    <a:pt x="714" y="640"/>
                  </a:cubicBezTo>
                  <a:cubicBezTo>
                    <a:pt x="714" y="637"/>
                    <a:pt x="716" y="635"/>
                    <a:pt x="717" y="632"/>
                  </a:cubicBezTo>
                  <a:cubicBezTo>
                    <a:pt x="715" y="631"/>
                    <a:pt x="716" y="627"/>
                    <a:pt x="712" y="628"/>
                  </a:cubicBezTo>
                  <a:cubicBezTo>
                    <a:pt x="713" y="626"/>
                    <a:pt x="713" y="623"/>
                    <a:pt x="714" y="620"/>
                  </a:cubicBezTo>
                  <a:cubicBezTo>
                    <a:pt x="714" y="620"/>
                    <a:pt x="716" y="615"/>
                    <a:pt x="714" y="617"/>
                  </a:cubicBezTo>
                  <a:cubicBezTo>
                    <a:pt x="708" y="621"/>
                    <a:pt x="710" y="624"/>
                    <a:pt x="711" y="631"/>
                  </a:cubicBezTo>
                  <a:cubicBezTo>
                    <a:pt x="710" y="629"/>
                    <a:pt x="708" y="628"/>
                    <a:pt x="706" y="628"/>
                  </a:cubicBezTo>
                  <a:cubicBezTo>
                    <a:pt x="707" y="630"/>
                    <a:pt x="711" y="631"/>
                    <a:pt x="712" y="633"/>
                  </a:cubicBezTo>
                  <a:cubicBezTo>
                    <a:pt x="713" y="634"/>
                    <a:pt x="711" y="639"/>
                    <a:pt x="711" y="641"/>
                  </a:cubicBezTo>
                  <a:cubicBezTo>
                    <a:pt x="712" y="644"/>
                    <a:pt x="716" y="642"/>
                    <a:pt x="715" y="647"/>
                  </a:cubicBezTo>
                  <a:cubicBezTo>
                    <a:pt x="714" y="651"/>
                    <a:pt x="712" y="650"/>
                    <a:pt x="708" y="652"/>
                  </a:cubicBezTo>
                  <a:cubicBezTo>
                    <a:pt x="711" y="652"/>
                    <a:pt x="716" y="651"/>
                    <a:pt x="716" y="655"/>
                  </a:cubicBezTo>
                  <a:cubicBezTo>
                    <a:pt x="715" y="657"/>
                    <a:pt x="709" y="657"/>
                    <a:pt x="708" y="657"/>
                  </a:cubicBezTo>
                  <a:cubicBezTo>
                    <a:pt x="709" y="658"/>
                    <a:pt x="709" y="658"/>
                    <a:pt x="710" y="659"/>
                  </a:cubicBezTo>
                  <a:cubicBezTo>
                    <a:pt x="709" y="659"/>
                    <a:pt x="708" y="660"/>
                    <a:pt x="707" y="660"/>
                  </a:cubicBezTo>
                  <a:cubicBezTo>
                    <a:pt x="708" y="664"/>
                    <a:pt x="710" y="661"/>
                    <a:pt x="712" y="662"/>
                  </a:cubicBezTo>
                  <a:cubicBezTo>
                    <a:pt x="711" y="663"/>
                    <a:pt x="709" y="664"/>
                    <a:pt x="707" y="665"/>
                  </a:cubicBezTo>
                  <a:cubicBezTo>
                    <a:pt x="706" y="665"/>
                    <a:pt x="704" y="663"/>
                    <a:pt x="703" y="664"/>
                  </a:cubicBezTo>
                  <a:cubicBezTo>
                    <a:pt x="701" y="665"/>
                    <a:pt x="699" y="670"/>
                    <a:pt x="698" y="672"/>
                  </a:cubicBezTo>
                  <a:cubicBezTo>
                    <a:pt x="697" y="673"/>
                    <a:pt x="693" y="673"/>
                    <a:pt x="692" y="675"/>
                  </a:cubicBezTo>
                  <a:cubicBezTo>
                    <a:pt x="690" y="677"/>
                    <a:pt x="688" y="680"/>
                    <a:pt x="686" y="681"/>
                  </a:cubicBezTo>
                  <a:cubicBezTo>
                    <a:pt x="678" y="686"/>
                    <a:pt x="677" y="688"/>
                    <a:pt x="673" y="696"/>
                  </a:cubicBezTo>
                  <a:cubicBezTo>
                    <a:pt x="671" y="701"/>
                    <a:pt x="672" y="708"/>
                    <a:pt x="674" y="712"/>
                  </a:cubicBezTo>
                  <a:cubicBezTo>
                    <a:pt x="677" y="719"/>
                    <a:pt x="679" y="725"/>
                    <a:pt x="682" y="733"/>
                  </a:cubicBezTo>
                  <a:cubicBezTo>
                    <a:pt x="683" y="737"/>
                    <a:pt x="684" y="747"/>
                    <a:pt x="681" y="750"/>
                  </a:cubicBezTo>
                  <a:cubicBezTo>
                    <a:pt x="679" y="752"/>
                    <a:pt x="677" y="755"/>
                    <a:pt x="675" y="752"/>
                  </a:cubicBezTo>
                  <a:cubicBezTo>
                    <a:pt x="674" y="750"/>
                    <a:pt x="669" y="746"/>
                    <a:pt x="669" y="746"/>
                  </a:cubicBezTo>
                  <a:cubicBezTo>
                    <a:pt x="668" y="742"/>
                    <a:pt x="667" y="740"/>
                    <a:pt x="666" y="737"/>
                  </a:cubicBezTo>
                  <a:cubicBezTo>
                    <a:pt x="664" y="734"/>
                    <a:pt x="663" y="733"/>
                    <a:pt x="664" y="729"/>
                  </a:cubicBezTo>
                  <a:cubicBezTo>
                    <a:pt x="663" y="729"/>
                    <a:pt x="662" y="730"/>
                    <a:pt x="662" y="730"/>
                  </a:cubicBezTo>
                  <a:cubicBezTo>
                    <a:pt x="661" y="726"/>
                    <a:pt x="665" y="719"/>
                    <a:pt x="660" y="716"/>
                  </a:cubicBezTo>
                  <a:cubicBezTo>
                    <a:pt x="656" y="713"/>
                    <a:pt x="654" y="707"/>
                    <a:pt x="649" y="709"/>
                  </a:cubicBezTo>
                  <a:cubicBezTo>
                    <a:pt x="646" y="710"/>
                    <a:pt x="644" y="712"/>
                    <a:pt x="641" y="710"/>
                  </a:cubicBezTo>
                  <a:cubicBezTo>
                    <a:pt x="639" y="709"/>
                    <a:pt x="636" y="706"/>
                    <a:pt x="634" y="705"/>
                  </a:cubicBezTo>
                  <a:cubicBezTo>
                    <a:pt x="629" y="704"/>
                    <a:pt x="622" y="710"/>
                    <a:pt x="621" y="702"/>
                  </a:cubicBezTo>
                  <a:cubicBezTo>
                    <a:pt x="620" y="709"/>
                    <a:pt x="606" y="704"/>
                    <a:pt x="602" y="707"/>
                  </a:cubicBezTo>
                  <a:cubicBezTo>
                    <a:pt x="605" y="708"/>
                    <a:pt x="616" y="709"/>
                    <a:pt x="608" y="713"/>
                  </a:cubicBezTo>
                  <a:cubicBezTo>
                    <a:pt x="608" y="713"/>
                    <a:pt x="613" y="715"/>
                    <a:pt x="613" y="716"/>
                  </a:cubicBezTo>
                  <a:cubicBezTo>
                    <a:pt x="614" y="718"/>
                    <a:pt x="612" y="719"/>
                    <a:pt x="610" y="718"/>
                  </a:cubicBezTo>
                  <a:cubicBezTo>
                    <a:pt x="611" y="716"/>
                    <a:pt x="607" y="714"/>
                    <a:pt x="605" y="713"/>
                  </a:cubicBezTo>
                  <a:cubicBezTo>
                    <a:pt x="605" y="715"/>
                    <a:pt x="604" y="716"/>
                    <a:pt x="604" y="718"/>
                  </a:cubicBezTo>
                  <a:cubicBezTo>
                    <a:pt x="602" y="713"/>
                    <a:pt x="601" y="718"/>
                    <a:pt x="598" y="716"/>
                  </a:cubicBezTo>
                  <a:cubicBezTo>
                    <a:pt x="595" y="713"/>
                    <a:pt x="593" y="711"/>
                    <a:pt x="589" y="712"/>
                  </a:cubicBezTo>
                  <a:cubicBezTo>
                    <a:pt x="587" y="713"/>
                    <a:pt x="584" y="711"/>
                    <a:pt x="582" y="710"/>
                  </a:cubicBezTo>
                  <a:cubicBezTo>
                    <a:pt x="578" y="709"/>
                    <a:pt x="572" y="713"/>
                    <a:pt x="568" y="715"/>
                  </a:cubicBezTo>
                  <a:cubicBezTo>
                    <a:pt x="562" y="717"/>
                    <a:pt x="547" y="728"/>
                    <a:pt x="547" y="737"/>
                  </a:cubicBezTo>
                  <a:cubicBezTo>
                    <a:pt x="547" y="740"/>
                    <a:pt x="550" y="743"/>
                    <a:pt x="551" y="746"/>
                  </a:cubicBezTo>
                  <a:cubicBezTo>
                    <a:pt x="551" y="747"/>
                    <a:pt x="549" y="750"/>
                    <a:pt x="549" y="752"/>
                  </a:cubicBezTo>
                  <a:cubicBezTo>
                    <a:pt x="547" y="757"/>
                    <a:pt x="545" y="762"/>
                    <a:pt x="545" y="767"/>
                  </a:cubicBezTo>
                  <a:cubicBezTo>
                    <a:pt x="545" y="780"/>
                    <a:pt x="547" y="789"/>
                    <a:pt x="554" y="800"/>
                  </a:cubicBezTo>
                  <a:cubicBezTo>
                    <a:pt x="558" y="807"/>
                    <a:pt x="560" y="811"/>
                    <a:pt x="567" y="813"/>
                  </a:cubicBezTo>
                  <a:cubicBezTo>
                    <a:pt x="568" y="813"/>
                    <a:pt x="570" y="817"/>
                    <a:pt x="572" y="817"/>
                  </a:cubicBezTo>
                  <a:cubicBezTo>
                    <a:pt x="574" y="815"/>
                    <a:pt x="577" y="814"/>
                    <a:pt x="580" y="813"/>
                  </a:cubicBezTo>
                  <a:cubicBezTo>
                    <a:pt x="583" y="812"/>
                    <a:pt x="585" y="812"/>
                    <a:pt x="588" y="812"/>
                  </a:cubicBezTo>
                  <a:cubicBezTo>
                    <a:pt x="590" y="811"/>
                    <a:pt x="591" y="814"/>
                    <a:pt x="592" y="814"/>
                  </a:cubicBezTo>
                  <a:cubicBezTo>
                    <a:pt x="593" y="813"/>
                    <a:pt x="595" y="813"/>
                    <a:pt x="596" y="812"/>
                  </a:cubicBezTo>
                  <a:cubicBezTo>
                    <a:pt x="597" y="811"/>
                    <a:pt x="595" y="810"/>
                    <a:pt x="596" y="809"/>
                  </a:cubicBezTo>
                  <a:cubicBezTo>
                    <a:pt x="598" y="807"/>
                    <a:pt x="600" y="806"/>
                    <a:pt x="600" y="802"/>
                  </a:cubicBezTo>
                  <a:cubicBezTo>
                    <a:pt x="602" y="797"/>
                    <a:pt x="602" y="791"/>
                    <a:pt x="607" y="788"/>
                  </a:cubicBezTo>
                  <a:cubicBezTo>
                    <a:pt x="610" y="787"/>
                    <a:pt x="618" y="785"/>
                    <a:pt x="620" y="786"/>
                  </a:cubicBezTo>
                  <a:cubicBezTo>
                    <a:pt x="623" y="786"/>
                    <a:pt x="633" y="784"/>
                    <a:pt x="630" y="791"/>
                  </a:cubicBezTo>
                  <a:cubicBezTo>
                    <a:pt x="629" y="794"/>
                    <a:pt x="625" y="802"/>
                    <a:pt x="623" y="803"/>
                  </a:cubicBezTo>
                  <a:cubicBezTo>
                    <a:pt x="624" y="803"/>
                    <a:pt x="623" y="804"/>
                    <a:pt x="626" y="804"/>
                  </a:cubicBezTo>
                  <a:cubicBezTo>
                    <a:pt x="625" y="805"/>
                    <a:pt x="624" y="806"/>
                    <a:pt x="623" y="806"/>
                  </a:cubicBezTo>
                  <a:cubicBezTo>
                    <a:pt x="624" y="807"/>
                    <a:pt x="624" y="807"/>
                    <a:pt x="624" y="807"/>
                  </a:cubicBezTo>
                  <a:cubicBezTo>
                    <a:pt x="624" y="807"/>
                    <a:pt x="624" y="806"/>
                    <a:pt x="625" y="806"/>
                  </a:cubicBezTo>
                  <a:cubicBezTo>
                    <a:pt x="624" y="809"/>
                    <a:pt x="623" y="813"/>
                    <a:pt x="622" y="816"/>
                  </a:cubicBezTo>
                  <a:cubicBezTo>
                    <a:pt x="621" y="815"/>
                    <a:pt x="620" y="813"/>
                    <a:pt x="621" y="810"/>
                  </a:cubicBezTo>
                  <a:cubicBezTo>
                    <a:pt x="620" y="811"/>
                    <a:pt x="619" y="813"/>
                    <a:pt x="618" y="814"/>
                  </a:cubicBezTo>
                  <a:cubicBezTo>
                    <a:pt x="623" y="814"/>
                    <a:pt x="618" y="823"/>
                    <a:pt x="619" y="826"/>
                  </a:cubicBezTo>
                  <a:cubicBezTo>
                    <a:pt x="620" y="829"/>
                    <a:pt x="616" y="834"/>
                    <a:pt x="614" y="836"/>
                  </a:cubicBezTo>
                  <a:cubicBezTo>
                    <a:pt x="620" y="838"/>
                    <a:pt x="626" y="836"/>
                    <a:pt x="633" y="837"/>
                  </a:cubicBezTo>
                  <a:cubicBezTo>
                    <a:pt x="635" y="838"/>
                    <a:pt x="637" y="835"/>
                    <a:pt x="640" y="836"/>
                  </a:cubicBezTo>
                  <a:cubicBezTo>
                    <a:pt x="643" y="836"/>
                    <a:pt x="647" y="836"/>
                    <a:pt x="650" y="837"/>
                  </a:cubicBezTo>
                  <a:cubicBezTo>
                    <a:pt x="655" y="840"/>
                    <a:pt x="659" y="844"/>
                    <a:pt x="658" y="850"/>
                  </a:cubicBezTo>
                  <a:cubicBezTo>
                    <a:pt x="657" y="855"/>
                    <a:pt x="657" y="859"/>
                    <a:pt x="656" y="863"/>
                  </a:cubicBezTo>
                  <a:cubicBezTo>
                    <a:pt x="656" y="866"/>
                    <a:pt x="654" y="868"/>
                    <a:pt x="653" y="870"/>
                  </a:cubicBezTo>
                  <a:cubicBezTo>
                    <a:pt x="652" y="882"/>
                    <a:pt x="666" y="901"/>
                    <a:pt x="676" y="897"/>
                  </a:cubicBezTo>
                  <a:cubicBezTo>
                    <a:pt x="683" y="894"/>
                    <a:pt x="686" y="891"/>
                    <a:pt x="693" y="893"/>
                  </a:cubicBezTo>
                  <a:cubicBezTo>
                    <a:pt x="700" y="895"/>
                    <a:pt x="702" y="899"/>
                    <a:pt x="707" y="904"/>
                  </a:cubicBezTo>
                  <a:cubicBezTo>
                    <a:pt x="707" y="896"/>
                    <a:pt x="717" y="885"/>
                    <a:pt x="721" y="878"/>
                  </a:cubicBezTo>
                  <a:cubicBezTo>
                    <a:pt x="722" y="876"/>
                    <a:pt x="730" y="875"/>
                    <a:pt x="732" y="874"/>
                  </a:cubicBezTo>
                  <a:cubicBezTo>
                    <a:pt x="738" y="872"/>
                    <a:pt x="743" y="870"/>
                    <a:pt x="749" y="868"/>
                  </a:cubicBezTo>
                  <a:cubicBezTo>
                    <a:pt x="754" y="866"/>
                    <a:pt x="763" y="871"/>
                    <a:pt x="768" y="872"/>
                  </a:cubicBezTo>
                  <a:cubicBezTo>
                    <a:pt x="781" y="875"/>
                    <a:pt x="794" y="878"/>
                    <a:pt x="808" y="881"/>
                  </a:cubicBezTo>
                  <a:cubicBezTo>
                    <a:pt x="815" y="883"/>
                    <a:pt x="822" y="883"/>
                    <a:pt x="828" y="888"/>
                  </a:cubicBezTo>
                  <a:cubicBezTo>
                    <a:pt x="838" y="898"/>
                    <a:pt x="848" y="908"/>
                    <a:pt x="858" y="918"/>
                  </a:cubicBezTo>
                  <a:cubicBezTo>
                    <a:pt x="865" y="924"/>
                    <a:pt x="879" y="924"/>
                    <a:pt x="887" y="926"/>
                  </a:cubicBezTo>
                  <a:cubicBezTo>
                    <a:pt x="895" y="928"/>
                    <a:pt x="901" y="941"/>
                    <a:pt x="906" y="947"/>
                  </a:cubicBezTo>
                  <a:cubicBezTo>
                    <a:pt x="911" y="954"/>
                    <a:pt x="916" y="960"/>
                    <a:pt x="921" y="967"/>
                  </a:cubicBezTo>
                  <a:cubicBezTo>
                    <a:pt x="922" y="968"/>
                    <a:pt x="925" y="974"/>
                    <a:pt x="927" y="974"/>
                  </a:cubicBezTo>
                  <a:cubicBezTo>
                    <a:pt x="937" y="978"/>
                    <a:pt x="948" y="982"/>
                    <a:pt x="958" y="986"/>
                  </a:cubicBezTo>
                  <a:cubicBezTo>
                    <a:pt x="969" y="990"/>
                    <a:pt x="980" y="993"/>
                    <a:pt x="990" y="997"/>
                  </a:cubicBezTo>
                  <a:cubicBezTo>
                    <a:pt x="999" y="1000"/>
                    <a:pt x="1008" y="1010"/>
                    <a:pt x="1016" y="1016"/>
                  </a:cubicBezTo>
                  <a:cubicBezTo>
                    <a:pt x="1017" y="1016"/>
                    <a:pt x="1027" y="1016"/>
                    <a:pt x="1027" y="1017"/>
                  </a:cubicBezTo>
                  <a:cubicBezTo>
                    <a:pt x="1029" y="1022"/>
                    <a:pt x="1030" y="1027"/>
                    <a:pt x="1031" y="1031"/>
                  </a:cubicBezTo>
                  <a:close/>
                  <a:moveTo>
                    <a:pt x="690" y="580"/>
                  </a:moveTo>
                  <a:cubicBezTo>
                    <a:pt x="690" y="583"/>
                    <a:pt x="680" y="586"/>
                    <a:pt x="677" y="585"/>
                  </a:cubicBezTo>
                  <a:cubicBezTo>
                    <a:pt x="672" y="585"/>
                    <a:pt x="671" y="585"/>
                    <a:pt x="668" y="589"/>
                  </a:cubicBezTo>
                  <a:cubicBezTo>
                    <a:pt x="665" y="591"/>
                    <a:pt x="664" y="593"/>
                    <a:pt x="660" y="592"/>
                  </a:cubicBezTo>
                  <a:cubicBezTo>
                    <a:pt x="661" y="589"/>
                    <a:pt x="663" y="588"/>
                    <a:pt x="665" y="587"/>
                  </a:cubicBezTo>
                  <a:cubicBezTo>
                    <a:pt x="664" y="585"/>
                    <a:pt x="663" y="587"/>
                    <a:pt x="663" y="584"/>
                  </a:cubicBezTo>
                  <a:cubicBezTo>
                    <a:pt x="660" y="588"/>
                    <a:pt x="658" y="590"/>
                    <a:pt x="656" y="594"/>
                  </a:cubicBezTo>
                  <a:cubicBezTo>
                    <a:pt x="658" y="595"/>
                    <a:pt x="660" y="595"/>
                    <a:pt x="661" y="596"/>
                  </a:cubicBezTo>
                  <a:cubicBezTo>
                    <a:pt x="661" y="596"/>
                    <a:pt x="661" y="597"/>
                    <a:pt x="660" y="597"/>
                  </a:cubicBezTo>
                  <a:cubicBezTo>
                    <a:pt x="667" y="598"/>
                    <a:pt x="670" y="595"/>
                    <a:pt x="676" y="592"/>
                  </a:cubicBezTo>
                  <a:cubicBezTo>
                    <a:pt x="682" y="590"/>
                    <a:pt x="686" y="587"/>
                    <a:pt x="692" y="583"/>
                  </a:cubicBezTo>
                  <a:cubicBezTo>
                    <a:pt x="692" y="582"/>
                    <a:pt x="692" y="581"/>
                    <a:pt x="690" y="580"/>
                  </a:cubicBezTo>
                  <a:close/>
                  <a:moveTo>
                    <a:pt x="700" y="577"/>
                  </a:moveTo>
                  <a:cubicBezTo>
                    <a:pt x="705" y="583"/>
                    <a:pt x="717" y="573"/>
                    <a:pt x="711" y="570"/>
                  </a:cubicBezTo>
                  <a:cubicBezTo>
                    <a:pt x="712" y="569"/>
                    <a:pt x="714" y="567"/>
                    <a:pt x="716" y="566"/>
                  </a:cubicBezTo>
                  <a:cubicBezTo>
                    <a:pt x="712" y="567"/>
                    <a:pt x="705" y="573"/>
                    <a:pt x="703" y="571"/>
                  </a:cubicBezTo>
                  <a:cubicBezTo>
                    <a:pt x="699" y="570"/>
                    <a:pt x="693" y="572"/>
                    <a:pt x="689" y="573"/>
                  </a:cubicBezTo>
                  <a:cubicBezTo>
                    <a:pt x="679" y="585"/>
                    <a:pt x="696" y="574"/>
                    <a:pt x="700" y="577"/>
                  </a:cubicBezTo>
                  <a:close/>
                  <a:moveTo>
                    <a:pt x="590" y="541"/>
                  </a:moveTo>
                  <a:cubicBezTo>
                    <a:pt x="593" y="543"/>
                    <a:pt x="596" y="541"/>
                    <a:pt x="599" y="540"/>
                  </a:cubicBezTo>
                  <a:cubicBezTo>
                    <a:pt x="599" y="540"/>
                    <a:pt x="599" y="541"/>
                    <a:pt x="599" y="542"/>
                  </a:cubicBezTo>
                  <a:cubicBezTo>
                    <a:pt x="606" y="546"/>
                    <a:pt x="617" y="530"/>
                    <a:pt x="623" y="535"/>
                  </a:cubicBezTo>
                  <a:cubicBezTo>
                    <a:pt x="620" y="535"/>
                    <a:pt x="618" y="538"/>
                    <a:pt x="617" y="541"/>
                  </a:cubicBezTo>
                  <a:cubicBezTo>
                    <a:pt x="620" y="540"/>
                    <a:pt x="622" y="539"/>
                    <a:pt x="624" y="542"/>
                  </a:cubicBezTo>
                  <a:cubicBezTo>
                    <a:pt x="626" y="545"/>
                    <a:pt x="628" y="543"/>
                    <a:pt x="630" y="545"/>
                  </a:cubicBezTo>
                  <a:cubicBezTo>
                    <a:pt x="631" y="545"/>
                    <a:pt x="643" y="541"/>
                    <a:pt x="644" y="541"/>
                  </a:cubicBezTo>
                  <a:cubicBezTo>
                    <a:pt x="643" y="545"/>
                    <a:pt x="647" y="544"/>
                    <a:pt x="649" y="545"/>
                  </a:cubicBezTo>
                  <a:cubicBezTo>
                    <a:pt x="650" y="545"/>
                    <a:pt x="651" y="548"/>
                    <a:pt x="653" y="550"/>
                  </a:cubicBezTo>
                  <a:cubicBezTo>
                    <a:pt x="650" y="549"/>
                    <a:pt x="647" y="548"/>
                    <a:pt x="646" y="551"/>
                  </a:cubicBezTo>
                  <a:cubicBezTo>
                    <a:pt x="642" y="547"/>
                    <a:pt x="634" y="549"/>
                    <a:pt x="632" y="554"/>
                  </a:cubicBezTo>
                  <a:cubicBezTo>
                    <a:pt x="631" y="553"/>
                    <a:pt x="631" y="553"/>
                    <a:pt x="631" y="553"/>
                  </a:cubicBezTo>
                  <a:cubicBezTo>
                    <a:pt x="631" y="552"/>
                    <a:pt x="632" y="552"/>
                    <a:pt x="632" y="551"/>
                  </a:cubicBezTo>
                  <a:cubicBezTo>
                    <a:pt x="631" y="552"/>
                    <a:pt x="630" y="552"/>
                    <a:pt x="629" y="553"/>
                  </a:cubicBezTo>
                  <a:cubicBezTo>
                    <a:pt x="629" y="552"/>
                    <a:pt x="629" y="551"/>
                    <a:pt x="629" y="551"/>
                  </a:cubicBezTo>
                  <a:cubicBezTo>
                    <a:pt x="626" y="553"/>
                    <a:pt x="622" y="561"/>
                    <a:pt x="621" y="564"/>
                  </a:cubicBezTo>
                  <a:cubicBezTo>
                    <a:pt x="624" y="565"/>
                    <a:pt x="625" y="559"/>
                    <a:pt x="628" y="557"/>
                  </a:cubicBezTo>
                  <a:cubicBezTo>
                    <a:pt x="628" y="560"/>
                    <a:pt x="626" y="565"/>
                    <a:pt x="625" y="568"/>
                  </a:cubicBezTo>
                  <a:cubicBezTo>
                    <a:pt x="624" y="572"/>
                    <a:pt x="622" y="576"/>
                    <a:pt x="622" y="580"/>
                  </a:cubicBezTo>
                  <a:cubicBezTo>
                    <a:pt x="622" y="587"/>
                    <a:pt x="626" y="604"/>
                    <a:pt x="632" y="590"/>
                  </a:cubicBezTo>
                  <a:cubicBezTo>
                    <a:pt x="636" y="584"/>
                    <a:pt x="634" y="579"/>
                    <a:pt x="633" y="572"/>
                  </a:cubicBezTo>
                  <a:cubicBezTo>
                    <a:pt x="632" y="564"/>
                    <a:pt x="637" y="563"/>
                    <a:pt x="640" y="558"/>
                  </a:cubicBezTo>
                  <a:cubicBezTo>
                    <a:pt x="639" y="560"/>
                    <a:pt x="640" y="561"/>
                    <a:pt x="639" y="562"/>
                  </a:cubicBezTo>
                  <a:cubicBezTo>
                    <a:pt x="642" y="560"/>
                    <a:pt x="641" y="556"/>
                    <a:pt x="645" y="556"/>
                  </a:cubicBezTo>
                  <a:cubicBezTo>
                    <a:pt x="641" y="551"/>
                    <a:pt x="649" y="552"/>
                    <a:pt x="651" y="554"/>
                  </a:cubicBezTo>
                  <a:cubicBezTo>
                    <a:pt x="653" y="557"/>
                    <a:pt x="657" y="556"/>
                    <a:pt x="658" y="560"/>
                  </a:cubicBezTo>
                  <a:cubicBezTo>
                    <a:pt x="657" y="560"/>
                    <a:pt x="657" y="560"/>
                    <a:pt x="656" y="560"/>
                  </a:cubicBezTo>
                  <a:cubicBezTo>
                    <a:pt x="658" y="562"/>
                    <a:pt x="658" y="566"/>
                    <a:pt x="656" y="568"/>
                  </a:cubicBezTo>
                  <a:cubicBezTo>
                    <a:pt x="655" y="568"/>
                    <a:pt x="652" y="572"/>
                    <a:pt x="652" y="573"/>
                  </a:cubicBezTo>
                  <a:cubicBezTo>
                    <a:pt x="653" y="576"/>
                    <a:pt x="659" y="570"/>
                    <a:pt x="660" y="570"/>
                  </a:cubicBezTo>
                  <a:cubicBezTo>
                    <a:pt x="664" y="571"/>
                    <a:pt x="664" y="579"/>
                    <a:pt x="664" y="581"/>
                  </a:cubicBezTo>
                  <a:cubicBezTo>
                    <a:pt x="666" y="579"/>
                    <a:pt x="668" y="577"/>
                    <a:pt x="670" y="575"/>
                  </a:cubicBezTo>
                  <a:cubicBezTo>
                    <a:pt x="671" y="574"/>
                    <a:pt x="670" y="571"/>
                    <a:pt x="670" y="569"/>
                  </a:cubicBezTo>
                  <a:cubicBezTo>
                    <a:pt x="671" y="565"/>
                    <a:pt x="675" y="561"/>
                    <a:pt x="670" y="558"/>
                  </a:cubicBezTo>
                  <a:cubicBezTo>
                    <a:pt x="674" y="556"/>
                    <a:pt x="672" y="561"/>
                    <a:pt x="675" y="561"/>
                  </a:cubicBezTo>
                  <a:cubicBezTo>
                    <a:pt x="675" y="562"/>
                    <a:pt x="675" y="562"/>
                    <a:pt x="674" y="563"/>
                  </a:cubicBezTo>
                  <a:cubicBezTo>
                    <a:pt x="675" y="564"/>
                    <a:pt x="675" y="563"/>
                    <a:pt x="676" y="564"/>
                  </a:cubicBezTo>
                  <a:cubicBezTo>
                    <a:pt x="677" y="563"/>
                    <a:pt x="681" y="565"/>
                    <a:pt x="683" y="565"/>
                  </a:cubicBezTo>
                  <a:cubicBezTo>
                    <a:pt x="683" y="564"/>
                    <a:pt x="682" y="561"/>
                    <a:pt x="686" y="563"/>
                  </a:cubicBezTo>
                  <a:cubicBezTo>
                    <a:pt x="682" y="559"/>
                    <a:pt x="682" y="551"/>
                    <a:pt x="676" y="550"/>
                  </a:cubicBezTo>
                  <a:cubicBezTo>
                    <a:pt x="671" y="549"/>
                    <a:pt x="665" y="549"/>
                    <a:pt x="660" y="548"/>
                  </a:cubicBezTo>
                  <a:cubicBezTo>
                    <a:pt x="658" y="547"/>
                    <a:pt x="647" y="544"/>
                    <a:pt x="648" y="543"/>
                  </a:cubicBezTo>
                  <a:cubicBezTo>
                    <a:pt x="649" y="541"/>
                    <a:pt x="648" y="540"/>
                    <a:pt x="647" y="539"/>
                  </a:cubicBezTo>
                  <a:cubicBezTo>
                    <a:pt x="646" y="538"/>
                    <a:pt x="648" y="537"/>
                    <a:pt x="647" y="536"/>
                  </a:cubicBezTo>
                  <a:cubicBezTo>
                    <a:pt x="646" y="532"/>
                    <a:pt x="643" y="534"/>
                    <a:pt x="645" y="528"/>
                  </a:cubicBezTo>
                  <a:cubicBezTo>
                    <a:pt x="637" y="530"/>
                    <a:pt x="637" y="526"/>
                    <a:pt x="634" y="520"/>
                  </a:cubicBezTo>
                  <a:cubicBezTo>
                    <a:pt x="631" y="517"/>
                    <a:pt x="629" y="521"/>
                    <a:pt x="627" y="520"/>
                  </a:cubicBezTo>
                  <a:cubicBezTo>
                    <a:pt x="624" y="519"/>
                    <a:pt x="622" y="517"/>
                    <a:pt x="619" y="517"/>
                  </a:cubicBezTo>
                  <a:cubicBezTo>
                    <a:pt x="622" y="520"/>
                    <a:pt x="619" y="521"/>
                    <a:pt x="617" y="523"/>
                  </a:cubicBezTo>
                  <a:cubicBezTo>
                    <a:pt x="618" y="522"/>
                    <a:pt x="618" y="521"/>
                    <a:pt x="618" y="519"/>
                  </a:cubicBezTo>
                  <a:cubicBezTo>
                    <a:pt x="616" y="520"/>
                    <a:pt x="616" y="523"/>
                    <a:pt x="614" y="524"/>
                  </a:cubicBezTo>
                  <a:cubicBezTo>
                    <a:pt x="614" y="523"/>
                    <a:pt x="614" y="522"/>
                    <a:pt x="615" y="521"/>
                  </a:cubicBezTo>
                  <a:cubicBezTo>
                    <a:pt x="611" y="522"/>
                    <a:pt x="612" y="526"/>
                    <a:pt x="610" y="527"/>
                  </a:cubicBezTo>
                  <a:cubicBezTo>
                    <a:pt x="606" y="529"/>
                    <a:pt x="603" y="530"/>
                    <a:pt x="599" y="532"/>
                  </a:cubicBezTo>
                  <a:cubicBezTo>
                    <a:pt x="596" y="535"/>
                    <a:pt x="593" y="538"/>
                    <a:pt x="590" y="541"/>
                  </a:cubicBezTo>
                  <a:close/>
                  <a:moveTo>
                    <a:pt x="392" y="300"/>
                  </a:moveTo>
                  <a:cubicBezTo>
                    <a:pt x="391" y="300"/>
                    <a:pt x="390" y="299"/>
                    <a:pt x="389" y="299"/>
                  </a:cubicBezTo>
                  <a:cubicBezTo>
                    <a:pt x="390" y="299"/>
                    <a:pt x="390" y="298"/>
                    <a:pt x="391" y="297"/>
                  </a:cubicBezTo>
                  <a:cubicBezTo>
                    <a:pt x="388" y="296"/>
                    <a:pt x="385" y="301"/>
                    <a:pt x="382" y="301"/>
                  </a:cubicBezTo>
                  <a:cubicBezTo>
                    <a:pt x="377" y="302"/>
                    <a:pt x="375" y="303"/>
                    <a:pt x="370" y="301"/>
                  </a:cubicBezTo>
                  <a:cubicBezTo>
                    <a:pt x="372" y="297"/>
                    <a:pt x="377" y="296"/>
                    <a:pt x="381" y="294"/>
                  </a:cubicBezTo>
                  <a:cubicBezTo>
                    <a:pt x="374" y="292"/>
                    <a:pt x="372" y="291"/>
                    <a:pt x="366" y="294"/>
                  </a:cubicBezTo>
                  <a:cubicBezTo>
                    <a:pt x="362" y="295"/>
                    <a:pt x="358" y="297"/>
                    <a:pt x="354" y="298"/>
                  </a:cubicBezTo>
                  <a:cubicBezTo>
                    <a:pt x="349" y="299"/>
                    <a:pt x="345" y="300"/>
                    <a:pt x="340" y="301"/>
                  </a:cubicBezTo>
                  <a:cubicBezTo>
                    <a:pt x="338" y="302"/>
                    <a:pt x="328" y="303"/>
                    <a:pt x="335" y="307"/>
                  </a:cubicBezTo>
                  <a:cubicBezTo>
                    <a:pt x="336" y="307"/>
                    <a:pt x="337" y="306"/>
                    <a:pt x="337" y="306"/>
                  </a:cubicBezTo>
                  <a:cubicBezTo>
                    <a:pt x="337" y="305"/>
                    <a:pt x="337" y="305"/>
                    <a:pt x="337" y="304"/>
                  </a:cubicBezTo>
                  <a:cubicBezTo>
                    <a:pt x="339" y="303"/>
                    <a:pt x="347" y="303"/>
                    <a:pt x="350" y="304"/>
                  </a:cubicBezTo>
                  <a:cubicBezTo>
                    <a:pt x="350" y="303"/>
                    <a:pt x="350" y="303"/>
                    <a:pt x="349" y="303"/>
                  </a:cubicBezTo>
                  <a:cubicBezTo>
                    <a:pt x="354" y="302"/>
                    <a:pt x="359" y="303"/>
                    <a:pt x="363" y="305"/>
                  </a:cubicBezTo>
                  <a:cubicBezTo>
                    <a:pt x="361" y="309"/>
                    <a:pt x="355" y="306"/>
                    <a:pt x="351" y="307"/>
                  </a:cubicBezTo>
                  <a:cubicBezTo>
                    <a:pt x="353" y="308"/>
                    <a:pt x="354" y="309"/>
                    <a:pt x="355" y="311"/>
                  </a:cubicBezTo>
                  <a:cubicBezTo>
                    <a:pt x="353" y="311"/>
                    <a:pt x="352" y="312"/>
                    <a:pt x="350" y="313"/>
                  </a:cubicBezTo>
                  <a:cubicBezTo>
                    <a:pt x="353" y="317"/>
                    <a:pt x="348" y="317"/>
                    <a:pt x="346" y="318"/>
                  </a:cubicBezTo>
                  <a:cubicBezTo>
                    <a:pt x="349" y="320"/>
                    <a:pt x="353" y="319"/>
                    <a:pt x="356" y="320"/>
                  </a:cubicBezTo>
                  <a:cubicBezTo>
                    <a:pt x="358" y="321"/>
                    <a:pt x="361" y="315"/>
                    <a:pt x="363" y="314"/>
                  </a:cubicBezTo>
                  <a:cubicBezTo>
                    <a:pt x="367" y="312"/>
                    <a:pt x="373" y="313"/>
                    <a:pt x="368" y="317"/>
                  </a:cubicBezTo>
                  <a:cubicBezTo>
                    <a:pt x="366" y="318"/>
                    <a:pt x="366" y="320"/>
                    <a:pt x="365" y="320"/>
                  </a:cubicBezTo>
                  <a:cubicBezTo>
                    <a:pt x="364" y="321"/>
                    <a:pt x="362" y="321"/>
                    <a:pt x="361" y="322"/>
                  </a:cubicBezTo>
                  <a:cubicBezTo>
                    <a:pt x="366" y="326"/>
                    <a:pt x="371" y="314"/>
                    <a:pt x="377" y="316"/>
                  </a:cubicBezTo>
                  <a:cubicBezTo>
                    <a:pt x="376" y="314"/>
                    <a:pt x="375" y="312"/>
                    <a:pt x="373" y="312"/>
                  </a:cubicBezTo>
                  <a:cubicBezTo>
                    <a:pt x="378" y="307"/>
                    <a:pt x="387" y="314"/>
                    <a:pt x="390" y="309"/>
                  </a:cubicBezTo>
                  <a:cubicBezTo>
                    <a:pt x="389" y="309"/>
                    <a:pt x="388" y="309"/>
                    <a:pt x="387" y="309"/>
                  </a:cubicBezTo>
                  <a:cubicBezTo>
                    <a:pt x="387" y="305"/>
                    <a:pt x="389" y="307"/>
                    <a:pt x="390" y="305"/>
                  </a:cubicBezTo>
                  <a:cubicBezTo>
                    <a:pt x="391" y="304"/>
                    <a:pt x="391" y="302"/>
                    <a:pt x="392" y="300"/>
                  </a:cubicBezTo>
                  <a:close/>
                  <a:moveTo>
                    <a:pt x="459" y="350"/>
                  </a:moveTo>
                  <a:cubicBezTo>
                    <a:pt x="453" y="348"/>
                    <a:pt x="445" y="347"/>
                    <a:pt x="440" y="351"/>
                  </a:cubicBezTo>
                  <a:cubicBezTo>
                    <a:pt x="438" y="352"/>
                    <a:pt x="437" y="355"/>
                    <a:pt x="436" y="356"/>
                  </a:cubicBezTo>
                  <a:cubicBezTo>
                    <a:pt x="433" y="359"/>
                    <a:pt x="432" y="360"/>
                    <a:pt x="428" y="360"/>
                  </a:cubicBezTo>
                  <a:cubicBezTo>
                    <a:pt x="425" y="361"/>
                    <a:pt x="419" y="360"/>
                    <a:pt x="418" y="356"/>
                  </a:cubicBezTo>
                  <a:cubicBezTo>
                    <a:pt x="417" y="355"/>
                    <a:pt x="411" y="356"/>
                    <a:pt x="410" y="353"/>
                  </a:cubicBezTo>
                  <a:cubicBezTo>
                    <a:pt x="409" y="353"/>
                    <a:pt x="404" y="350"/>
                    <a:pt x="403" y="351"/>
                  </a:cubicBezTo>
                  <a:cubicBezTo>
                    <a:pt x="402" y="352"/>
                    <a:pt x="409" y="355"/>
                    <a:pt x="410" y="355"/>
                  </a:cubicBezTo>
                  <a:cubicBezTo>
                    <a:pt x="408" y="359"/>
                    <a:pt x="418" y="363"/>
                    <a:pt x="412" y="364"/>
                  </a:cubicBezTo>
                  <a:cubicBezTo>
                    <a:pt x="410" y="365"/>
                    <a:pt x="408" y="363"/>
                    <a:pt x="407" y="365"/>
                  </a:cubicBezTo>
                  <a:cubicBezTo>
                    <a:pt x="405" y="367"/>
                    <a:pt x="406" y="368"/>
                    <a:pt x="404" y="369"/>
                  </a:cubicBezTo>
                  <a:cubicBezTo>
                    <a:pt x="404" y="369"/>
                    <a:pt x="404" y="370"/>
                    <a:pt x="405" y="370"/>
                  </a:cubicBezTo>
                  <a:cubicBezTo>
                    <a:pt x="403" y="372"/>
                    <a:pt x="400" y="370"/>
                    <a:pt x="398" y="370"/>
                  </a:cubicBezTo>
                  <a:cubicBezTo>
                    <a:pt x="398" y="370"/>
                    <a:pt x="398" y="371"/>
                    <a:pt x="398" y="371"/>
                  </a:cubicBezTo>
                  <a:cubicBezTo>
                    <a:pt x="396" y="371"/>
                    <a:pt x="394" y="370"/>
                    <a:pt x="391" y="370"/>
                  </a:cubicBezTo>
                  <a:cubicBezTo>
                    <a:pt x="394" y="374"/>
                    <a:pt x="403" y="375"/>
                    <a:pt x="408" y="376"/>
                  </a:cubicBezTo>
                  <a:cubicBezTo>
                    <a:pt x="411" y="377"/>
                    <a:pt x="423" y="375"/>
                    <a:pt x="421" y="371"/>
                  </a:cubicBezTo>
                  <a:cubicBezTo>
                    <a:pt x="425" y="367"/>
                    <a:pt x="428" y="369"/>
                    <a:pt x="432" y="367"/>
                  </a:cubicBezTo>
                  <a:cubicBezTo>
                    <a:pt x="434" y="365"/>
                    <a:pt x="437" y="362"/>
                    <a:pt x="439" y="360"/>
                  </a:cubicBezTo>
                  <a:cubicBezTo>
                    <a:pt x="438" y="360"/>
                    <a:pt x="438" y="360"/>
                    <a:pt x="437" y="360"/>
                  </a:cubicBezTo>
                  <a:cubicBezTo>
                    <a:pt x="440" y="358"/>
                    <a:pt x="441" y="356"/>
                    <a:pt x="445" y="356"/>
                  </a:cubicBezTo>
                  <a:cubicBezTo>
                    <a:pt x="447" y="355"/>
                    <a:pt x="449" y="356"/>
                    <a:pt x="451" y="353"/>
                  </a:cubicBezTo>
                  <a:cubicBezTo>
                    <a:pt x="449" y="354"/>
                    <a:pt x="449" y="354"/>
                    <a:pt x="447" y="354"/>
                  </a:cubicBezTo>
                  <a:cubicBezTo>
                    <a:pt x="449" y="353"/>
                    <a:pt x="451" y="353"/>
                    <a:pt x="453" y="352"/>
                  </a:cubicBezTo>
                  <a:cubicBezTo>
                    <a:pt x="451" y="352"/>
                    <a:pt x="449" y="352"/>
                    <a:pt x="448" y="351"/>
                  </a:cubicBezTo>
                  <a:cubicBezTo>
                    <a:pt x="449" y="351"/>
                    <a:pt x="450" y="351"/>
                    <a:pt x="452" y="351"/>
                  </a:cubicBezTo>
                  <a:cubicBezTo>
                    <a:pt x="447" y="349"/>
                    <a:pt x="442" y="353"/>
                    <a:pt x="437" y="356"/>
                  </a:cubicBezTo>
                  <a:cubicBezTo>
                    <a:pt x="439" y="350"/>
                    <a:pt x="455" y="346"/>
                    <a:pt x="456" y="353"/>
                  </a:cubicBezTo>
                  <a:cubicBezTo>
                    <a:pt x="457" y="353"/>
                    <a:pt x="458" y="351"/>
                    <a:pt x="459" y="350"/>
                  </a:cubicBezTo>
                  <a:close/>
                  <a:moveTo>
                    <a:pt x="545" y="485"/>
                  </a:moveTo>
                  <a:cubicBezTo>
                    <a:pt x="546" y="482"/>
                    <a:pt x="545" y="483"/>
                    <a:pt x="547" y="482"/>
                  </a:cubicBezTo>
                  <a:cubicBezTo>
                    <a:pt x="547" y="483"/>
                    <a:pt x="547" y="484"/>
                    <a:pt x="547" y="484"/>
                  </a:cubicBezTo>
                  <a:cubicBezTo>
                    <a:pt x="547" y="484"/>
                    <a:pt x="547" y="484"/>
                    <a:pt x="548" y="483"/>
                  </a:cubicBezTo>
                  <a:cubicBezTo>
                    <a:pt x="550" y="484"/>
                    <a:pt x="549" y="487"/>
                    <a:pt x="549" y="490"/>
                  </a:cubicBezTo>
                  <a:cubicBezTo>
                    <a:pt x="550" y="488"/>
                    <a:pt x="551" y="487"/>
                    <a:pt x="553" y="487"/>
                  </a:cubicBezTo>
                  <a:cubicBezTo>
                    <a:pt x="554" y="488"/>
                    <a:pt x="552" y="491"/>
                    <a:pt x="551" y="493"/>
                  </a:cubicBezTo>
                  <a:cubicBezTo>
                    <a:pt x="553" y="492"/>
                    <a:pt x="553" y="492"/>
                    <a:pt x="554" y="491"/>
                  </a:cubicBezTo>
                  <a:cubicBezTo>
                    <a:pt x="551" y="493"/>
                    <a:pt x="551" y="497"/>
                    <a:pt x="552" y="501"/>
                  </a:cubicBezTo>
                  <a:cubicBezTo>
                    <a:pt x="553" y="504"/>
                    <a:pt x="555" y="500"/>
                    <a:pt x="555" y="498"/>
                  </a:cubicBezTo>
                  <a:cubicBezTo>
                    <a:pt x="555" y="499"/>
                    <a:pt x="556" y="499"/>
                    <a:pt x="557" y="499"/>
                  </a:cubicBezTo>
                  <a:cubicBezTo>
                    <a:pt x="555" y="496"/>
                    <a:pt x="558" y="493"/>
                    <a:pt x="556" y="491"/>
                  </a:cubicBezTo>
                  <a:cubicBezTo>
                    <a:pt x="554" y="489"/>
                    <a:pt x="552" y="484"/>
                    <a:pt x="551" y="482"/>
                  </a:cubicBezTo>
                  <a:cubicBezTo>
                    <a:pt x="550" y="478"/>
                    <a:pt x="542" y="461"/>
                    <a:pt x="546" y="459"/>
                  </a:cubicBezTo>
                  <a:cubicBezTo>
                    <a:pt x="545" y="459"/>
                    <a:pt x="545" y="459"/>
                    <a:pt x="545" y="459"/>
                  </a:cubicBezTo>
                  <a:cubicBezTo>
                    <a:pt x="544" y="460"/>
                    <a:pt x="543" y="460"/>
                    <a:pt x="542" y="460"/>
                  </a:cubicBezTo>
                  <a:cubicBezTo>
                    <a:pt x="542" y="458"/>
                    <a:pt x="543" y="457"/>
                    <a:pt x="545" y="457"/>
                  </a:cubicBezTo>
                  <a:cubicBezTo>
                    <a:pt x="545" y="456"/>
                    <a:pt x="544" y="455"/>
                    <a:pt x="543" y="455"/>
                  </a:cubicBezTo>
                  <a:cubicBezTo>
                    <a:pt x="541" y="460"/>
                    <a:pt x="541" y="461"/>
                    <a:pt x="544" y="464"/>
                  </a:cubicBezTo>
                  <a:cubicBezTo>
                    <a:pt x="542" y="462"/>
                    <a:pt x="536" y="460"/>
                    <a:pt x="535" y="464"/>
                  </a:cubicBezTo>
                  <a:cubicBezTo>
                    <a:pt x="533" y="472"/>
                    <a:pt x="534" y="470"/>
                    <a:pt x="540" y="472"/>
                  </a:cubicBezTo>
                  <a:cubicBezTo>
                    <a:pt x="534" y="473"/>
                    <a:pt x="541" y="480"/>
                    <a:pt x="543" y="484"/>
                  </a:cubicBezTo>
                  <a:cubicBezTo>
                    <a:pt x="544" y="484"/>
                    <a:pt x="544" y="484"/>
                    <a:pt x="545" y="485"/>
                  </a:cubicBezTo>
                  <a:close/>
                  <a:moveTo>
                    <a:pt x="18" y="383"/>
                  </a:moveTo>
                  <a:cubicBezTo>
                    <a:pt x="13" y="381"/>
                    <a:pt x="10" y="385"/>
                    <a:pt x="5" y="384"/>
                  </a:cubicBezTo>
                  <a:cubicBezTo>
                    <a:pt x="7" y="388"/>
                    <a:pt x="11" y="388"/>
                    <a:pt x="14" y="390"/>
                  </a:cubicBezTo>
                  <a:cubicBezTo>
                    <a:pt x="15" y="388"/>
                    <a:pt x="17" y="388"/>
                    <a:pt x="19" y="388"/>
                  </a:cubicBezTo>
                  <a:cubicBezTo>
                    <a:pt x="19" y="388"/>
                    <a:pt x="19" y="387"/>
                    <a:pt x="19" y="387"/>
                  </a:cubicBezTo>
                  <a:cubicBezTo>
                    <a:pt x="19" y="385"/>
                    <a:pt x="17" y="385"/>
                    <a:pt x="18" y="383"/>
                  </a:cubicBezTo>
                  <a:close/>
                  <a:moveTo>
                    <a:pt x="332" y="216"/>
                  </a:moveTo>
                  <a:cubicBezTo>
                    <a:pt x="337" y="219"/>
                    <a:pt x="341" y="220"/>
                    <a:pt x="344" y="225"/>
                  </a:cubicBezTo>
                  <a:cubicBezTo>
                    <a:pt x="350" y="231"/>
                    <a:pt x="349" y="231"/>
                    <a:pt x="357" y="227"/>
                  </a:cubicBezTo>
                  <a:cubicBezTo>
                    <a:pt x="358" y="226"/>
                    <a:pt x="359" y="226"/>
                    <a:pt x="360" y="225"/>
                  </a:cubicBezTo>
                  <a:cubicBezTo>
                    <a:pt x="361" y="224"/>
                    <a:pt x="361" y="227"/>
                    <a:pt x="362" y="226"/>
                  </a:cubicBezTo>
                  <a:cubicBezTo>
                    <a:pt x="364" y="226"/>
                    <a:pt x="367" y="224"/>
                    <a:pt x="369" y="223"/>
                  </a:cubicBezTo>
                  <a:cubicBezTo>
                    <a:pt x="371" y="213"/>
                    <a:pt x="371" y="213"/>
                    <a:pt x="371" y="213"/>
                  </a:cubicBezTo>
                  <a:cubicBezTo>
                    <a:pt x="374" y="215"/>
                    <a:pt x="378" y="212"/>
                    <a:pt x="379" y="208"/>
                  </a:cubicBezTo>
                  <a:cubicBezTo>
                    <a:pt x="380" y="205"/>
                    <a:pt x="381" y="205"/>
                    <a:pt x="384" y="204"/>
                  </a:cubicBezTo>
                  <a:cubicBezTo>
                    <a:pt x="391" y="201"/>
                    <a:pt x="400" y="199"/>
                    <a:pt x="406" y="195"/>
                  </a:cubicBezTo>
                  <a:cubicBezTo>
                    <a:pt x="409" y="192"/>
                    <a:pt x="409" y="190"/>
                    <a:pt x="405" y="187"/>
                  </a:cubicBezTo>
                  <a:cubicBezTo>
                    <a:pt x="402" y="185"/>
                    <a:pt x="400" y="183"/>
                    <a:pt x="397" y="182"/>
                  </a:cubicBezTo>
                  <a:cubicBezTo>
                    <a:pt x="391" y="179"/>
                    <a:pt x="384" y="177"/>
                    <a:pt x="379" y="183"/>
                  </a:cubicBezTo>
                  <a:cubicBezTo>
                    <a:pt x="379" y="182"/>
                    <a:pt x="379" y="181"/>
                    <a:pt x="379" y="180"/>
                  </a:cubicBezTo>
                  <a:cubicBezTo>
                    <a:pt x="372" y="182"/>
                    <a:pt x="366" y="174"/>
                    <a:pt x="360" y="174"/>
                  </a:cubicBezTo>
                  <a:cubicBezTo>
                    <a:pt x="352" y="176"/>
                    <a:pt x="344" y="177"/>
                    <a:pt x="336" y="178"/>
                  </a:cubicBezTo>
                  <a:cubicBezTo>
                    <a:pt x="338" y="180"/>
                    <a:pt x="343" y="188"/>
                    <a:pt x="342" y="189"/>
                  </a:cubicBezTo>
                  <a:cubicBezTo>
                    <a:pt x="340" y="192"/>
                    <a:pt x="333" y="198"/>
                    <a:pt x="337" y="201"/>
                  </a:cubicBezTo>
                  <a:cubicBezTo>
                    <a:pt x="330" y="202"/>
                    <a:pt x="335" y="204"/>
                    <a:pt x="333" y="207"/>
                  </a:cubicBezTo>
                  <a:cubicBezTo>
                    <a:pt x="331" y="210"/>
                    <a:pt x="327" y="213"/>
                    <a:pt x="328" y="217"/>
                  </a:cubicBezTo>
                  <a:cubicBezTo>
                    <a:pt x="329" y="217"/>
                    <a:pt x="331" y="217"/>
                    <a:pt x="332" y="216"/>
                  </a:cubicBezTo>
                  <a:close/>
                  <a:moveTo>
                    <a:pt x="362" y="152"/>
                  </a:moveTo>
                  <a:cubicBezTo>
                    <a:pt x="366" y="152"/>
                    <a:pt x="364" y="149"/>
                    <a:pt x="365" y="148"/>
                  </a:cubicBezTo>
                  <a:cubicBezTo>
                    <a:pt x="367" y="146"/>
                    <a:pt x="370" y="149"/>
                    <a:pt x="370" y="153"/>
                  </a:cubicBezTo>
                  <a:cubicBezTo>
                    <a:pt x="372" y="152"/>
                    <a:pt x="375" y="152"/>
                    <a:pt x="376" y="150"/>
                  </a:cubicBezTo>
                  <a:cubicBezTo>
                    <a:pt x="378" y="148"/>
                    <a:pt x="374" y="145"/>
                    <a:pt x="376" y="143"/>
                  </a:cubicBezTo>
                  <a:cubicBezTo>
                    <a:pt x="378" y="143"/>
                    <a:pt x="379" y="149"/>
                    <a:pt x="382" y="145"/>
                  </a:cubicBezTo>
                  <a:cubicBezTo>
                    <a:pt x="384" y="143"/>
                    <a:pt x="383" y="141"/>
                    <a:pt x="381" y="141"/>
                  </a:cubicBezTo>
                  <a:cubicBezTo>
                    <a:pt x="383" y="139"/>
                    <a:pt x="386" y="141"/>
                    <a:pt x="386" y="137"/>
                  </a:cubicBezTo>
                  <a:cubicBezTo>
                    <a:pt x="386" y="135"/>
                    <a:pt x="389" y="135"/>
                    <a:pt x="390" y="136"/>
                  </a:cubicBezTo>
                  <a:cubicBezTo>
                    <a:pt x="385" y="140"/>
                    <a:pt x="390" y="146"/>
                    <a:pt x="395" y="144"/>
                  </a:cubicBezTo>
                  <a:cubicBezTo>
                    <a:pt x="399" y="143"/>
                    <a:pt x="408" y="137"/>
                    <a:pt x="402" y="133"/>
                  </a:cubicBezTo>
                  <a:cubicBezTo>
                    <a:pt x="402" y="133"/>
                    <a:pt x="404" y="133"/>
                    <a:pt x="406" y="133"/>
                  </a:cubicBezTo>
                  <a:cubicBezTo>
                    <a:pt x="397" y="131"/>
                    <a:pt x="405" y="127"/>
                    <a:pt x="408" y="126"/>
                  </a:cubicBezTo>
                  <a:cubicBezTo>
                    <a:pt x="403" y="123"/>
                    <a:pt x="401" y="121"/>
                    <a:pt x="395" y="123"/>
                  </a:cubicBezTo>
                  <a:cubicBezTo>
                    <a:pt x="396" y="124"/>
                    <a:pt x="397" y="124"/>
                    <a:pt x="398" y="125"/>
                  </a:cubicBezTo>
                  <a:cubicBezTo>
                    <a:pt x="395" y="127"/>
                    <a:pt x="393" y="126"/>
                    <a:pt x="390" y="125"/>
                  </a:cubicBezTo>
                  <a:cubicBezTo>
                    <a:pt x="388" y="124"/>
                    <a:pt x="385" y="125"/>
                    <a:pt x="383" y="125"/>
                  </a:cubicBezTo>
                  <a:cubicBezTo>
                    <a:pt x="378" y="126"/>
                    <a:pt x="376" y="128"/>
                    <a:pt x="372" y="132"/>
                  </a:cubicBezTo>
                  <a:cubicBezTo>
                    <a:pt x="369" y="134"/>
                    <a:pt x="363" y="141"/>
                    <a:pt x="359" y="142"/>
                  </a:cubicBezTo>
                  <a:cubicBezTo>
                    <a:pt x="353" y="143"/>
                    <a:pt x="349" y="144"/>
                    <a:pt x="354" y="151"/>
                  </a:cubicBezTo>
                  <a:cubicBezTo>
                    <a:pt x="357" y="151"/>
                    <a:pt x="359" y="151"/>
                    <a:pt x="362" y="152"/>
                  </a:cubicBezTo>
                  <a:close/>
                  <a:moveTo>
                    <a:pt x="422" y="117"/>
                  </a:moveTo>
                  <a:cubicBezTo>
                    <a:pt x="417" y="112"/>
                    <a:pt x="417" y="112"/>
                    <a:pt x="411" y="114"/>
                  </a:cubicBezTo>
                  <a:cubicBezTo>
                    <a:pt x="413" y="116"/>
                    <a:pt x="415" y="117"/>
                    <a:pt x="418" y="119"/>
                  </a:cubicBezTo>
                  <a:cubicBezTo>
                    <a:pt x="419" y="118"/>
                    <a:pt x="421" y="118"/>
                    <a:pt x="422" y="117"/>
                  </a:cubicBezTo>
                  <a:close/>
                  <a:moveTo>
                    <a:pt x="115" y="411"/>
                  </a:moveTo>
                  <a:cubicBezTo>
                    <a:pt x="118" y="413"/>
                    <a:pt x="121" y="410"/>
                    <a:pt x="122" y="409"/>
                  </a:cubicBezTo>
                  <a:cubicBezTo>
                    <a:pt x="123" y="409"/>
                    <a:pt x="123" y="409"/>
                    <a:pt x="124" y="410"/>
                  </a:cubicBezTo>
                  <a:cubicBezTo>
                    <a:pt x="124" y="409"/>
                    <a:pt x="124" y="409"/>
                    <a:pt x="125" y="408"/>
                  </a:cubicBezTo>
                  <a:cubicBezTo>
                    <a:pt x="123" y="407"/>
                    <a:pt x="121" y="407"/>
                    <a:pt x="120" y="406"/>
                  </a:cubicBezTo>
                  <a:cubicBezTo>
                    <a:pt x="118" y="407"/>
                    <a:pt x="116" y="409"/>
                    <a:pt x="115" y="411"/>
                  </a:cubicBezTo>
                  <a:close/>
                  <a:moveTo>
                    <a:pt x="282" y="461"/>
                  </a:moveTo>
                  <a:cubicBezTo>
                    <a:pt x="282" y="457"/>
                    <a:pt x="271" y="458"/>
                    <a:pt x="271" y="459"/>
                  </a:cubicBezTo>
                  <a:cubicBezTo>
                    <a:pt x="271" y="465"/>
                    <a:pt x="283" y="486"/>
                    <a:pt x="287" y="481"/>
                  </a:cubicBezTo>
                  <a:cubicBezTo>
                    <a:pt x="286" y="480"/>
                    <a:pt x="285" y="479"/>
                    <a:pt x="283" y="477"/>
                  </a:cubicBezTo>
                  <a:cubicBezTo>
                    <a:pt x="282" y="472"/>
                    <a:pt x="281" y="467"/>
                    <a:pt x="282" y="461"/>
                  </a:cubicBezTo>
                  <a:close/>
                  <a:moveTo>
                    <a:pt x="110" y="417"/>
                  </a:moveTo>
                  <a:cubicBezTo>
                    <a:pt x="103" y="413"/>
                    <a:pt x="102" y="428"/>
                    <a:pt x="109" y="427"/>
                  </a:cubicBezTo>
                  <a:cubicBezTo>
                    <a:pt x="111" y="427"/>
                    <a:pt x="113" y="423"/>
                    <a:pt x="115" y="423"/>
                  </a:cubicBezTo>
                  <a:cubicBezTo>
                    <a:pt x="118" y="423"/>
                    <a:pt x="120" y="421"/>
                    <a:pt x="119" y="418"/>
                  </a:cubicBezTo>
                  <a:cubicBezTo>
                    <a:pt x="121" y="419"/>
                    <a:pt x="123" y="419"/>
                    <a:pt x="123" y="417"/>
                  </a:cubicBezTo>
                  <a:cubicBezTo>
                    <a:pt x="123" y="417"/>
                    <a:pt x="122" y="416"/>
                    <a:pt x="121" y="416"/>
                  </a:cubicBezTo>
                  <a:cubicBezTo>
                    <a:pt x="123" y="412"/>
                    <a:pt x="109" y="411"/>
                    <a:pt x="110" y="417"/>
                  </a:cubicBezTo>
                  <a:close/>
                  <a:moveTo>
                    <a:pt x="343" y="516"/>
                  </a:moveTo>
                  <a:cubicBezTo>
                    <a:pt x="342" y="514"/>
                    <a:pt x="339" y="514"/>
                    <a:pt x="338" y="513"/>
                  </a:cubicBezTo>
                  <a:cubicBezTo>
                    <a:pt x="335" y="512"/>
                    <a:pt x="335" y="511"/>
                    <a:pt x="333" y="508"/>
                  </a:cubicBezTo>
                  <a:cubicBezTo>
                    <a:pt x="329" y="501"/>
                    <a:pt x="328" y="503"/>
                    <a:pt x="321" y="500"/>
                  </a:cubicBezTo>
                  <a:cubicBezTo>
                    <a:pt x="315" y="498"/>
                    <a:pt x="313" y="496"/>
                    <a:pt x="307" y="497"/>
                  </a:cubicBezTo>
                  <a:cubicBezTo>
                    <a:pt x="317" y="509"/>
                    <a:pt x="327" y="516"/>
                    <a:pt x="340" y="523"/>
                  </a:cubicBezTo>
                  <a:cubicBezTo>
                    <a:pt x="348" y="526"/>
                    <a:pt x="347" y="523"/>
                    <a:pt x="343" y="516"/>
                  </a:cubicBezTo>
                  <a:close/>
                  <a:moveTo>
                    <a:pt x="1691" y="1085"/>
                  </a:moveTo>
                  <a:cubicBezTo>
                    <a:pt x="1689" y="1083"/>
                    <a:pt x="1683" y="1073"/>
                    <a:pt x="1682" y="1082"/>
                  </a:cubicBezTo>
                  <a:cubicBezTo>
                    <a:pt x="1682" y="1090"/>
                    <a:pt x="1680" y="1090"/>
                    <a:pt x="1675" y="1095"/>
                  </a:cubicBezTo>
                  <a:cubicBezTo>
                    <a:pt x="1671" y="1100"/>
                    <a:pt x="1669" y="1104"/>
                    <a:pt x="1664" y="1106"/>
                  </a:cubicBezTo>
                  <a:cubicBezTo>
                    <a:pt x="1659" y="1109"/>
                    <a:pt x="1655" y="1111"/>
                    <a:pt x="1649" y="1112"/>
                  </a:cubicBezTo>
                  <a:cubicBezTo>
                    <a:pt x="1647" y="1113"/>
                    <a:pt x="1644" y="1123"/>
                    <a:pt x="1645" y="1125"/>
                  </a:cubicBezTo>
                  <a:cubicBezTo>
                    <a:pt x="1646" y="1130"/>
                    <a:pt x="1649" y="1138"/>
                    <a:pt x="1649" y="1143"/>
                  </a:cubicBezTo>
                  <a:cubicBezTo>
                    <a:pt x="1648" y="1148"/>
                    <a:pt x="1642" y="1153"/>
                    <a:pt x="1641" y="1158"/>
                  </a:cubicBezTo>
                  <a:cubicBezTo>
                    <a:pt x="1639" y="1164"/>
                    <a:pt x="1640" y="1169"/>
                    <a:pt x="1642" y="1175"/>
                  </a:cubicBezTo>
                  <a:cubicBezTo>
                    <a:pt x="1643" y="1180"/>
                    <a:pt x="1644" y="1186"/>
                    <a:pt x="1645" y="1191"/>
                  </a:cubicBezTo>
                  <a:cubicBezTo>
                    <a:pt x="1645" y="1193"/>
                    <a:pt x="1654" y="1197"/>
                    <a:pt x="1656" y="1196"/>
                  </a:cubicBezTo>
                  <a:cubicBezTo>
                    <a:pt x="1658" y="1195"/>
                    <a:pt x="1668" y="1192"/>
                    <a:pt x="1668" y="1192"/>
                  </a:cubicBezTo>
                  <a:cubicBezTo>
                    <a:pt x="1669" y="1188"/>
                    <a:pt x="1670" y="1183"/>
                    <a:pt x="1672" y="1179"/>
                  </a:cubicBezTo>
                  <a:cubicBezTo>
                    <a:pt x="1676" y="1164"/>
                    <a:pt x="1681" y="1148"/>
                    <a:pt x="1686" y="1133"/>
                  </a:cubicBezTo>
                  <a:cubicBezTo>
                    <a:pt x="1689" y="1122"/>
                    <a:pt x="1689" y="1117"/>
                    <a:pt x="1689" y="1106"/>
                  </a:cubicBezTo>
                  <a:cubicBezTo>
                    <a:pt x="1690" y="1108"/>
                    <a:pt x="1691" y="1109"/>
                    <a:pt x="1693" y="1110"/>
                  </a:cubicBezTo>
                  <a:cubicBezTo>
                    <a:pt x="1696" y="1102"/>
                    <a:pt x="1693" y="1095"/>
                    <a:pt x="1691" y="1086"/>
                  </a:cubicBezTo>
                  <a:lnTo>
                    <a:pt x="1691" y="1085"/>
                  </a:lnTo>
                  <a:close/>
                  <a:moveTo>
                    <a:pt x="2234" y="832"/>
                  </a:moveTo>
                  <a:cubicBezTo>
                    <a:pt x="2232" y="835"/>
                    <a:pt x="2234" y="840"/>
                    <a:pt x="2235" y="844"/>
                  </a:cubicBezTo>
                  <a:cubicBezTo>
                    <a:pt x="2235" y="847"/>
                    <a:pt x="2239" y="847"/>
                    <a:pt x="2241" y="848"/>
                  </a:cubicBezTo>
                  <a:cubicBezTo>
                    <a:pt x="2237" y="851"/>
                    <a:pt x="2240" y="855"/>
                    <a:pt x="2244" y="856"/>
                  </a:cubicBezTo>
                  <a:cubicBezTo>
                    <a:pt x="2247" y="856"/>
                    <a:pt x="2246" y="853"/>
                    <a:pt x="2250" y="856"/>
                  </a:cubicBezTo>
                  <a:cubicBezTo>
                    <a:pt x="2252" y="857"/>
                    <a:pt x="2253" y="859"/>
                    <a:pt x="2254" y="860"/>
                  </a:cubicBezTo>
                  <a:cubicBezTo>
                    <a:pt x="2255" y="858"/>
                    <a:pt x="2255" y="856"/>
                    <a:pt x="2255" y="854"/>
                  </a:cubicBezTo>
                  <a:cubicBezTo>
                    <a:pt x="2259" y="856"/>
                    <a:pt x="2260" y="855"/>
                    <a:pt x="2260" y="860"/>
                  </a:cubicBezTo>
                  <a:cubicBezTo>
                    <a:pt x="2260" y="862"/>
                    <a:pt x="2265" y="864"/>
                    <a:pt x="2267" y="865"/>
                  </a:cubicBezTo>
                  <a:cubicBezTo>
                    <a:pt x="2269" y="859"/>
                    <a:pt x="2264" y="861"/>
                    <a:pt x="2264" y="856"/>
                  </a:cubicBezTo>
                  <a:cubicBezTo>
                    <a:pt x="2268" y="858"/>
                    <a:pt x="2270" y="856"/>
                    <a:pt x="2267" y="853"/>
                  </a:cubicBezTo>
                  <a:cubicBezTo>
                    <a:pt x="2265" y="851"/>
                    <a:pt x="2265" y="854"/>
                    <a:pt x="2264" y="854"/>
                  </a:cubicBezTo>
                  <a:cubicBezTo>
                    <a:pt x="2262" y="854"/>
                    <a:pt x="2261" y="852"/>
                    <a:pt x="2259" y="851"/>
                  </a:cubicBezTo>
                  <a:cubicBezTo>
                    <a:pt x="2258" y="850"/>
                    <a:pt x="2257" y="850"/>
                    <a:pt x="2255" y="850"/>
                  </a:cubicBezTo>
                  <a:cubicBezTo>
                    <a:pt x="2253" y="849"/>
                    <a:pt x="2252" y="852"/>
                    <a:pt x="2251" y="852"/>
                  </a:cubicBezTo>
                  <a:cubicBezTo>
                    <a:pt x="2247" y="852"/>
                    <a:pt x="2249" y="848"/>
                    <a:pt x="2247" y="845"/>
                  </a:cubicBezTo>
                  <a:cubicBezTo>
                    <a:pt x="2244" y="839"/>
                    <a:pt x="2248" y="841"/>
                    <a:pt x="2248" y="836"/>
                  </a:cubicBezTo>
                  <a:cubicBezTo>
                    <a:pt x="2248" y="834"/>
                    <a:pt x="2250" y="836"/>
                    <a:pt x="2251" y="835"/>
                  </a:cubicBezTo>
                  <a:cubicBezTo>
                    <a:pt x="2252" y="834"/>
                    <a:pt x="2252" y="832"/>
                    <a:pt x="2253" y="830"/>
                  </a:cubicBezTo>
                  <a:cubicBezTo>
                    <a:pt x="2254" y="824"/>
                    <a:pt x="2252" y="827"/>
                    <a:pt x="2251" y="821"/>
                  </a:cubicBezTo>
                  <a:cubicBezTo>
                    <a:pt x="2251" y="818"/>
                    <a:pt x="2254" y="817"/>
                    <a:pt x="2252" y="813"/>
                  </a:cubicBezTo>
                  <a:cubicBezTo>
                    <a:pt x="2246" y="816"/>
                    <a:pt x="2249" y="813"/>
                    <a:pt x="2244" y="812"/>
                  </a:cubicBezTo>
                  <a:cubicBezTo>
                    <a:pt x="2242" y="812"/>
                    <a:pt x="2239" y="813"/>
                    <a:pt x="2238" y="815"/>
                  </a:cubicBezTo>
                  <a:cubicBezTo>
                    <a:pt x="2238" y="819"/>
                    <a:pt x="2237" y="824"/>
                    <a:pt x="2236" y="829"/>
                  </a:cubicBezTo>
                  <a:cubicBezTo>
                    <a:pt x="2236" y="831"/>
                    <a:pt x="2238" y="832"/>
                    <a:pt x="2237" y="835"/>
                  </a:cubicBezTo>
                  <a:cubicBezTo>
                    <a:pt x="2236" y="834"/>
                    <a:pt x="2235" y="833"/>
                    <a:pt x="2234" y="832"/>
                  </a:cubicBezTo>
                  <a:close/>
                  <a:moveTo>
                    <a:pt x="2247" y="766"/>
                  </a:moveTo>
                  <a:cubicBezTo>
                    <a:pt x="2248" y="761"/>
                    <a:pt x="2253" y="750"/>
                    <a:pt x="2245" y="754"/>
                  </a:cubicBezTo>
                  <a:cubicBezTo>
                    <a:pt x="2240" y="756"/>
                    <a:pt x="2236" y="762"/>
                    <a:pt x="2235" y="768"/>
                  </a:cubicBezTo>
                  <a:cubicBezTo>
                    <a:pt x="2234" y="774"/>
                    <a:pt x="2238" y="778"/>
                    <a:pt x="2241" y="782"/>
                  </a:cubicBezTo>
                  <a:cubicBezTo>
                    <a:pt x="2244" y="776"/>
                    <a:pt x="2246" y="772"/>
                    <a:pt x="2247" y="766"/>
                  </a:cubicBezTo>
                  <a:close/>
                  <a:moveTo>
                    <a:pt x="2229" y="874"/>
                  </a:moveTo>
                  <a:cubicBezTo>
                    <a:pt x="2228" y="881"/>
                    <a:pt x="2227" y="884"/>
                    <a:pt x="2223" y="888"/>
                  </a:cubicBezTo>
                  <a:cubicBezTo>
                    <a:pt x="2218" y="893"/>
                    <a:pt x="2216" y="896"/>
                    <a:pt x="2213" y="902"/>
                  </a:cubicBezTo>
                  <a:cubicBezTo>
                    <a:pt x="2219" y="898"/>
                    <a:pt x="2224" y="897"/>
                    <a:pt x="2226" y="889"/>
                  </a:cubicBezTo>
                  <a:cubicBezTo>
                    <a:pt x="2226" y="887"/>
                    <a:pt x="2231" y="885"/>
                    <a:pt x="2232" y="883"/>
                  </a:cubicBezTo>
                  <a:cubicBezTo>
                    <a:pt x="2233" y="883"/>
                    <a:pt x="2231" y="878"/>
                    <a:pt x="2232" y="876"/>
                  </a:cubicBezTo>
                  <a:cubicBezTo>
                    <a:pt x="2231" y="876"/>
                    <a:pt x="2230" y="875"/>
                    <a:pt x="2229" y="874"/>
                  </a:cubicBezTo>
                  <a:close/>
                  <a:moveTo>
                    <a:pt x="2281" y="894"/>
                  </a:moveTo>
                  <a:cubicBezTo>
                    <a:pt x="2280" y="891"/>
                    <a:pt x="2279" y="889"/>
                    <a:pt x="2277" y="889"/>
                  </a:cubicBezTo>
                  <a:cubicBezTo>
                    <a:pt x="2277" y="891"/>
                    <a:pt x="2277" y="894"/>
                    <a:pt x="2278" y="896"/>
                  </a:cubicBezTo>
                  <a:cubicBezTo>
                    <a:pt x="2275" y="895"/>
                    <a:pt x="2276" y="895"/>
                    <a:pt x="2274" y="897"/>
                  </a:cubicBezTo>
                  <a:cubicBezTo>
                    <a:pt x="2272" y="895"/>
                    <a:pt x="2271" y="897"/>
                    <a:pt x="2271" y="900"/>
                  </a:cubicBezTo>
                  <a:cubicBezTo>
                    <a:pt x="2268" y="898"/>
                    <a:pt x="2266" y="903"/>
                    <a:pt x="2263" y="905"/>
                  </a:cubicBezTo>
                  <a:cubicBezTo>
                    <a:pt x="2265" y="902"/>
                    <a:pt x="2265" y="898"/>
                    <a:pt x="2261" y="898"/>
                  </a:cubicBezTo>
                  <a:cubicBezTo>
                    <a:pt x="2258" y="898"/>
                    <a:pt x="2259" y="903"/>
                    <a:pt x="2257" y="904"/>
                  </a:cubicBezTo>
                  <a:cubicBezTo>
                    <a:pt x="2253" y="905"/>
                    <a:pt x="2247" y="909"/>
                    <a:pt x="2250" y="914"/>
                  </a:cubicBezTo>
                  <a:cubicBezTo>
                    <a:pt x="2252" y="913"/>
                    <a:pt x="2256" y="902"/>
                    <a:pt x="2257" y="910"/>
                  </a:cubicBezTo>
                  <a:cubicBezTo>
                    <a:pt x="2258" y="908"/>
                    <a:pt x="2258" y="909"/>
                    <a:pt x="2259" y="907"/>
                  </a:cubicBezTo>
                  <a:cubicBezTo>
                    <a:pt x="2259" y="910"/>
                    <a:pt x="2259" y="909"/>
                    <a:pt x="2261" y="910"/>
                  </a:cubicBezTo>
                  <a:cubicBezTo>
                    <a:pt x="2261" y="909"/>
                    <a:pt x="2261" y="908"/>
                    <a:pt x="2261" y="907"/>
                  </a:cubicBezTo>
                  <a:cubicBezTo>
                    <a:pt x="2269" y="906"/>
                    <a:pt x="2264" y="914"/>
                    <a:pt x="2265" y="918"/>
                  </a:cubicBezTo>
                  <a:cubicBezTo>
                    <a:pt x="2266" y="921"/>
                    <a:pt x="2273" y="926"/>
                    <a:pt x="2275" y="921"/>
                  </a:cubicBezTo>
                  <a:cubicBezTo>
                    <a:pt x="2275" y="921"/>
                    <a:pt x="2275" y="921"/>
                    <a:pt x="2275" y="921"/>
                  </a:cubicBezTo>
                  <a:cubicBezTo>
                    <a:pt x="2273" y="927"/>
                    <a:pt x="2279" y="925"/>
                    <a:pt x="2278" y="920"/>
                  </a:cubicBezTo>
                  <a:cubicBezTo>
                    <a:pt x="2277" y="916"/>
                    <a:pt x="2275" y="913"/>
                    <a:pt x="2280" y="910"/>
                  </a:cubicBezTo>
                  <a:cubicBezTo>
                    <a:pt x="2282" y="913"/>
                    <a:pt x="2280" y="916"/>
                    <a:pt x="2282" y="919"/>
                  </a:cubicBezTo>
                  <a:cubicBezTo>
                    <a:pt x="2282" y="918"/>
                    <a:pt x="2282" y="916"/>
                    <a:pt x="2283" y="914"/>
                  </a:cubicBezTo>
                  <a:cubicBezTo>
                    <a:pt x="2283" y="914"/>
                    <a:pt x="2283" y="914"/>
                    <a:pt x="2284" y="915"/>
                  </a:cubicBezTo>
                  <a:cubicBezTo>
                    <a:pt x="2284" y="912"/>
                    <a:pt x="2287" y="903"/>
                    <a:pt x="2284" y="903"/>
                  </a:cubicBezTo>
                  <a:cubicBezTo>
                    <a:pt x="2284" y="902"/>
                    <a:pt x="2284" y="901"/>
                    <a:pt x="2284" y="900"/>
                  </a:cubicBezTo>
                  <a:cubicBezTo>
                    <a:pt x="2283" y="900"/>
                    <a:pt x="2283" y="900"/>
                    <a:pt x="2282" y="900"/>
                  </a:cubicBezTo>
                  <a:cubicBezTo>
                    <a:pt x="2282" y="899"/>
                    <a:pt x="2283" y="898"/>
                    <a:pt x="2284" y="898"/>
                  </a:cubicBezTo>
                  <a:cubicBezTo>
                    <a:pt x="2284" y="896"/>
                    <a:pt x="2283" y="893"/>
                    <a:pt x="2281" y="894"/>
                  </a:cubicBezTo>
                  <a:close/>
                  <a:moveTo>
                    <a:pt x="2240" y="1058"/>
                  </a:moveTo>
                  <a:cubicBezTo>
                    <a:pt x="2238" y="1054"/>
                    <a:pt x="2226" y="1050"/>
                    <a:pt x="2227" y="1056"/>
                  </a:cubicBezTo>
                  <a:cubicBezTo>
                    <a:pt x="2231" y="1058"/>
                    <a:pt x="2243" y="1065"/>
                    <a:pt x="2240" y="1058"/>
                  </a:cubicBezTo>
                  <a:close/>
                  <a:moveTo>
                    <a:pt x="2214" y="1047"/>
                  </a:moveTo>
                  <a:cubicBezTo>
                    <a:pt x="2213" y="1045"/>
                    <a:pt x="2209" y="1043"/>
                    <a:pt x="2207" y="1043"/>
                  </a:cubicBezTo>
                  <a:cubicBezTo>
                    <a:pt x="2204" y="1043"/>
                    <a:pt x="2204" y="1045"/>
                    <a:pt x="2202" y="1049"/>
                  </a:cubicBezTo>
                  <a:cubicBezTo>
                    <a:pt x="2210" y="1051"/>
                    <a:pt x="2215" y="1051"/>
                    <a:pt x="2223" y="1049"/>
                  </a:cubicBezTo>
                  <a:cubicBezTo>
                    <a:pt x="2234" y="1047"/>
                    <a:pt x="2222" y="1041"/>
                    <a:pt x="2217" y="1043"/>
                  </a:cubicBezTo>
                  <a:cubicBezTo>
                    <a:pt x="2218" y="1045"/>
                    <a:pt x="2217" y="1047"/>
                    <a:pt x="2214" y="1047"/>
                  </a:cubicBezTo>
                  <a:close/>
                  <a:moveTo>
                    <a:pt x="2247" y="1050"/>
                  </a:moveTo>
                  <a:cubicBezTo>
                    <a:pt x="2249" y="1050"/>
                    <a:pt x="2249" y="1048"/>
                    <a:pt x="2251" y="1048"/>
                  </a:cubicBezTo>
                  <a:cubicBezTo>
                    <a:pt x="2254" y="1049"/>
                    <a:pt x="2256" y="1046"/>
                    <a:pt x="2258" y="1046"/>
                  </a:cubicBezTo>
                  <a:cubicBezTo>
                    <a:pt x="2263" y="1045"/>
                    <a:pt x="2271" y="1048"/>
                    <a:pt x="2275" y="1044"/>
                  </a:cubicBezTo>
                  <a:cubicBezTo>
                    <a:pt x="2269" y="1042"/>
                    <a:pt x="2266" y="1044"/>
                    <a:pt x="2260" y="1043"/>
                  </a:cubicBezTo>
                  <a:cubicBezTo>
                    <a:pt x="2257" y="1043"/>
                    <a:pt x="2256" y="1044"/>
                    <a:pt x="2254" y="1046"/>
                  </a:cubicBezTo>
                  <a:cubicBezTo>
                    <a:pt x="2252" y="1047"/>
                    <a:pt x="2250" y="1044"/>
                    <a:pt x="2248" y="1045"/>
                  </a:cubicBezTo>
                  <a:cubicBezTo>
                    <a:pt x="2245" y="1048"/>
                    <a:pt x="2237" y="1041"/>
                    <a:pt x="2234" y="1045"/>
                  </a:cubicBezTo>
                  <a:cubicBezTo>
                    <a:pt x="2230" y="1050"/>
                    <a:pt x="2241" y="1048"/>
                    <a:pt x="2242" y="1050"/>
                  </a:cubicBezTo>
                  <a:cubicBezTo>
                    <a:pt x="2245" y="1048"/>
                    <a:pt x="2245" y="1050"/>
                    <a:pt x="2247" y="1050"/>
                  </a:cubicBezTo>
                  <a:close/>
                  <a:moveTo>
                    <a:pt x="2252" y="1019"/>
                  </a:moveTo>
                  <a:cubicBezTo>
                    <a:pt x="2254" y="1020"/>
                    <a:pt x="2255" y="1021"/>
                    <a:pt x="2257" y="1023"/>
                  </a:cubicBezTo>
                  <a:cubicBezTo>
                    <a:pt x="2258" y="1020"/>
                    <a:pt x="2260" y="1019"/>
                    <a:pt x="2258" y="1017"/>
                  </a:cubicBezTo>
                  <a:cubicBezTo>
                    <a:pt x="2257" y="1015"/>
                    <a:pt x="2258" y="1013"/>
                    <a:pt x="2260" y="1014"/>
                  </a:cubicBezTo>
                  <a:cubicBezTo>
                    <a:pt x="2259" y="1010"/>
                    <a:pt x="2256" y="1011"/>
                    <a:pt x="2256" y="1015"/>
                  </a:cubicBezTo>
                  <a:cubicBezTo>
                    <a:pt x="2254" y="1009"/>
                    <a:pt x="2252" y="1017"/>
                    <a:pt x="2252" y="1019"/>
                  </a:cubicBezTo>
                  <a:close/>
                  <a:moveTo>
                    <a:pt x="2149" y="968"/>
                  </a:moveTo>
                  <a:cubicBezTo>
                    <a:pt x="2148" y="970"/>
                    <a:pt x="2151" y="971"/>
                    <a:pt x="2151" y="973"/>
                  </a:cubicBezTo>
                  <a:cubicBezTo>
                    <a:pt x="2151" y="974"/>
                    <a:pt x="2150" y="974"/>
                    <a:pt x="2150" y="976"/>
                  </a:cubicBezTo>
                  <a:cubicBezTo>
                    <a:pt x="2150" y="977"/>
                    <a:pt x="2151" y="979"/>
                    <a:pt x="2151" y="980"/>
                  </a:cubicBezTo>
                  <a:cubicBezTo>
                    <a:pt x="2152" y="982"/>
                    <a:pt x="2153" y="980"/>
                    <a:pt x="2152" y="984"/>
                  </a:cubicBezTo>
                  <a:cubicBezTo>
                    <a:pt x="2155" y="982"/>
                    <a:pt x="2154" y="984"/>
                    <a:pt x="2155" y="981"/>
                  </a:cubicBezTo>
                  <a:cubicBezTo>
                    <a:pt x="2159" y="985"/>
                    <a:pt x="2158" y="992"/>
                    <a:pt x="2159" y="997"/>
                  </a:cubicBezTo>
                  <a:cubicBezTo>
                    <a:pt x="2159" y="1002"/>
                    <a:pt x="2168" y="998"/>
                    <a:pt x="2170" y="997"/>
                  </a:cubicBezTo>
                  <a:cubicBezTo>
                    <a:pt x="2171" y="999"/>
                    <a:pt x="2171" y="1001"/>
                    <a:pt x="2171" y="1003"/>
                  </a:cubicBezTo>
                  <a:cubicBezTo>
                    <a:pt x="2178" y="1000"/>
                    <a:pt x="2179" y="998"/>
                    <a:pt x="2186" y="1002"/>
                  </a:cubicBezTo>
                  <a:cubicBezTo>
                    <a:pt x="2187" y="1003"/>
                    <a:pt x="2189" y="1002"/>
                    <a:pt x="2191" y="1002"/>
                  </a:cubicBezTo>
                  <a:cubicBezTo>
                    <a:pt x="2192" y="1003"/>
                    <a:pt x="2193" y="1007"/>
                    <a:pt x="2193" y="1009"/>
                  </a:cubicBezTo>
                  <a:cubicBezTo>
                    <a:pt x="2197" y="1007"/>
                    <a:pt x="2200" y="1005"/>
                    <a:pt x="2204" y="1003"/>
                  </a:cubicBezTo>
                  <a:cubicBezTo>
                    <a:pt x="2203" y="1006"/>
                    <a:pt x="2203" y="1008"/>
                    <a:pt x="2206" y="1008"/>
                  </a:cubicBezTo>
                  <a:cubicBezTo>
                    <a:pt x="2206" y="1002"/>
                    <a:pt x="2206" y="997"/>
                    <a:pt x="2206" y="992"/>
                  </a:cubicBezTo>
                  <a:cubicBezTo>
                    <a:pt x="2206" y="987"/>
                    <a:pt x="2207" y="987"/>
                    <a:pt x="2211" y="984"/>
                  </a:cubicBezTo>
                  <a:cubicBezTo>
                    <a:pt x="2216" y="980"/>
                    <a:pt x="2216" y="980"/>
                    <a:pt x="2215" y="973"/>
                  </a:cubicBezTo>
                  <a:cubicBezTo>
                    <a:pt x="2215" y="970"/>
                    <a:pt x="2217" y="965"/>
                    <a:pt x="2220" y="965"/>
                  </a:cubicBezTo>
                  <a:cubicBezTo>
                    <a:pt x="2226" y="966"/>
                    <a:pt x="2228" y="965"/>
                    <a:pt x="2223" y="961"/>
                  </a:cubicBezTo>
                  <a:cubicBezTo>
                    <a:pt x="2222" y="960"/>
                    <a:pt x="2219" y="958"/>
                    <a:pt x="2218" y="956"/>
                  </a:cubicBezTo>
                  <a:cubicBezTo>
                    <a:pt x="2218" y="955"/>
                    <a:pt x="2219" y="953"/>
                    <a:pt x="2219" y="952"/>
                  </a:cubicBezTo>
                  <a:cubicBezTo>
                    <a:pt x="2217" y="946"/>
                    <a:pt x="2214" y="946"/>
                    <a:pt x="2215" y="939"/>
                  </a:cubicBezTo>
                  <a:cubicBezTo>
                    <a:pt x="2215" y="936"/>
                    <a:pt x="2222" y="936"/>
                    <a:pt x="2224" y="935"/>
                  </a:cubicBezTo>
                  <a:cubicBezTo>
                    <a:pt x="2223" y="934"/>
                    <a:pt x="2222" y="932"/>
                    <a:pt x="2221" y="931"/>
                  </a:cubicBezTo>
                  <a:cubicBezTo>
                    <a:pt x="2223" y="930"/>
                    <a:pt x="2226" y="929"/>
                    <a:pt x="2229" y="928"/>
                  </a:cubicBezTo>
                  <a:cubicBezTo>
                    <a:pt x="2228" y="926"/>
                    <a:pt x="2226" y="926"/>
                    <a:pt x="2224" y="926"/>
                  </a:cubicBezTo>
                  <a:cubicBezTo>
                    <a:pt x="2222" y="925"/>
                    <a:pt x="2221" y="922"/>
                    <a:pt x="2220" y="921"/>
                  </a:cubicBezTo>
                  <a:cubicBezTo>
                    <a:pt x="2218" y="919"/>
                    <a:pt x="2212" y="913"/>
                    <a:pt x="2210" y="913"/>
                  </a:cubicBezTo>
                  <a:cubicBezTo>
                    <a:pt x="2208" y="914"/>
                    <a:pt x="2202" y="922"/>
                    <a:pt x="2201" y="924"/>
                  </a:cubicBezTo>
                  <a:cubicBezTo>
                    <a:pt x="2198" y="928"/>
                    <a:pt x="2200" y="931"/>
                    <a:pt x="2196" y="932"/>
                  </a:cubicBezTo>
                  <a:cubicBezTo>
                    <a:pt x="2190" y="933"/>
                    <a:pt x="2189" y="933"/>
                    <a:pt x="2186" y="938"/>
                  </a:cubicBezTo>
                  <a:cubicBezTo>
                    <a:pt x="2184" y="942"/>
                    <a:pt x="2182" y="946"/>
                    <a:pt x="2178" y="947"/>
                  </a:cubicBezTo>
                  <a:cubicBezTo>
                    <a:pt x="2174" y="948"/>
                    <a:pt x="2170" y="948"/>
                    <a:pt x="2168" y="952"/>
                  </a:cubicBezTo>
                  <a:cubicBezTo>
                    <a:pt x="2165" y="958"/>
                    <a:pt x="2164" y="958"/>
                    <a:pt x="2168" y="962"/>
                  </a:cubicBezTo>
                  <a:cubicBezTo>
                    <a:pt x="2164" y="961"/>
                    <a:pt x="2156" y="961"/>
                    <a:pt x="2155" y="955"/>
                  </a:cubicBezTo>
                  <a:cubicBezTo>
                    <a:pt x="2153" y="956"/>
                    <a:pt x="2152" y="958"/>
                    <a:pt x="2150" y="959"/>
                  </a:cubicBezTo>
                  <a:cubicBezTo>
                    <a:pt x="2150" y="962"/>
                    <a:pt x="2149" y="965"/>
                    <a:pt x="2149" y="968"/>
                  </a:cubicBezTo>
                  <a:close/>
                  <a:moveTo>
                    <a:pt x="2270" y="1059"/>
                  </a:moveTo>
                  <a:cubicBezTo>
                    <a:pt x="2272" y="1057"/>
                    <a:pt x="2273" y="1055"/>
                    <a:pt x="2275" y="1054"/>
                  </a:cubicBezTo>
                  <a:cubicBezTo>
                    <a:pt x="2279" y="1052"/>
                    <a:pt x="2289" y="1049"/>
                    <a:pt x="2290" y="1045"/>
                  </a:cubicBezTo>
                  <a:cubicBezTo>
                    <a:pt x="2287" y="1045"/>
                    <a:pt x="2283" y="1045"/>
                    <a:pt x="2280" y="1046"/>
                  </a:cubicBezTo>
                  <a:cubicBezTo>
                    <a:pt x="2278" y="1046"/>
                    <a:pt x="2276" y="1046"/>
                    <a:pt x="2275" y="1047"/>
                  </a:cubicBezTo>
                  <a:cubicBezTo>
                    <a:pt x="2274" y="1047"/>
                    <a:pt x="2274" y="1049"/>
                    <a:pt x="2273" y="1050"/>
                  </a:cubicBezTo>
                  <a:cubicBezTo>
                    <a:pt x="2270" y="1051"/>
                    <a:pt x="2266" y="1052"/>
                    <a:pt x="2264" y="1055"/>
                  </a:cubicBezTo>
                  <a:cubicBezTo>
                    <a:pt x="2261" y="1057"/>
                    <a:pt x="2265" y="1059"/>
                    <a:pt x="2262" y="1062"/>
                  </a:cubicBezTo>
                  <a:cubicBezTo>
                    <a:pt x="2265" y="1061"/>
                    <a:pt x="2268" y="1062"/>
                    <a:pt x="2270" y="1059"/>
                  </a:cubicBezTo>
                  <a:close/>
                  <a:moveTo>
                    <a:pt x="739" y="816"/>
                  </a:moveTo>
                  <a:cubicBezTo>
                    <a:pt x="741" y="817"/>
                    <a:pt x="744" y="816"/>
                    <a:pt x="746" y="816"/>
                  </a:cubicBezTo>
                  <a:cubicBezTo>
                    <a:pt x="747" y="817"/>
                    <a:pt x="746" y="822"/>
                    <a:pt x="750" y="821"/>
                  </a:cubicBezTo>
                  <a:cubicBezTo>
                    <a:pt x="751" y="821"/>
                    <a:pt x="751" y="816"/>
                    <a:pt x="752" y="815"/>
                  </a:cubicBezTo>
                  <a:cubicBezTo>
                    <a:pt x="755" y="813"/>
                    <a:pt x="755" y="815"/>
                    <a:pt x="756" y="815"/>
                  </a:cubicBezTo>
                  <a:cubicBezTo>
                    <a:pt x="760" y="815"/>
                    <a:pt x="763" y="814"/>
                    <a:pt x="768" y="814"/>
                  </a:cubicBezTo>
                  <a:cubicBezTo>
                    <a:pt x="771" y="814"/>
                    <a:pt x="771" y="817"/>
                    <a:pt x="773" y="813"/>
                  </a:cubicBezTo>
                  <a:cubicBezTo>
                    <a:pt x="774" y="811"/>
                    <a:pt x="770" y="809"/>
                    <a:pt x="769" y="809"/>
                  </a:cubicBezTo>
                  <a:cubicBezTo>
                    <a:pt x="765" y="808"/>
                    <a:pt x="765" y="808"/>
                    <a:pt x="763" y="804"/>
                  </a:cubicBezTo>
                  <a:cubicBezTo>
                    <a:pt x="761" y="801"/>
                    <a:pt x="761" y="803"/>
                    <a:pt x="759" y="802"/>
                  </a:cubicBezTo>
                  <a:cubicBezTo>
                    <a:pt x="757" y="802"/>
                    <a:pt x="754" y="800"/>
                    <a:pt x="752" y="801"/>
                  </a:cubicBezTo>
                  <a:cubicBezTo>
                    <a:pt x="751" y="801"/>
                    <a:pt x="747" y="802"/>
                    <a:pt x="747" y="802"/>
                  </a:cubicBezTo>
                  <a:cubicBezTo>
                    <a:pt x="741" y="802"/>
                    <a:pt x="739" y="800"/>
                    <a:pt x="734" y="803"/>
                  </a:cubicBezTo>
                  <a:cubicBezTo>
                    <a:pt x="740" y="806"/>
                    <a:pt x="739" y="807"/>
                    <a:pt x="743" y="813"/>
                  </a:cubicBezTo>
                  <a:cubicBezTo>
                    <a:pt x="739" y="815"/>
                    <a:pt x="725" y="809"/>
                    <a:pt x="726" y="814"/>
                  </a:cubicBezTo>
                  <a:cubicBezTo>
                    <a:pt x="731" y="818"/>
                    <a:pt x="733" y="815"/>
                    <a:pt x="739" y="816"/>
                  </a:cubicBezTo>
                  <a:close/>
                  <a:moveTo>
                    <a:pt x="1185" y="330"/>
                  </a:moveTo>
                  <a:cubicBezTo>
                    <a:pt x="1189" y="331"/>
                    <a:pt x="1192" y="328"/>
                    <a:pt x="1192" y="323"/>
                  </a:cubicBezTo>
                  <a:cubicBezTo>
                    <a:pt x="1195" y="325"/>
                    <a:pt x="1197" y="322"/>
                    <a:pt x="1199" y="319"/>
                  </a:cubicBezTo>
                  <a:cubicBezTo>
                    <a:pt x="1196" y="317"/>
                    <a:pt x="1199" y="313"/>
                    <a:pt x="1197" y="312"/>
                  </a:cubicBezTo>
                  <a:cubicBezTo>
                    <a:pt x="1194" y="311"/>
                    <a:pt x="1192" y="309"/>
                    <a:pt x="1188" y="310"/>
                  </a:cubicBezTo>
                  <a:cubicBezTo>
                    <a:pt x="1193" y="303"/>
                    <a:pt x="1172" y="295"/>
                    <a:pt x="1176" y="304"/>
                  </a:cubicBezTo>
                  <a:cubicBezTo>
                    <a:pt x="1170" y="303"/>
                    <a:pt x="1168" y="306"/>
                    <a:pt x="1162" y="304"/>
                  </a:cubicBezTo>
                  <a:cubicBezTo>
                    <a:pt x="1163" y="306"/>
                    <a:pt x="1163" y="308"/>
                    <a:pt x="1163" y="310"/>
                  </a:cubicBezTo>
                  <a:cubicBezTo>
                    <a:pt x="1161" y="307"/>
                    <a:pt x="1160" y="304"/>
                    <a:pt x="1156" y="304"/>
                  </a:cubicBezTo>
                  <a:cubicBezTo>
                    <a:pt x="1153" y="304"/>
                    <a:pt x="1152" y="307"/>
                    <a:pt x="1153" y="310"/>
                  </a:cubicBezTo>
                  <a:cubicBezTo>
                    <a:pt x="1151" y="308"/>
                    <a:pt x="1149" y="304"/>
                    <a:pt x="1146" y="305"/>
                  </a:cubicBezTo>
                  <a:cubicBezTo>
                    <a:pt x="1148" y="311"/>
                    <a:pt x="1145" y="308"/>
                    <a:pt x="1143" y="311"/>
                  </a:cubicBezTo>
                  <a:cubicBezTo>
                    <a:pt x="1142" y="313"/>
                    <a:pt x="1141" y="315"/>
                    <a:pt x="1140" y="318"/>
                  </a:cubicBezTo>
                  <a:cubicBezTo>
                    <a:pt x="1138" y="315"/>
                    <a:pt x="1137" y="313"/>
                    <a:pt x="1135" y="310"/>
                  </a:cubicBezTo>
                  <a:cubicBezTo>
                    <a:pt x="1137" y="311"/>
                    <a:pt x="1139" y="310"/>
                    <a:pt x="1139" y="308"/>
                  </a:cubicBezTo>
                  <a:cubicBezTo>
                    <a:pt x="1139" y="306"/>
                    <a:pt x="1135" y="305"/>
                    <a:pt x="1134" y="304"/>
                  </a:cubicBezTo>
                  <a:cubicBezTo>
                    <a:pt x="1130" y="301"/>
                    <a:pt x="1130" y="300"/>
                    <a:pt x="1124" y="300"/>
                  </a:cubicBezTo>
                  <a:cubicBezTo>
                    <a:pt x="1125" y="303"/>
                    <a:pt x="1127" y="302"/>
                    <a:pt x="1130" y="303"/>
                  </a:cubicBezTo>
                  <a:cubicBezTo>
                    <a:pt x="1131" y="310"/>
                    <a:pt x="1123" y="302"/>
                    <a:pt x="1120" y="305"/>
                  </a:cubicBezTo>
                  <a:cubicBezTo>
                    <a:pt x="1117" y="308"/>
                    <a:pt x="1123" y="308"/>
                    <a:pt x="1122" y="310"/>
                  </a:cubicBezTo>
                  <a:cubicBezTo>
                    <a:pt x="1121" y="312"/>
                    <a:pt x="1118" y="310"/>
                    <a:pt x="1117" y="309"/>
                  </a:cubicBezTo>
                  <a:cubicBezTo>
                    <a:pt x="1117" y="310"/>
                    <a:pt x="1117" y="311"/>
                    <a:pt x="1117" y="312"/>
                  </a:cubicBezTo>
                  <a:cubicBezTo>
                    <a:pt x="1115" y="312"/>
                    <a:pt x="1115" y="312"/>
                    <a:pt x="1113" y="313"/>
                  </a:cubicBezTo>
                  <a:cubicBezTo>
                    <a:pt x="1118" y="315"/>
                    <a:pt x="1120" y="314"/>
                    <a:pt x="1125" y="312"/>
                  </a:cubicBezTo>
                  <a:cubicBezTo>
                    <a:pt x="1127" y="311"/>
                    <a:pt x="1132" y="314"/>
                    <a:pt x="1135" y="314"/>
                  </a:cubicBezTo>
                  <a:cubicBezTo>
                    <a:pt x="1133" y="315"/>
                    <a:pt x="1131" y="316"/>
                    <a:pt x="1129" y="317"/>
                  </a:cubicBezTo>
                  <a:cubicBezTo>
                    <a:pt x="1131" y="318"/>
                    <a:pt x="1133" y="319"/>
                    <a:pt x="1135" y="318"/>
                  </a:cubicBezTo>
                  <a:cubicBezTo>
                    <a:pt x="1135" y="318"/>
                    <a:pt x="1135" y="319"/>
                    <a:pt x="1135" y="320"/>
                  </a:cubicBezTo>
                  <a:cubicBezTo>
                    <a:pt x="1129" y="319"/>
                    <a:pt x="1123" y="322"/>
                    <a:pt x="1117" y="322"/>
                  </a:cubicBezTo>
                  <a:cubicBezTo>
                    <a:pt x="1118" y="326"/>
                    <a:pt x="1128" y="324"/>
                    <a:pt x="1131" y="324"/>
                  </a:cubicBezTo>
                  <a:cubicBezTo>
                    <a:pt x="1130" y="326"/>
                    <a:pt x="1131" y="328"/>
                    <a:pt x="1133" y="327"/>
                  </a:cubicBezTo>
                  <a:cubicBezTo>
                    <a:pt x="1133" y="328"/>
                    <a:pt x="1133" y="329"/>
                    <a:pt x="1133" y="329"/>
                  </a:cubicBezTo>
                  <a:cubicBezTo>
                    <a:pt x="1133" y="329"/>
                    <a:pt x="1134" y="329"/>
                    <a:pt x="1135" y="329"/>
                  </a:cubicBezTo>
                  <a:cubicBezTo>
                    <a:pt x="1133" y="334"/>
                    <a:pt x="1126" y="332"/>
                    <a:pt x="1128" y="337"/>
                  </a:cubicBezTo>
                  <a:cubicBezTo>
                    <a:pt x="1132" y="337"/>
                    <a:pt x="1137" y="336"/>
                    <a:pt x="1142" y="336"/>
                  </a:cubicBezTo>
                  <a:cubicBezTo>
                    <a:pt x="1143" y="335"/>
                    <a:pt x="1145" y="339"/>
                    <a:pt x="1146" y="340"/>
                  </a:cubicBezTo>
                  <a:cubicBezTo>
                    <a:pt x="1147" y="341"/>
                    <a:pt x="1150" y="341"/>
                    <a:pt x="1152" y="341"/>
                  </a:cubicBezTo>
                  <a:cubicBezTo>
                    <a:pt x="1156" y="342"/>
                    <a:pt x="1159" y="342"/>
                    <a:pt x="1163" y="340"/>
                  </a:cubicBezTo>
                  <a:cubicBezTo>
                    <a:pt x="1165" y="339"/>
                    <a:pt x="1165" y="338"/>
                    <a:pt x="1167" y="337"/>
                  </a:cubicBezTo>
                  <a:cubicBezTo>
                    <a:pt x="1169" y="337"/>
                    <a:pt x="1171" y="337"/>
                    <a:pt x="1174" y="337"/>
                  </a:cubicBezTo>
                  <a:cubicBezTo>
                    <a:pt x="1176" y="335"/>
                    <a:pt x="1182" y="329"/>
                    <a:pt x="1185" y="330"/>
                  </a:cubicBezTo>
                  <a:close/>
                  <a:moveTo>
                    <a:pt x="1134" y="234"/>
                  </a:moveTo>
                  <a:cubicBezTo>
                    <a:pt x="1133" y="230"/>
                    <a:pt x="1130" y="222"/>
                    <a:pt x="1131" y="218"/>
                  </a:cubicBezTo>
                  <a:cubicBezTo>
                    <a:pt x="1134" y="209"/>
                    <a:pt x="1136" y="198"/>
                    <a:pt x="1142" y="190"/>
                  </a:cubicBezTo>
                  <a:cubicBezTo>
                    <a:pt x="1147" y="186"/>
                    <a:pt x="1151" y="181"/>
                    <a:pt x="1155" y="176"/>
                  </a:cubicBezTo>
                  <a:cubicBezTo>
                    <a:pt x="1156" y="175"/>
                    <a:pt x="1153" y="164"/>
                    <a:pt x="1153" y="162"/>
                  </a:cubicBezTo>
                  <a:cubicBezTo>
                    <a:pt x="1152" y="158"/>
                    <a:pt x="1153" y="152"/>
                    <a:pt x="1149" y="149"/>
                  </a:cubicBezTo>
                  <a:cubicBezTo>
                    <a:pt x="1145" y="146"/>
                    <a:pt x="1141" y="143"/>
                    <a:pt x="1137" y="140"/>
                  </a:cubicBezTo>
                  <a:cubicBezTo>
                    <a:pt x="1143" y="134"/>
                    <a:pt x="1149" y="128"/>
                    <a:pt x="1155" y="122"/>
                  </a:cubicBezTo>
                  <a:cubicBezTo>
                    <a:pt x="1149" y="118"/>
                    <a:pt x="1145" y="116"/>
                    <a:pt x="1141" y="108"/>
                  </a:cubicBezTo>
                  <a:cubicBezTo>
                    <a:pt x="1139" y="102"/>
                    <a:pt x="1146" y="95"/>
                    <a:pt x="1149" y="90"/>
                  </a:cubicBezTo>
                  <a:cubicBezTo>
                    <a:pt x="1153" y="84"/>
                    <a:pt x="1159" y="82"/>
                    <a:pt x="1164" y="78"/>
                  </a:cubicBezTo>
                  <a:cubicBezTo>
                    <a:pt x="1170" y="74"/>
                    <a:pt x="1174" y="71"/>
                    <a:pt x="1179" y="65"/>
                  </a:cubicBezTo>
                  <a:cubicBezTo>
                    <a:pt x="1177" y="64"/>
                    <a:pt x="1175" y="62"/>
                    <a:pt x="1174" y="61"/>
                  </a:cubicBezTo>
                  <a:cubicBezTo>
                    <a:pt x="1180" y="60"/>
                    <a:pt x="1186" y="60"/>
                    <a:pt x="1191" y="57"/>
                  </a:cubicBezTo>
                  <a:cubicBezTo>
                    <a:pt x="1198" y="53"/>
                    <a:pt x="1205" y="49"/>
                    <a:pt x="1211" y="45"/>
                  </a:cubicBezTo>
                  <a:cubicBezTo>
                    <a:pt x="1204" y="42"/>
                    <a:pt x="1196" y="38"/>
                    <a:pt x="1188" y="36"/>
                  </a:cubicBezTo>
                  <a:cubicBezTo>
                    <a:pt x="1183" y="35"/>
                    <a:pt x="1172" y="34"/>
                    <a:pt x="1168" y="39"/>
                  </a:cubicBezTo>
                  <a:cubicBezTo>
                    <a:pt x="1166" y="42"/>
                    <a:pt x="1164" y="46"/>
                    <a:pt x="1160" y="46"/>
                  </a:cubicBezTo>
                  <a:cubicBezTo>
                    <a:pt x="1156" y="45"/>
                    <a:pt x="1151" y="44"/>
                    <a:pt x="1147" y="43"/>
                  </a:cubicBezTo>
                  <a:cubicBezTo>
                    <a:pt x="1141" y="42"/>
                    <a:pt x="1131" y="50"/>
                    <a:pt x="1126" y="52"/>
                  </a:cubicBezTo>
                  <a:cubicBezTo>
                    <a:pt x="1127" y="50"/>
                    <a:pt x="1137" y="35"/>
                    <a:pt x="1130" y="35"/>
                  </a:cubicBezTo>
                  <a:cubicBezTo>
                    <a:pt x="1124" y="35"/>
                    <a:pt x="1118" y="36"/>
                    <a:pt x="1113" y="32"/>
                  </a:cubicBezTo>
                  <a:cubicBezTo>
                    <a:pt x="1121" y="29"/>
                    <a:pt x="1129" y="26"/>
                    <a:pt x="1137" y="23"/>
                  </a:cubicBezTo>
                  <a:cubicBezTo>
                    <a:pt x="1121" y="16"/>
                    <a:pt x="1107" y="9"/>
                    <a:pt x="1091" y="6"/>
                  </a:cubicBezTo>
                  <a:cubicBezTo>
                    <a:pt x="1072" y="4"/>
                    <a:pt x="1054" y="0"/>
                    <a:pt x="1035" y="2"/>
                  </a:cubicBezTo>
                  <a:cubicBezTo>
                    <a:pt x="1028" y="3"/>
                    <a:pt x="1021" y="3"/>
                    <a:pt x="1015" y="4"/>
                  </a:cubicBezTo>
                  <a:cubicBezTo>
                    <a:pt x="1012" y="4"/>
                    <a:pt x="1008" y="3"/>
                    <a:pt x="1006" y="5"/>
                  </a:cubicBezTo>
                  <a:cubicBezTo>
                    <a:pt x="1002" y="6"/>
                    <a:pt x="1002" y="14"/>
                    <a:pt x="998" y="13"/>
                  </a:cubicBezTo>
                  <a:cubicBezTo>
                    <a:pt x="992" y="12"/>
                    <a:pt x="987" y="11"/>
                    <a:pt x="982" y="10"/>
                  </a:cubicBezTo>
                  <a:cubicBezTo>
                    <a:pt x="975" y="9"/>
                    <a:pt x="967" y="6"/>
                    <a:pt x="961" y="9"/>
                  </a:cubicBezTo>
                  <a:cubicBezTo>
                    <a:pt x="952" y="13"/>
                    <a:pt x="943" y="17"/>
                    <a:pt x="934" y="21"/>
                  </a:cubicBezTo>
                  <a:cubicBezTo>
                    <a:pt x="942" y="27"/>
                    <a:pt x="952" y="31"/>
                    <a:pt x="957" y="40"/>
                  </a:cubicBezTo>
                  <a:cubicBezTo>
                    <a:pt x="942" y="34"/>
                    <a:pt x="927" y="30"/>
                    <a:pt x="911" y="26"/>
                  </a:cubicBezTo>
                  <a:cubicBezTo>
                    <a:pt x="907" y="25"/>
                    <a:pt x="899" y="28"/>
                    <a:pt x="895" y="29"/>
                  </a:cubicBezTo>
                  <a:cubicBezTo>
                    <a:pt x="884" y="30"/>
                    <a:pt x="872" y="32"/>
                    <a:pt x="861" y="33"/>
                  </a:cubicBezTo>
                  <a:cubicBezTo>
                    <a:pt x="857" y="34"/>
                    <a:pt x="849" y="33"/>
                    <a:pt x="845" y="35"/>
                  </a:cubicBezTo>
                  <a:cubicBezTo>
                    <a:pt x="838" y="39"/>
                    <a:pt x="832" y="42"/>
                    <a:pt x="826" y="45"/>
                  </a:cubicBezTo>
                  <a:cubicBezTo>
                    <a:pt x="810" y="53"/>
                    <a:pt x="795" y="61"/>
                    <a:pt x="779" y="69"/>
                  </a:cubicBezTo>
                  <a:cubicBezTo>
                    <a:pt x="785" y="75"/>
                    <a:pt x="792" y="74"/>
                    <a:pt x="800" y="75"/>
                  </a:cubicBezTo>
                  <a:cubicBezTo>
                    <a:pt x="798" y="80"/>
                    <a:pt x="796" y="84"/>
                    <a:pt x="795" y="88"/>
                  </a:cubicBezTo>
                  <a:cubicBezTo>
                    <a:pt x="793" y="93"/>
                    <a:pt x="792" y="92"/>
                    <a:pt x="787" y="92"/>
                  </a:cubicBezTo>
                  <a:cubicBezTo>
                    <a:pt x="780" y="93"/>
                    <a:pt x="774" y="94"/>
                    <a:pt x="767" y="96"/>
                  </a:cubicBezTo>
                  <a:cubicBezTo>
                    <a:pt x="758" y="99"/>
                    <a:pt x="749" y="101"/>
                    <a:pt x="740" y="104"/>
                  </a:cubicBezTo>
                  <a:cubicBezTo>
                    <a:pt x="738" y="105"/>
                    <a:pt x="738" y="110"/>
                    <a:pt x="738" y="112"/>
                  </a:cubicBezTo>
                  <a:cubicBezTo>
                    <a:pt x="737" y="114"/>
                    <a:pt x="741" y="118"/>
                    <a:pt x="742" y="119"/>
                  </a:cubicBezTo>
                  <a:cubicBezTo>
                    <a:pt x="745" y="123"/>
                    <a:pt x="748" y="130"/>
                    <a:pt x="752" y="133"/>
                  </a:cubicBezTo>
                  <a:cubicBezTo>
                    <a:pt x="758" y="136"/>
                    <a:pt x="763" y="139"/>
                    <a:pt x="768" y="142"/>
                  </a:cubicBezTo>
                  <a:cubicBezTo>
                    <a:pt x="771" y="144"/>
                    <a:pt x="778" y="150"/>
                    <a:pt x="781" y="150"/>
                  </a:cubicBezTo>
                  <a:cubicBezTo>
                    <a:pt x="787" y="149"/>
                    <a:pt x="793" y="148"/>
                    <a:pt x="799" y="147"/>
                  </a:cubicBezTo>
                  <a:cubicBezTo>
                    <a:pt x="810" y="146"/>
                    <a:pt x="819" y="148"/>
                    <a:pt x="830" y="150"/>
                  </a:cubicBezTo>
                  <a:cubicBezTo>
                    <a:pt x="835" y="151"/>
                    <a:pt x="841" y="152"/>
                    <a:pt x="846" y="153"/>
                  </a:cubicBezTo>
                  <a:cubicBezTo>
                    <a:pt x="849" y="153"/>
                    <a:pt x="855" y="163"/>
                    <a:pt x="856" y="165"/>
                  </a:cubicBezTo>
                  <a:cubicBezTo>
                    <a:pt x="864" y="175"/>
                    <a:pt x="868" y="186"/>
                    <a:pt x="873" y="197"/>
                  </a:cubicBezTo>
                  <a:cubicBezTo>
                    <a:pt x="875" y="204"/>
                    <a:pt x="876" y="204"/>
                    <a:pt x="874" y="210"/>
                  </a:cubicBezTo>
                  <a:cubicBezTo>
                    <a:pt x="872" y="216"/>
                    <a:pt x="869" y="220"/>
                    <a:pt x="873" y="224"/>
                  </a:cubicBezTo>
                  <a:cubicBezTo>
                    <a:pt x="878" y="229"/>
                    <a:pt x="883" y="231"/>
                    <a:pt x="881" y="238"/>
                  </a:cubicBezTo>
                  <a:cubicBezTo>
                    <a:pt x="880" y="245"/>
                    <a:pt x="877" y="248"/>
                    <a:pt x="881" y="253"/>
                  </a:cubicBezTo>
                  <a:cubicBezTo>
                    <a:pt x="887" y="259"/>
                    <a:pt x="887" y="259"/>
                    <a:pt x="894" y="257"/>
                  </a:cubicBezTo>
                  <a:cubicBezTo>
                    <a:pt x="900" y="255"/>
                    <a:pt x="905" y="254"/>
                    <a:pt x="910" y="252"/>
                  </a:cubicBezTo>
                  <a:cubicBezTo>
                    <a:pt x="910" y="256"/>
                    <a:pt x="909" y="260"/>
                    <a:pt x="909" y="265"/>
                  </a:cubicBezTo>
                  <a:cubicBezTo>
                    <a:pt x="909" y="266"/>
                    <a:pt x="904" y="267"/>
                    <a:pt x="903" y="268"/>
                  </a:cubicBezTo>
                  <a:cubicBezTo>
                    <a:pt x="899" y="269"/>
                    <a:pt x="895" y="271"/>
                    <a:pt x="891" y="272"/>
                  </a:cubicBezTo>
                  <a:cubicBezTo>
                    <a:pt x="890" y="273"/>
                    <a:pt x="890" y="278"/>
                    <a:pt x="890" y="279"/>
                  </a:cubicBezTo>
                  <a:cubicBezTo>
                    <a:pt x="890" y="284"/>
                    <a:pt x="887" y="294"/>
                    <a:pt x="888" y="299"/>
                  </a:cubicBezTo>
                  <a:cubicBezTo>
                    <a:pt x="891" y="307"/>
                    <a:pt x="894" y="314"/>
                    <a:pt x="897" y="322"/>
                  </a:cubicBezTo>
                  <a:cubicBezTo>
                    <a:pt x="901" y="335"/>
                    <a:pt x="909" y="345"/>
                    <a:pt x="916" y="356"/>
                  </a:cubicBezTo>
                  <a:cubicBezTo>
                    <a:pt x="920" y="362"/>
                    <a:pt x="924" y="369"/>
                    <a:pt x="928" y="375"/>
                  </a:cubicBezTo>
                  <a:cubicBezTo>
                    <a:pt x="930" y="379"/>
                    <a:pt x="936" y="379"/>
                    <a:pt x="940" y="380"/>
                  </a:cubicBezTo>
                  <a:cubicBezTo>
                    <a:pt x="946" y="383"/>
                    <a:pt x="953" y="385"/>
                    <a:pt x="959" y="388"/>
                  </a:cubicBezTo>
                  <a:cubicBezTo>
                    <a:pt x="961" y="388"/>
                    <a:pt x="970" y="389"/>
                    <a:pt x="970" y="387"/>
                  </a:cubicBezTo>
                  <a:cubicBezTo>
                    <a:pt x="975" y="375"/>
                    <a:pt x="979" y="362"/>
                    <a:pt x="983" y="349"/>
                  </a:cubicBezTo>
                  <a:cubicBezTo>
                    <a:pt x="986" y="339"/>
                    <a:pt x="990" y="329"/>
                    <a:pt x="993" y="318"/>
                  </a:cubicBezTo>
                  <a:cubicBezTo>
                    <a:pt x="995" y="313"/>
                    <a:pt x="995" y="313"/>
                    <a:pt x="1000" y="311"/>
                  </a:cubicBezTo>
                  <a:cubicBezTo>
                    <a:pt x="1007" y="309"/>
                    <a:pt x="1014" y="307"/>
                    <a:pt x="1020" y="305"/>
                  </a:cubicBezTo>
                  <a:cubicBezTo>
                    <a:pt x="1024" y="303"/>
                    <a:pt x="1031" y="303"/>
                    <a:pt x="1034" y="300"/>
                  </a:cubicBezTo>
                  <a:cubicBezTo>
                    <a:pt x="1038" y="297"/>
                    <a:pt x="1042" y="290"/>
                    <a:pt x="1045" y="286"/>
                  </a:cubicBezTo>
                  <a:cubicBezTo>
                    <a:pt x="1048" y="282"/>
                    <a:pt x="1049" y="280"/>
                    <a:pt x="1054" y="279"/>
                  </a:cubicBezTo>
                  <a:cubicBezTo>
                    <a:pt x="1060" y="277"/>
                    <a:pt x="1066" y="276"/>
                    <a:pt x="1072" y="274"/>
                  </a:cubicBezTo>
                  <a:cubicBezTo>
                    <a:pt x="1081" y="272"/>
                    <a:pt x="1092" y="271"/>
                    <a:pt x="1100" y="266"/>
                  </a:cubicBezTo>
                  <a:cubicBezTo>
                    <a:pt x="1111" y="260"/>
                    <a:pt x="1121" y="253"/>
                    <a:pt x="1131" y="247"/>
                  </a:cubicBezTo>
                  <a:cubicBezTo>
                    <a:pt x="1136" y="241"/>
                    <a:pt x="1136" y="241"/>
                    <a:pt x="1134" y="234"/>
                  </a:cubicBezTo>
                  <a:close/>
                  <a:moveTo>
                    <a:pt x="2155" y="814"/>
                  </a:moveTo>
                  <a:cubicBezTo>
                    <a:pt x="2157" y="813"/>
                    <a:pt x="2161" y="813"/>
                    <a:pt x="2161" y="810"/>
                  </a:cubicBezTo>
                  <a:cubicBezTo>
                    <a:pt x="2161" y="807"/>
                    <a:pt x="2162" y="804"/>
                    <a:pt x="2165" y="804"/>
                  </a:cubicBezTo>
                  <a:cubicBezTo>
                    <a:pt x="2165" y="801"/>
                    <a:pt x="2165" y="799"/>
                    <a:pt x="2162" y="799"/>
                  </a:cubicBezTo>
                  <a:cubicBezTo>
                    <a:pt x="2162" y="799"/>
                    <a:pt x="2162" y="800"/>
                    <a:pt x="2162" y="801"/>
                  </a:cubicBezTo>
                  <a:cubicBezTo>
                    <a:pt x="2155" y="797"/>
                    <a:pt x="2151" y="803"/>
                    <a:pt x="2146" y="806"/>
                  </a:cubicBezTo>
                  <a:cubicBezTo>
                    <a:pt x="2146" y="811"/>
                    <a:pt x="2145" y="812"/>
                    <a:pt x="2149" y="815"/>
                  </a:cubicBezTo>
                  <a:cubicBezTo>
                    <a:pt x="2151" y="816"/>
                    <a:pt x="2152" y="816"/>
                    <a:pt x="2154" y="816"/>
                  </a:cubicBezTo>
                  <a:cubicBezTo>
                    <a:pt x="2156" y="816"/>
                    <a:pt x="2154" y="814"/>
                    <a:pt x="2155" y="814"/>
                  </a:cubicBezTo>
                  <a:close/>
                  <a:moveTo>
                    <a:pt x="2124" y="1024"/>
                  </a:moveTo>
                  <a:cubicBezTo>
                    <a:pt x="2125" y="1017"/>
                    <a:pt x="2124" y="1009"/>
                    <a:pt x="2126" y="1003"/>
                  </a:cubicBezTo>
                  <a:cubicBezTo>
                    <a:pt x="2128" y="996"/>
                    <a:pt x="2120" y="991"/>
                    <a:pt x="2115" y="997"/>
                  </a:cubicBezTo>
                  <a:cubicBezTo>
                    <a:pt x="2119" y="993"/>
                    <a:pt x="2115" y="993"/>
                    <a:pt x="2115" y="990"/>
                  </a:cubicBezTo>
                  <a:cubicBezTo>
                    <a:pt x="2114" y="988"/>
                    <a:pt x="2114" y="983"/>
                    <a:pt x="2113" y="982"/>
                  </a:cubicBezTo>
                  <a:cubicBezTo>
                    <a:pt x="2111" y="982"/>
                    <a:pt x="2107" y="981"/>
                    <a:pt x="2107" y="979"/>
                  </a:cubicBezTo>
                  <a:cubicBezTo>
                    <a:pt x="2106" y="976"/>
                    <a:pt x="2109" y="975"/>
                    <a:pt x="2109" y="972"/>
                  </a:cubicBezTo>
                  <a:cubicBezTo>
                    <a:pt x="2108" y="969"/>
                    <a:pt x="2103" y="969"/>
                    <a:pt x="2103" y="967"/>
                  </a:cubicBezTo>
                  <a:cubicBezTo>
                    <a:pt x="2103" y="963"/>
                    <a:pt x="2102" y="965"/>
                    <a:pt x="2099" y="963"/>
                  </a:cubicBezTo>
                  <a:cubicBezTo>
                    <a:pt x="2096" y="961"/>
                    <a:pt x="2100" y="960"/>
                    <a:pt x="2095" y="959"/>
                  </a:cubicBezTo>
                  <a:cubicBezTo>
                    <a:pt x="2092" y="959"/>
                    <a:pt x="2090" y="959"/>
                    <a:pt x="2089" y="957"/>
                  </a:cubicBezTo>
                  <a:cubicBezTo>
                    <a:pt x="2085" y="952"/>
                    <a:pt x="2081" y="951"/>
                    <a:pt x="2077" y="947"/>
                  </a:cubicBezTo>
                  <a:cubicBezTo>
                    <a:pt x="2073" y="944"/>
                    <a:pt x="2068" y="941"/>
                    <a:pt x="2065" y="937"/>
                  </a:cubicBezTo>
                  <a:cubicBezTo>
                    <a:pt x="2062" y="932"/>
                    <a:pt x="2063" y="929"/>
                    <a:pt x="2056" y="928"/>
                  </a:cubicBezTo>
                  <a:cubicBezTo>
                    <a:pt x="2054" y="928"/>
                    <a:pt x="2044" y="924"/>
                    <a:pt x="2043" y="926"/>
                  </a:cubicBezTo>
                  <a:cubicBezTo>
                    <a:pt x="2041" y="928"/>
                    <a:pt x="2049" y="938"/>
                    <a:pt x="2051" y="940"/>
                  </a:cubicBezTo>
                  <a:cubicBezTo>
                    <a:pt x="2054" y="942"/>
                    <a:pt x="2061" y="944"/>
                    <a:pt x="2061" y="949"/>
                  </a:cubicBezTo>
                  <a:cubicBezTo>
                    <a:pt x="2061" y="956"/>
                    <a:pt x="2069" y="955"/>
                    <a:pt x="2070" y="961"/>
                  </a:cubicBezTo>
                  <a:cubicBezTo>
                    <a:pt x="2071" y="964"/>
                    <a:pt x="2072" y="968"/>
                    <a:pt x="2073" y="971"/>
                  </a:cubicBezTo>
                  <a:cubicBezTo>
                    <a:pt x="2074" y="974"/>
                    <a:pt x="2076" y="973"/>
                    <a:pt x="2077" y="974"/>
                  </a:cubicBezTo>
                  <a:cubicBezTo>
                    <a:pt x="2081" y="978"/>
                    <a:pt x="2083" y="987"/>
                    <a:pt x="2086" y="992"/>
                  </a:cubicBezTo>
                  <a:cubicBezTo>
                    <a:pt x="2088" y="997"/>
                    <a:pt x="2091" y="1000"/>
                    <a:pt x="2094" y="1003"/>
                  </a:cubicBezTo>
                  <a:cubicBezTo>
                    <a:pt x="2101" y="1010"/>
                    <a:pt x="2107" y="1018"/>
                    <a:pt x="2115" y="1024"/>
                  </a:cubicBezTo>
                  <a:cubicBezTo>
                    <a:pt x="2115" y="1023"/>
                    <a:pt x="2115" y="1021"/>
                    <a:pt x="2115" y="1020"/>
                  </a:cubicBezTo>
                  <a:cubicBezTo>
                    <a:pt x="2119" y="1024"/>
                    <a:pt x="2121" y="1018"/>
                    <a:pt x="2124" y="1024"/>
                  </a:cubicBezTo>
                  <a:close/>
                  <a:moveTo>
                    <a:pt x="2141" y="995"/>
                  </a:moveTo>
                  <a:cubicBezTo>
                    <a:pt x="2137" y="991"/>
                    <a:pt x="2138" y="1000"/>
                    <a:pt x="2139" y="1001"/>
                  </a:cubicBezTo>
                  <a:cubicBezTo>
                    <a:pt x="2144" y="1003"/>
                    <a:pt x="2144" y="997"/>
                    <a:pt x="2141" y="995"/>
                  </a:cubicBezTo>
                  <a:close/>
                  <a:moveTo>
                    <a:pt x="2185" y="1039"/>
                  </a:moveTo>
                  <a:cubicBezTo>
                    <a:pt x="2181" y="1040"/>
                    <a:pt x="2176" y="1037"/>
                    <a:pt x="2177" y="1032"/>
                  </a:cubicBezTo>
                  <a:cubicBezTo>
                    <a:pt x="2174" y="1033"/>
                    <a:pt x="2167" y="1032"/>
                    <a:pt x="2166" y="1030"/>
                  </a:cubicBezTo>
                  <a:cubicBezTo>
                    <a:pt x="2163" y="1027"/>
                    <a:pt x="2162" y="1029"/>
                    <a:pt x="2161" y="1032"/>
                  </a:cubicBezTo>
                  <a:cubicBezTo>
                    <a:pt x="2161" y="1033"/>
                    <a:pt x="2159" y="1032"/>
                    <a:pt x="2157" y="1032"/>
                  </a:cubicBezTo>
                  <a:cubicBezTo>
                    <a:pt x="2151" y="1032"/>
                    <a:pt x="2147" y="1033"/>
                    <a:pt x="2144" y="1027"/>
                  </a:cubicBezTo>
                  <a:cubicBezTo>
                    <a:pt x="2143" y="1027"/>
                    <a:pt x="2136" y="1025"/>
                    <a:pt x="2134" y="1024"/>
                  </a:cubicBezTo>
                  <a:cubicBezTo>
                    <a:pt x="2133" y="1026"/>
                    <a:pt x="2131" y="1025"/>
                    <a:pt x="2128" y="1024"/>
                  </a:cubicBezTo>
                  <a:cubicBezTo>
                    <a:pt x="2126" y="1024"/>
                    <a:pt x="2126" y="1025"/>
                    <a:pt x="2124" y="1026"/>
                  </a:cubicBezTo>
                  <a:cubicBezTo>
                    <a:pt x="2119" y="1032"/>
                    <a:pt x="2126" y="1033"/>
                    <a:pt x="2130" y="1033"/>
                  </a:cubicBezTo>
                  <a:cubicBezTo>
                    <a:pt x="2130" y="1034"/>
                    <a:pt x="2130" y="1035"/>
                    <a:pt x="2129" y="1036"/>
                  </a:cubicBezTo>
                  <a:cubicBezTo>
                    <a:pt x="2134" y="1037"/>
                    <a:pt x="2139" y="1040"/>
                    <a:pt x="2143" y="1040"/>
                  </a:cubicBezTo>
                  <a:cubicBezTo>
                    <a:pt x="2146" y="1041"/>
                    <a:pt x="2148" y="1039"/>
                    <a:pt x="2151" y="1039"/>
                  </a:cubicBezTo>
                  <a:cubicBezTo>
                    <a:pt x="2153" y="1040"/>
                    <a:pt x="2156" y="1041"/>
                    <a:pt x="2158" y="1042"/>
                  </a:cubicBezTo>
                  <a:cubicBezTo>
                    <a:pt x="2160" y="1043"/>
                    <a:pt x="2162" y="1044"/>
                    <a:pt x="2164" y="1044"/>
                  </a:cubicBezTo>
                  <a:cubicBezTo>
                    <a:pt x="2166" y="1044"/>
                    <a:pt x="2168" y="1044"/>
                    <a:pt x="2169" y="1045"/>
                  </a:cubicBezTo>
                  <a:cubicBezTo>
                    <a:pt x="2170" y="1045"/>
                    <a:pt x="2171" y="1043"/>
                    <a:pt x="2172" y="1043"/>
                  </a:cubicBezTo>
                  <a:cubicBezTo>
                    <a:pt x="2176" y="1044"/>
                    <a:pt x="2178" y="1045"/>
                    <a:pt x="2183" y="1044"/>
                  </a:cubicBezTo>
                  <a:cubicBezTo>
                    <a:pt x="2186" y="1046"/>
                    <a:pt x="2190" y="1047"/>
                    <a:pt x="2193" y="1048"/>
                  </a:cubicBezTo>
                  <a:cubicBezTo>
                    <a:pt x="2189" y="1044"/>
                    <a:pt x="2194" y="1037"/>
                    <a:pt x="2185" y="1039"/>
                  </a:cubicBezTo>
                  <a:close/>
                  <a:moveTo>
                    <a:pt x="2119" y="990"/>
                  </a:moveTo>
                  <a:cubicBezTo>
                    <a:pt x="2121" y="992"/>
                    <a:pt x="2121" y="991"/>
                    <a:pt x="2123" y="991"/>
                  </a:cubicBezTo>
                  <a:cubicBezTo>
                    <a:pt x="2124" y="991"/>
                    <a:pt x="2124" y="993"/>
                    <a:pt x="2125" y="994"/>
                  </a:cubicBezTo>
                  <a:cubicBezTo>
                    <a:pt x="2126" y="996"/>
                    <a:pt x="2126" y="997"/>
                    <a:pt x="2127" y="998"/>
                  </a:cubicBezTo>
                  <a:cubicBezTo>
                    <a:pt x="2129" y="999"/>
                    <a:pt x="2130" y="1000"/>
                    <a:pt x="2132" y="1000"/>
                  </a:cubicBezTo>
                  <a:cubicBezTo>
                    <a:pt x="2130" y="998"/>
                    <a:pt x="2131" y="997"/>
                    <a:pt x="2132" y="995"/>
                  </a:cubicBezTo>
                  <a:cubicBezTo>
                    <a:pt x="2126" y="995"/>
                    <a:pt x="2129" y="986"/>
                    <a:pt x="2124" y="986"/>
                  </a:cubicBezTo>
                  <a:cubicBezTo>
                    <a:pt x="2124" y="987"/>
                    <a:pt x="2124" y="988"/>
                    <a:pt x="2124" y="988"/>
                  </a:cubicBezTo>
                  <a:cubicBezTo>
                    <a:pt x="2122" y="985"/>
                    <a:pt x="2121" y="988"/>
                    <a:pt x="2119" y="990"/>
                  </a:cubicBezTo>
                  <a:close/>
                </a:path>
              </a:pathLst>
            </a:custGeom>
            <a:solidFill>
              <a:srgbClr val="DFECEC">
                <a:alpha val="6666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4" name="Google Shape;544;p9"/>
          <p:cNvSpPr txBox="1"/>
          <p:nvPr/>
        </p:nvSpPr>
        <p:spPr>
          <a:xfrm>
            <a:off x="1259149" y="361289"/>
            <a:ext cx="9673702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Noto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Conclusion</a:t>
            </a:r>
            <a:endParaRPr/>
          </a:p>
        </p:txBody>
      </p:sp>
      <p:grpSp>
        <p:nvGrpSpPr>
          <p:cNvPr id="545" name="Google Shape;545;p9"/>
          <p:cNvGrpSpPr/>
          <p:nvPr/>
        </p:nvGrpSpPr>
        <p:grpSpPr>
          <a:xfrm>
            <a:off x="1113847" y="1662201"/>
            <a:ext cx="5695367" cy="3187653"/>
            <a:chOff x="590804" y="2238918"/>
            <a:chExt cx="6244470" cy="3494982"/>
          </a:xfrm>
        </p:grpSpPr>
        <p:sp>
          <p:nvSpPr>
            <p:cNvPr id="546" name="Google Shape;546;p9"/>
            <p:cNvSpPr/>
            <p:nvPr/>
          </p:nvSpPr>
          <p:spPr>
            <a:xfrm>
              <a:off x="590804" y="5463624"/>
              <a:ext cx="6244470" cy="270276"/>
            </a:xfrm>
            <a:prstGeom prst="ellipse">
              <a:avLst/>
            </a:prstGeom>
            <a:solidFill>
              <a:schemeClr val="lt2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1553536" y="2430602"/>
              <a:ext cx="4274002" cy="2732836"/>
            </a:xfrm>
            <a:custGeom>
              <a:rect b="b" l="l" r="r" t="t"/>
              <a:pathLst>
                <a:path extrusionOk="0" h="2847" w="4453">
                  <a:moveTo>
                    <a:pt x="2226" y="1"/>
                  </a:moveTo>
                  <a:cubicBezTo>
                    <a:pt x="2957" y="1"/>
                    <a:pt x="3688" y="1"/>
                    <a:pt x="4419" y="0"/>
                  </a:cubicBezTo>
                  <a:cubicBezTo>
                    <a:pt x="4447" y="0"/>
                    <a:pt x="4453" y="7"/>
                    <a:pt x="4453" y="35"/>
                  </a:cubicBezTo>
                  <a:cubicBezTo>
                    <a:pt x="4452" y="961"/>
                    <a:pt x="4452" y="1887"/>
                    <a:pt x="4453" y="2813"/>
                  </a:cubicBezTo>
                  <a:cubicBezTo>
                    <a:pt x="4453" y="2840"/>
                    <a:pt x="4446" y="2847"/>
                    <a:pt x="4419" y="2847"/>
                  </a:cubicBezTo>
                  <a:cubicBezTo>
                    <a:pt x="2959" y="2847"/>
                    <a:pt x="1499" y="2847"/>
                    <a:pt x="39" y="2847"/>
                  </a:cubicBezTo>
                  <a:cubicBezTo>
                    <a:pt x="0" y="2847"/>
                    <a:pt x="0" y="2847"/>
                    <a:pt x="0" y="2808"/>
                  </a:cubicBezTo>
                  <a:cubicBezTo>
                    <a:pt x="0" y="1884"/>
                    <a:pt x="0" y="959"/>
                    <a:pt x="0" y="35"/>
                  </a:cubicBezTo>
                  <a:cubicBezTo>
                    <a:pt x="0" y="8"/>
                    <a:pt x="5" y="0"/>
                    <a:pt x="34" y="0"/>
                  </a:cubicBezTo>
                  <a:cubicBezTo>
                    <a:pt x="765" y="1"/>
                    <a:pt x="1495" y="1"/>
                    <a:pt x="2226" y="1"/>
                  </a:cubicBezTo>
                  <a:close/>
                </a:path>
              </a:pathLst>
            </a:custGeom>
            <a:solidFill>
              <a:srgbClr val="B2E3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8" name="Google Shape;548;p9"/>
            <p:cNvGrpSpPr/>
            <p:nvPr/>
          </p:nvGrpSpPr>
          <p:grpSpPr>
            <a:xfrm>
              <a:off x="796810" y="2238918"/>
              <a:ext cx="5787454" cy="3328672"/>
              <a:chOff x="796810" y="2238918"/>
              <a:chExt cx="5787454" cy="3328672"/>
            </a:xfrm>
          </p:grpSpPr>
          <p:sp>
            <p:nvSpPr>
              <p:cNvPr id="549" name="Google Shape;549;p9"/>
              <p:cNvSpPr/>
              <p:nvPr/>
            </p:nvSpPr>
            <p:spPr>
              <a:xfrm>
                <a:off x="1330290" y="2238918"/>
                <a:ext cx="4719724" cy="3117743"/>
              </a:xfrm>
              <a:custGeom>
                <a:rect b="b" l="l" r="r" t="t"/>
                <a:pathLst>
                  <a:path extrusionOk="0" h="3248" w="4918">
                    <a:moveTo>
                      <a:pt x="4914" y="178"/>
                    </a:moveTo>
                    <a:cubicBezTo>
                      <a:pt x="4914" y="356"/>
                      <a:pt x="4915" y="535"/>
                      <a:pt x="4915" y="713"/>
                    </a:cubicBezTo>
                    <a:cubicBezTo>
                      <a:pt x="4915" y="1187"/>
                      <a:pt x="4915" y="1660"/>
                      <a:pt x="4915" y="2133"/>
                    </a:cubicBezTo>
                    <a:cubicBezTo>
                      <a:pt x="4916" y="2491"/>
                      <a:pt x="4918" y="3248"/>
                      <a:pt x="4918" y="3248"/>
                    </a:cubicBezTo>
                    <a:cubicBezTo>
                      <a:pt x="1" y="3248"/>
                      <a:pt x="1" y="3248"/>
                      <a:pt x="1" y="3248"/>
                    </a:cubicBezTo>
                    <a:cubicBezTo>
                      <a:pt x="1" y="2893"/>
                      <a:pt x="1" y="2537"/>
                      <a:pt x="1" y="2183"/>
                    </a:cubicBezTo>
                    <a:cubicBezTo>
                      <a:pt x="1" y="1532"/>
                      <a:pt x="1" y="880"/>
                      <a:pt x="0" y="229"/>
                    </a:cubicBezTo>
                    <a:cubicBezTo>
                      <a:pt x="0" y="205"/>
                      <a:pt x="2" y="181"/>
                      <a:pt x="8" y="157"/>
                    </a:cubicBezTo>
                    <a:cubicBezTo>
                      <a:pt x="13" y="154"/>
                      <a:pt x="15" y="150"/>
                      <a:pt x="14" y="143"/>
                    </a:cubicBezTo>
                    <a:cubicBezTo>
                      <a:pt x="33" y="77"/>
                      <a:pt x="77" y="34"/>
                      <a:pt x="141" y="12"/>
                    </a:cubicBezTo>
                    <a:cubicBezTo>
                      <a:pt x="166" y="3"/>
                      <a:pt x="191" y="0"/>
                      <a:pt x="218" y="0"/>
                    </a:cubicBezTo>
                    <a:cubicBezTo>
                      <a:pt x="1716" y="1"/>
                      <a:pt x="3214" y="1"/>
                      <a:pt x="4712" y="1"/>
                    </a:cubicBezTo>
                    <a:cubicBezTo>
                      <a:pt x="4802" y="1"/>
                      <a:pt x="4888" y="64"/>
                      <a:pt x="4905" y="143"/>
                    </a:cubicBezTo>
                    <a:cubicBezTo>
                      <a:pt x="4903" y="150"/>
                      <a:pt x="4905" y="154"/>
                      <a:pt x="4911" y="157"/>
                    </a:cubicBezTo>
                    <a:cubicBezTo>
                      <a:pt x="4911" y="160"/>
                      <a:pt x="4912" y="164"/>
                      <a:pt x="4913" y="167"/>
                    </a:cubicBezTo>
                    <a:cubicBezTo>
                      <a:pt x="4908" y="171"/>
                      <a:pt x="4909" y="175"/>
                      <a:pt x="4914" y="178"/>
                    </a:cubicBezTo>
                    <a:close/>
                    <a:moveTo>
                      <a:pt x="2459" y="201"/>
                    </a:moveTo>
                    <a:cubicBezTo>
                      <a:pt x="1728" y="201"/>
                      <a:pt x="998" y="201"/>
                      <a:pt x="267" y="200"/>
                    </a:cubicBezTo>
                    <a:cubicBezTo>
                      <a:pt x="238" y="200"/>
                      <a:pt x="233" y="208"/>
                      <a:pt x="233" y="235"/>
                    </a:cubicBezTo>
                    <a:cubicBezTo>
                      <a:pt x="233" y="1159"/>
                      <a:pt x="233" y="2084"/>
                      <a:pt x="233" y="3008"/>
                    </a:cubicBezTo>
                    <a:cubicBezTo>
                      <a:pt x="233" y="3047"/>
                      <a:pt x="233" y="3047"/>
                      <a:pt x="272" y="3047"/>
                    </a:cubicBezTo>
                    <a:cubicBezTo>
                      <a:pt x="1732" y="3047"/>
                      <a:pt x="3192" y="3047"/>
                      <a:pt x="4652" y="3047"/>
                    </a:cubicBezTo>
                    <a:cubicBezTo>
                      <a:pt x="4679" y="3047"/>
                      <a:pt x="4686" y="3040"/>
                      <a:pt x="4686" y="3013"/>
                    </a:cubicBezTo>
                    <a:cubicBezTo>
                      <a:pt x="4685" y="2087"/>
                      <a:pt x="4685" y="1161"/>
                      <a:pt x="4686" y="235"/>
                    </a:cubicBezTo>
                    <a:cubicBezTo>
                      <a:pt x="4686" y="207"/>
                      <a:pt x="4680" y="200"/>
                      <a:pt x="4652" y="200"/>
                    </a:cubicBezTo>
                    <a:cubicBezTo>
                      <a:pt x="3921" y="201"/>
                      <a:pt x="3190" y="201"/>
                      <a:pt x="2459" y="2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Twentieth Century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F3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9"/>
              <p:cNvSpPr/>
              <p:nvPr/>
            </p:nvSpPr>
            <p:spPr>
              <a:xfrm>
                <a:off x="3257132" y="5357431"/>
                <a:ext cx="866809" cy="79291"/>
              </a:xfrm>
              <a:custGeom>
                <a:rect b="b" l="l" r="r" t="t"/>
                <a:pathLst>
                  <a:path extrusionOk="0" h="83" w="903">
                    <a:moveTo>
                      <a:pt x="0" y="0"/>
                    </a:moveTo>
                    <a:cubicBezTo>
                      <a:pt x="301" y="0"/>
                      <a:pt x="602" y="0"/>
                      <a:pt x="903" y="0"/>
                    </a:cubicBezTo>
                    <a:cubicBezTo>
                      <a:pt x="900" y="45"/>
                      <a:pt x="861" y="83"/>
                      <a:pt x="816" y="83"/>
                    </a:cubicBezTo>
                    <a:cubicBezTo>
                      <a:pt x="573" y="83"/>
                      <a:pt x="330" y="83"/>
                      <a:pt x="87" y="83"/>
                    </a:cubicBezTo>
                    <a:cubicBezTo>
                      <a:pt x="42" y="83"/>
                      <a:pt x="2" y="45"/>
                      <a:pt x="0" y="0"/>
                    </a:cubicBezTo>
                    <a:close/>
                  </a:path>
                </a:pathLst>
              </a:custGeom>
              <a:solidFill>
                <a:srgbClr val="192D3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Twentieth Century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F3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9"/>
              <p:cNvSpPr/>
              <p:nvPr/>
            </p:nvSpPr>
            <p:spPr>
              <a:xfrm>
                <a:off x="796810" y="5356661"/>
                <a:ext cx="5787454" cy="144725"/>
              </a:xfrm>
              <a:custGeom>
                <a:rect b="b" l="l" r="r" t="t"/>
                <a:pathLst>
                  <a:path extrusionOk="0" h="151" w="6031">
                    <a:moveTo>
                      <a:pt x="135" y="150"/>
                    </a:moveTo>
                    <a:cubicBezTo>
                      <a:pt x="746" y="151"/>
                      <a:pt x="1358" y="151"/>
                      <a:pt x="1969" y="151"/>
                    </a:cubicBezTo>
                    <a:cubicBezTo>
                      <a:pt x="1969" y="150"/>
                      <a:pt x="1969" y="150"/>
                      <a:pt x="1969" y="150"/>
                    </a:cubicBezTo>
                    <a:cubicBezTo>
                      <a:pt x="2193" y="150"/>
                      <a:pt x="2416" y="150"/>
                      <a:pt x="2640" y="150"/>
                    </a:cubicBezTo>
                    <a:cubicBezTo>
                      <a:pt x="2684" y="150"/>
                      <a:pt x="2728" y="151"/>
                      <a:pt x="2772" y="151"/>
                    </a:cubicBezTo>
                    <a:cubicBezTo>
                      <a:pt x="2840" y="151"/>
                      <a:pt x="2909" y="151"/>
                      <a:pt x="2977" y="151"/>
                    </a:cubicBezTo>
                    <a:cubicBezTo>
                      <a:pt x="3099" y="150"/>
                      <a:pt x="3221" y="151"/>
                      <a:pt x="3343" y="151"/>
                    </a:cubicBezTo>
                    <a:cubicBezTo>
                      <a:pt x="3727" y="151"/>
                      <a:pt x="4111" y="151"/>
                      <a:pt x="4495" y="151"/>
                    </a:cubicBezTo>
                    <a:cubicBezTo>
                      <a:pt x="4564" y="151"/>
                      <a:pt x="4631" y="151"/>
                      <a:pt x="4698" y="151"/>
                    </a:cubicBezTo>
                    <a:cubicBezTo>
                      <a:pt x="5097" y="151"/>
                      <a:pt x="5497" y="151"/>
                      <a:pt x="5896" y="150"/>
                    </a:cubicBezTo>
                    <a:cubicBezTo>
                      <a:pt x="5938" y="150"/>
                      <a:pt x="5983" y="146"/>
                      <a:pt x="6025" y="147"/>
                    </a:cubicBezTo>
                    <a:cubicBezTo>
                      <a:pt x="6031" y="133"/>
                      <a:pt x="6029" y="73"/>
                      <a:pt x="6029" y="36"/>
                    </a:cubicBezTo>
                    <a:cubicBezTo>
                      <a:pt x="6029" y="8"/>
                      <a:pt x="6023" y="0"/>
                      <a:pt x="5994" y="0"/>
                    </a:cubicBezTo>
                    <a:cubicBezTo>
                      <a:pt x="5821" y="1"/>
                      <a:pt x="4974" y="1"/>
                      <a:pt x="4782" y="1"/>
                    </a:cubicBezTo>
                    <a:cubicBezTo>
                      <a:pt x="4608" y="1"/>
                      <a:pt x="3467" y="1"/>
                      <a:pt x="3467" y="1"/>
                    </a:cubicBezTo>
                    <a:cubicBezTo>
                      <a:pt x="3464" y="46"/>
                      <a:pt x="3425" y="84"/>
                      <a:pt x="3380" y="85"/>
                    </a:cubicBezTo>
                    <a:cubicBezTo>
                      <a:pt x="3137" y="85"/>
                      <a:pt x="2894" y="85"/>
                      <a:pt x="2651" y="85"/>
                    </a:cubicBezTo>
                    <a:cubicBezTo>
                      <a:pt x="2606" y="84"/>
                      <a:pt x="2566" y="46"/>
                      <a:pt x="2564" y="1"/>
                    </a:cubicBezTo>
                    <a:cubicBezTo>
                      <a:pt x="2564" y="1"/>
                      <a:pt x="1413" y="1"/>
                      <a:pt x="1249" y="1"/>
                    </a:cubicBezTo>
                    <a:cubicBezTo>
                      <a:pt x="1057" y="1"/>
                      <a:pt x="210" y="1"/>
                      <a:pt x="37" y="0"/>
                    </a:cubicBezTo>
                    <a:cubicBezTo>
                      <a:pt x="8" y="0"/>
                      <a:pt x="2" y="8"/>
                      <a:pt x="2" y="36"/>
                    </a:cubicBezTo>
                    <a:cubicBezTo>
                      <a:pt x="2" y="72"/>
                      <a:pt x="0" y="133"/>
                      <a:pt x="6" y="147"/>
                    </a:cubicBezTo>
                    <a:cubicBezTo>
                      <a:pt x="48" y="146"/>
                      <a:pt x="93" y="150"/>
                      <a:pt x="135" y="150"/>
                    </a:cubicBezTo>
                    <a:close/>
                  </a:path>
                </a:pathLst>
              </a:custGeom>
              <a:solidFill>
                <a:srgbClr val="F5F6F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Twentieth Century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F3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9"/>
              <p:cNvSpPr/>
              <p:nvPr/>
            </p:nvSpPr>
            <p:spPr>
              <a:xfrm>
                <a:off x="802198" y="5497537"/>
                <a:ext cx="5776677" cy="70053"/>
              </a:xfrm>
              <a:custGeom>
                <a:rect b="b" l="l" r="r" t="t"/>
                <a:pathLst>
                  <a:path extrusionOk="0" h="73" w="6019">
                    <a:moveTo>
                      <a:pt x="5890" y="3"/>
                    </a:moveTo>
                    <a:cubicBezTo>
                      <a:pt x="5039" y="4"/>
                      <a:pt x="4188" y="4"/>
                      <a:pt x="3337" y="4"/>
                    </a:cubicBezTo>
                    <a:cubicBezTo>
                      <a:pt x="3189" y="4"/>
                      <a:pt x="3040" y="3"/>
                      <a:pt x="2892" y="5"/>
                    </a:cubicBezTo>
                    <a:cubicBezTo>
                      <a:pt x="2806" y="6"/>
                      <a:pt x="2720" y="3"/>
                      <a:pt x="2634" y="3"/>
                    </a:cubicBezTo>
                    <a:cubicBezTo>
                      <a:pt x="2410" y="4"/>
                      <a:pt x="2187" y="4"/>
                      <a:pt x="1963" y="4"/>
                    </a:cubicBezTo>
                    <a:cubicBezTo>
                      <a:pt x="1963" y="4"/>
                      <a:pt x="1963" y="4"/>
                      <a:pt x="1963" y="4"/>
                    </a:cubicBezTo>
                    <a:cubicBezTo>
                      <a:pt x="1352" y="4"/>
                      <a:pt x="740" y="4"/>
                      <a:pt x="129" y="3"/>
                    </a:cubicBezTo>
                    <a:cubicBezTo>
                      <a:pt x="87" y="3"/>
                      <a:pt x="42" y="0"/>
                      <a:pt x="0" y="0"/>
                    </a:cubicBezTo>
                    <a:cubicBezTo>
                      <a:pt x="20" y="41"/>
                      <a:pt x="74" y="53"/>
                      <a:pt x="117" y="59"/>
                    </a:cubicBezTo>
                    <a:cubicBezTo>
                      <a:pt x="279" y="73"/>
                      <a:pt x="425" y="70"/>
                      <a:pt x="579" y="70"/>
                    </a:cubicBezTo>
                    <a:cubicBezTo>
                      <a:pt x="1040" y="71"/>
                      <a:pt x="1502" y="71"/>
                      <a:pt x="1963" y="71"/>
                    </a:cubicBezTo>
                    <a:cubicBezTo>
                      <a:pt x="1963" y="71"/>
                      <a:pt x="1963" y="71"/>
                      <a:pt x="1963" y="71"/>
                    </a:cubicBezTo>
                    <a:cubicBezTo>
                      <a:pt x="3122" y="71"/>
                      <a:pt x="4281" y="71"/>
                      <a:pt x="5440" y="70"/>
                    </a:cubicBezTo>
                    <a:cubicBezTo>
                      <a:pt x="5594" y="70"/>
                      <a:pt x="5740" y="73"/>
                      <a:pt x="5902" y="59"/>
                    </a:cubicBezTo>
                    <a:cubicBezTo>
                      <a:pt x="5945" y="53"/>
                      <a:pt x="5999" y="41"/>
                      <a:pt x="6019" y="0"/>
                    </a:cubicBezTo>
                    <a:cubicBezTo>
                      <a:pt x="5977" y="0"/>
                      <a:pt x="5932" y="3"/>
                      <a:pt x="5890" y="3"/>
                    </a:cubicBezTo>
                    <a:close/>
                  </a:path>
                </a:pathLst>
              </a:custGeom>
              <a:solidFill>
                <a:srgbClr val="192D3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Twentieth Century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F3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53" name="Google Shape;553;p9"/>
            <p:cNvSpPr/>
            <p:nvPr/>
          </p:nvSpPr>
          <p:spPr>
            <a:xfrm>
              <a:off x="3653679" y="2300256"/>
              <a:ext cx="67317" cy="6731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4" name="Google Shape;554;p9"/>
          <p:cNvSpPr txBox="1"/>
          <p:nvPr/>
        </p:nvSpPr>
        <p:spPr>
          <a:xfrm>
            <a:off x="1871525" y="5467106"/>
            <a:ext cx="103204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E3D5"/>
              </a:buClr>
              <a:buSzPts val="2400"/>
              <a:buFont typeface="Roboto"/>
              <a:buNone/>
            </a:pPr>
            <a:r>
              <a:rPr b="1" i="1" lang="en-US" sz="2400">
                <a:solidFill>
                  <a:srgbClr val="B2E3D5"/>
                </a:solidFill>
                <a:latin typeface="Roboto"/>
                <a:ea typeface="Roboto"/>
                <a:cs typeface="Roboto"/>
                <a:sym typeface="Roboto"/>
              </a:rPr>
              <a:t>“O</a:t>
            </a:r>
            <a:r>
              <a:rPr b="1" i="1" lang="en-US" sz="2400" u="none" strike="noStrike">
                <a:solidFill>
                  <a:srgbClr val="B2E3D5"/>
                </a:solidFill>
                <a:latin typeface="Roboto"/>
                <a:ea typeface="Roboto"/>
                <a:cs typeface="Roboto"/>
                <a:sym typeface="Roboto"/>
              </a:rPr>
              <a:t>ur sentiment analysis tool can take your cryptocurrency investments to a whole new level </a:t>
            </a:r>
            <a:r>
              <a:rPr b="1" i="1" lang="en-US" sz="2400">
                <a:solidFill>
                  <a:srgbClr val="B2E3D5"/>
                </a:solidFill>
                <a:latin typeface="Roboto"/>
                <a:ea typeface="Roboto"/>
                <a:cs typeface="Roboto"/>
                <a:sym typeface="Roboto"/>
              </a:rPr>
              <a:t>today</a:t>
            </a:r>
            <a:r>
              <a:rPr b="1" i="1" lang="en-US" sz="2400" u="none" strike="noStrike">
                <a:solidFill>
                  <a:srgbClr val="B2E3D5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b="0" i="1" sz="2400" u="none" cap="none" strike="noStrike">
              <a:solidFill>
                <a:srgbClr val="B2E3D5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55" name="Google Shape;555;p9"/>
          <p:cNvSpPr txBox="1"/>
          <p:nvPr/>
        </p:nvSpPr>
        <p:spPr>
          <a:xfrm>
            <a:off x="6838061" y="1980309"/>
            <a:ext cx="489674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F5F7"/>
              </a:buClr>
              <a:buSzPts val="2000"/>
              <a:buFont typeface="Roboto"/>
              <a:buNone/>
            </a:pPr>
            <a:r>
              <a:rPr b="1" lang="en-US" sz="2000">
                <a:solidFill>
                  <a:srgbClr val="D2F5F7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b="1" lang="en-US" sz="2000" u="none" strike="noStrike">
                <a:solidFill>
                  <a:srgbClr val="D2F5F7"/>
                </a:solidFill>
                <a:latin typeface="Roboto"/>
                <a:ea typeface="Roboto"/>
                <a:cs typeface="Roboto"/>
                <a:sym typeface="Roboto"/>
              </a:rPr>
              <a:t> tool can help you stay ahead of the competition by providing valuable insights into market trends, risk management, reputation management, and social media marketing</a:t>
            </a:r>
            <a:endParaRPr b="0" sz="2000" u="none" cap="none" strike="noStrike">
              <a:solidFill>
                <a:srgbClr val="D2F5F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grpSp>
        <p:nvGrpSpPr>
          <p:cNvPr id="556" name="Google Shape;556;p9"/>
          <p:cNvGrpSpPr/>
          <p:nvPr/>
        </p:nvGrpSpPr>
        <p:grpSpPr>
          <a:xfrm rot="3097512">
            <a:off x="3789342" y="616426"/>
            <a:ext cx="1869246" cy="4358980"/>
            <a:chOff x="8859899" y="859031"/>
            <a:chExt cx="1587654" cy="3440192"/>
          </a:xfrm>
        </p:grpSpPr>
        <p:sp>
          <p:nvSpPr>
            <p:cNvPr id="557" name="Google Shape;557;p9"/>
            <p:cNvSpPr/>
            <p:nvPr/>
          </p:nvSpPr>
          <p:spPr>
            <a:xfrm>
              <a:off x="9391650" y="1496240"/>
              <a:ext cx="541298" cy="5412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8" name="Google Shape;558;p9"/>
            <p:cNvGrpSpPr/>
            <p:nvPr/>
          </p:nvGrpSpPr>
          <p:grpSpPr>
            <a:xfrm>
              <a:off x="8859899" y="859031"/>
              <a:ext cx="1587654" cy="3440192"/>
              <a:chOff x="8842424" y="765249"/>
              <a:chExt cx="1587654" cy="3440192"/>
            </a:xfrm>
          </p:grpSpPr>
          <p:sp>
            <p:nvSpPr>
              <p:cNvPr id="559" name="Google Shape;559;p9"/>
              <p:cNvSpPr/>
              <p:nvPr/>
            </p:nvSpPr>
            <p:spPr>
              <a:xfrm>
                <a:off x="9332100" y="3120897"/>
                <a:ext cx="543331" cy="75986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Twentieth Century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60" name="Google Shape;560;p9"/>
              <p:cNvGrpSpPr/>
              <p:nvPr/>
            </p:nvGrpSpPr>
            <p:grpSpPr>
              <a:xfrm>
                <a:off x="8842424" y="765249"/>
                <a:ext cx="1587654" cy="3440192"/>
                <a:chOff x="9490633" y="1499448"/>
                <a:chExt cx="1270458" cy="3028167"/>
              </a:xfrm>
            </p:grpSpPr>
            <p:sp>
              <p:nvSpPr>
                <p:cNvPr id="561" name="Google Shape;561;p9"/>
                <p:cNvSpPr/>
                <p:nvPr/>
              </p:nvSpPr>
              <p:spPr>
                <a:xfrm>
                  <a:off x="9730649" y="1907294"/>
                  <a:ext cx="822910" cy="1768535"/>
                </a:xfrm>
                <a:custGeom>
                  <a:rect b="b" l="l" r="r" t="t"/>
                  <a:pathLst>
                    <a:path extrusionOk="0" h="500" w="233">
                      <a:moveTo>
                        <a:pt x="39" y="495"/>
                      </a:moveTo>
                      <a:cubicBezTo>
                        <a:pt x="36" y="488"/>
                        <a:pt x="34" y="481"/>
                        <a:pt x="32" y="475"/>
                      </a:cubicBezTo>
                      <a:cubicBezTo>
                        <a:pt x="22" y="445"/>
                        <a:pt x="15" y="415"/>
                        <a:pt x="10" y="385"/>
                      </a:cubicBezTo>
                      <a:cubicBezTo>
                        <a:pt x="3" y="344"/>
                        <a:pt x="0" y="303"/>
                        <a:pt x="1" y="262"/>
                      </a:cubicBezTo>
                      <a:cubicBezTo>
                        <a:pt x="1" y="219"/>
                        <a:pt x="5" y="176"/>
                        <a:pt x="14" y="133"/>
                      </a:cubicBezTo>
                      <a:cubicBezTo>
                        <a:pt x="20" y="98"/>
                        <a:pt x="30" y="63"/>
                        <a:pt x="43" y="30"/>
                      </a:cubicBezTo>
                      <a:cubicBezTo>
                        <a:pt x="46" y="21"/>
                        <a:pt x="49" y="13"/>
                        <a:pt x="53" y="4"/>
                      </a:cubicBezTo>
                      <a:cubicBezTo>
                        <a:pt x="54" y="1"/>
                        <a:pt x="55" y="0"/>
                        <a:pt x="59" y="0"/>
                      </a:cubicBezTo>
                      <a:cubicBezTo>
                        <a:pt x="91" y="1"/>
                        <a:pt x="124" y="2"/>
                        <a:pt x="157" y="3"/>
                      </a:cubicBezTo>
                      <a:cubicBezTo>
                        <a:pt x="165" y="3"/>
                        <a:pt x="174" y="3"/>
                        <a:pt x="183" y="3"/>
                      </a:cubicBezTo>
                      <a:cubicBezTo>
                        <a:pt x="186" y="3"/>
                        <a:pt x="188" y="4"/>
                        <a:pt x="190" y="8"/>
                      </a:cubicBezTo>
                      <a:cubicBezTo>
                        <a:pt x="210" y="60"/>
                        <a:pt x="221" y="115"/>
                        <a:pt x="226" y="170"/>
                      </a:cubicBezTo>
                      <a:cubicBezTo>
                        <a:pt x="233" y="240"/>
                        <a:pt x="229" y="309"/>
                        <a:pt x="215" y="378"/>
                      </a:cubicBezTo>
                      <a:cubicBezTo>
                        <a:pt x="207" y="419"/>
                        <a:pt x="195" y="459"/>
                        <a:pt x="179" y="497"/>
                      </a:cubicBezTo>
                      <a:cubicBezTo>
                        <a:pt x="178" y="498"/>
                        <a:pt x="176" y="500"/>
                        <a:pt x="174" y="500"/>
                      </a:cubicBezTo>
                      <a:cubicBezTo>
                        <a:pt x="146" y="499"/>
                        <a:pt x="118" y="498"/>
                        <a:pt x="90" y="497"/>
                      </a:cubicBezTo>
                      <a:cubicBezTo>
                        <a:pt x="75" y="497"/>
                        <a:pt x="59" y="497"/>
                        <a:pt x="44" y="496"/>
                      </a:cubicBezTo>
                      <a:cubicBezTo>
                        <a:pt x="42" y="496"/>
                        <a:pt x="40" y="496"/>
                        <a:pt x="39" y="495"/>
                      </a:cubicBezTo>
                      <a:close/>
                      <a:moveTo>
                        <a:pt x="148" y="145"/>
                      </a:moveTo>
                      <a:cubicBezTo>
                        <a:pt x="168" y="129"/>
                        <a:pt x="171" y="100"/>
                        <a:pt x="154" y="80"/>
                      </a:cubicBezTo>
                      <a:cubicBezTo>
                        <a:pt x="139" y="61"/>
                        <a:pt x="109" y="58"/>
                        <a:pt x="90" y="74"/>
                      </a:cubicBezTo>
                      <a:cubicBezTo>
                        <a:pt x="70" y="90"/>
                        <a:pt x="67" y="119"/>
                        <a:pt x="83" y="139"/>
                      </a:cubicBezTo>
                      <a:cubicBezTo>
                        <a:pt x="99" y="159"/>
                        <a:pt x="128" y="161"/>
                        <a:pt x="148" y="14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Twentieth Century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282F39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" name="Google Shape;562;p9"/>
                <p:cNvSpPr/>
                <p:nvPr/>
              </p:nvSpPr>
              <p:spPr>
                <a:xfrm>
                  <a:off x="10439867" y="3109176"/>
                  <a:ext cx="321224" cy="927579"/>
                </a:xfrm>
                <a:custGeom>
                  <a:rect b="b" l="l" r="r" t="t"/>
                  <a:pathLst>
                    <a:path extrusionOk="0" h="262" w="91">
                      <a:moveTo>
                        <a:pt x="38" y="0"/>
                      </a:moveTo>
                      <a:cubicBezTo>
                        <a:pt x="43" y="4"/>
                        <a:pt x="48" y="8"/>
                        <a:pt x="53" y="12"/>
                      </a:cubicBezTo>
                      <a:cubicBezTo>
                        <a:pt x="63" y="20"/>
                        <a:pt x="73" y="28"/>
                        <a:pt x="83" y="36"/>
                      </a:cubicBezTo>
                      <a:cubicBezTo>
                        <a:pt x="85" y="38"/>
                        <a:pt x="88" y="40"/>
                        <a:pt x="89" y="42"/>
                      </a:cubicBezTo>
                      <a:cubicBezTo>
                        <a:pt x="90" y="43"/>
                        <a:pt x="91" y="46"/>
                        <a:pt x="90" y="47"/>
                      </a:cubicBezTo>
                      <a:cubicBezTo>
                        <a:pt x="84" y="86"/>
                        <a:pt x="78" y="125"/>
                        <a:pt x="71" y="164"/>
                      </a:cubicBezTo>
                      <a:cubicBezTo>
                        <a:pt x="66" y="195"/>
                        <a:pt x="61" y="225"/>
                        <a:pt x="57" y="256"/>
                      </a:cubicBezTo>
                      <a:cubicBezTo>
                        <a:pt x="56" y="258"/>
                        <a:pt x="56" y="259"/>
                        <a:pt x="55" y="262"/>
                      </a:cubicBezTo>
                      <a:cubicBezTo>
                        <a:pt x="53" y="257"/>
                        <a:pt x="51" y="252"/>
                        <a:pt x="49" y="248"/>
                      </a:cubicBezTo>
                      <a:cubicBezTo>
                        <a:pt x="40" y="230"/>
                        <a:pt x="32" y="212"/>
                        <a:pt x="23" y="194"/>
                      </a:cubicBezTo>
                      <a:cubicBezTo>
                        <a:pt x="17" y="182"/>
                        <a:pt x="12" y="169"/>
                        <a:pt x="5" y="157"/>
                      </a:cubicBezTo>
                      <a:cubicBezTo>
                        <a:pt x="0" y="149"/>
                        <a:pt x="1" y="142"/>
                        <a:pt x="4" y="134"/>
                      </a:cubicBezTo>
                      <a:cubicBezTo>
                        <a:pt x="20" y="92"/>
                        <a:pt x="30" y="48"/>
                        <a:pt x="37" y="4"/>
                      </a:cubicBezTo>
                      <a:cubicBezTo>
                        <a:pt x="37" y="3"/>
                        <a:pt x="37" y="2"/>
                        <a:pt x="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Twentieth Century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282F39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" name="Google Shape;563;p9"/>
                <p:cNvSpPr/>
                <p:nvPr/>
              </p:nvSpPr>
              <p:spPr>
                <a:xfrm>
                  <a:off x="9490633" y="3087521"/>
                  <a:ext cx="295959" cy="913142"/>
                </a:xfrm>
                <a:custGeom>
                  <a:rect b="b" l="l" r="r" t="t"/>
                  <a:pathLst>
                    <a:path extrusionOk="0" h="258" w="84">
                      <a:moveTo>
                        <a:pt x="55" y="0"/>
                      </a:moveTo>
                      <a:cubicBezTo>
                        <a:pt x="56" y="12"/>
                        <a:pt x="57" y="23"/>
                        <a:pt x="59" y="34"/>
                      </a:cubicBezTo>
                      <a:cubicBezTo>
                        <a:pt x="63" y="62"/>
                        <a:pt x="68" y="90"/>
                        <a:pt x="76" y="117"/>
                      </a:cubicBezTo>
                      <a:cubicBezTo>
                        <a:pt x="79" y="127"/>
                        <a:pt x="81" y="136"/>
                        <a:pt x="84" y="145"/>
                      </a:cubicBezTo>
                      <a:cubicBezTo>
                        <a:pt x="84" y="146"/>
                        <a:pt x="84" y="148"/>
                        <a:pt x="83" y="149"/>
                      </a:cubicBezTo>
                      <a:cubicBezTo>
                        <a:pt x="74" y="167"/>
                        <a:pt x="65" y="184"/>
                        <a:pt x="55" y="201"/>
                      </a:cubicBezTo>
                      <a:cubicBezTo>
                        <a:pt x="46" y="218"/>
                        <a:pt x="37" y="234"/>
                        <a:pt x="28" y="251"/>
                      </a:cubicBezTo>
                      <a:cubicBezTo>
                        <a:pt x="27" y="253"/>
                        <a:pt x="25" y="256"/>
                        <a:pt x="23" y="258"/>
                      </a:cubicBezTo>
                      <a:cubicBezTo>
                        <a:pt x="22" y="250"/>
                        <a:pt x="21" y="242"/>
                        <a:pt x="20" y="234"/>
                      </a:cubicBezTo>
                      <a:cubicBezTo>
                        <a:pt x="16" y="193"/>
                        <a:pt x="11" y="151"/>
                        <a:pt x="7" y="109"/>
                      </a:cubicBezTo>
                      <a:cubicBezTo>
                        <a:pt x="5" y="88"/>
                        <a:pt x="2" y="66"/>
                        <a:pt x="0" y="44"/>
                      </a:cubicBezTo>
                      <a:cubicBezTo>
                        <a:pt x="0" y="42"/>
                        <a:pt x="1" y="39"/>
                        <a:pt x="2" y="38"/>
                      </a:cubicBezTo>
                      <a:cubicBezTo>
                        <a:pt x="19" y="26"/>
                        <a:pt x="36" y="13"/>
                        <a:pt x="53" y="1"/>
                      </a:cubicBezTo>
                      <a:cubicBezTo>
                        <a:pt x="54" y="0"/>
                        <a:pt x="54" y="0"/>
                        <a:pt x="5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Twentieth Century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282F39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" name="Google Shape;564;p9"/>
                <p:cNvSpPr/>
                <p:nvPr/>
              </p:nvSpPr>
              <p:spPr>
                <a:xfrm>
                  <a:off x="9840731" y="3771475"/>
                  <a:ext cx="517929" cy="756140"/>
                </a:xfrm>
                <a:custGeom>
                  <a:rect b="b" l="l" r="r" t="t"/>
                  <a:pathLst>
                    <a:path extrusionOk="0" h="214" w="147">
                      <a:moveTo>
                        <a:pt x="55" y="36"/>
                      </a:moveTo>
                      <a:cubicBezTo>
                        <a:pt x="53" y="44"/>
                        <a:pt x="51" y="51"/>
                        <a:pt x="50" y="59"/>
                      </a:cubicBezTo>
                      <a:cubicBezTo>
                        <a:pt x="48" y="74"/>
                        <a:pt x="52" y="86"/>
                        <a:pt x="59" y="99"/>
                      </a:cubicBezTo>
                      <a:cubicBezTo>
                        <a:pt x="64" y="107"/>
                        <a:pt x="69" y="116"/>
                        <a:pt x="74" y="125"/>
                      </a:cubicBezTo>
                      <a:cubicBezTo>
                        <a:pt x="75" y="109"/>
                        <a:pt x="79" y="94"/>
                        <a:pt x="87" y="80"/>
                      </a:cubicBezTo>
                      <a:cubicBezTo>
                        <a:pt x="94" y="66"/>
                        <a:pt x="104" y="54"/>
                        <a:pt x="117" y="43"/>
                      </a:cubicBezTo>
                      <a:cubicBezTo>
                        <a:pt x="120" y="57"/>
                        <a:pt x="121" y="71"/>
                        <a:pt x="119" y="85"/>
                      </a:cubicBezTo>
                      <a:cubicBezTo>
                        <a:pt x="124" y="83"/>
                        <a:pt x="126" y="79"/>
                        <a:pt x="127" y="75"/>
                      </a:cubicBezTo>
                      <a:cubicBezTo>
                        <a:pt x="135" y="58"/>
                        <a:pt x="136" y="40"/>
                        <a:pt x="134" y="22"/>
                      </a:cubicBezTo>
                      <a:cubicBezTo>
                        <a:pt x="134" y="18"/>
                        <a:pt x="133" y="14"/>
                        <a:pt x="133" y="10"/>
                      </a:cubicBezTo>
                      <a:cubicBezTo>
                        <a:pt x="135" y="15"/>
                        <a:pt x="138" y="20"/>
                        <a:pt x="139" y="25"/>
                      </a:cubicBezTo>
                      <a:cubicBezTo>
                        <a:pt x="147" y="50"/>
                        <a:pt x="144" y="73"/>
                        <a:pt x="135" y="96"/>
                      </a:cubicBezTo>
                      <a:cubicBezTo>
                        <a:pt x="130" y="111"/>
                        <a:pt x="123" y="126"/>
                        <a:pt x="118" y="140"/>
                      </a:cubicBezTo>
                      <a:cubicBezTo>
                        <a:pt x="116" y="145"/>
                        <a:pt x="115" y="149"/>
                        <a:pt x="114" y="154"/>
                      </a:cubicBezTo>
                      <a:cubicBezTo>
                        <a:pt x="108" y="145"/>
                        <a:pt x="102" y="136"/>
                        <a:pt x="99" y="125"/>
                      </a:cubicBezTo>
                      <a:cubicBezTo>
                        <a:pt x="97" y="114"/>
                        <a:pt x="99" y="103"/>
                        <a:pt x="102" y="93"/>
                      </a:cubicBezTo>
                      <a:cubicBezTo>
                        <a:pt x="97" y="99"/>
                        <a:pt x="95" y="106"/>
                        <a:pt x="94" y="114"/>
                      </a:cubicBezTo>
                      <a:cubicBezTo>
                        <a:pt x="94" y="127"/>
                        <a:pt x="94" y="141"/>
                        <a:pt x="94" y="155"/>
                      </a:cubicBezTo>
                      <a:cubicBezTo>
                        <a:pt x="94" y="167"/>
                        <a:pt x="92" y="180"/>
                        <a:pt x="85" y="191"/>
                      </a:cubicBezTo>
                      <a:cubicBezTo>
                        <a:pt x="79" y="201"/>
                        <a:pt x="72" y="209"/>
                        <a:pt x="61" y="214"/>
                      </a:cubicBezTo>
                      <a:cubicBezTo>
                        <a:pt x="63" y="198"/>
                        <a:pt x="55" y="186"/>
                        <a:pt x="50" y="173"/>
                      </a:cubicBezTo>
                      <a:cubicBezTo>
                        <a:pt x="40" y="152"/>
                        <a:pt x="30" y="131"/>
                        <a:pt x="33" y="107"/>
                      </a:cubicBezTo>
                      <a:cubicBezTo>
                        <a:pt x="34" y="100"/>
                        <a:pt x="36" y="94"/>
                        <a:pt x="38" y="86"/>
                      </a:cubicBezTo>
                      <a:cubicBezTo>
                        <a:pt x="32" y="91"/>
                        <a:pt x="30" y="97"/>
                        <a:pt x="29" y="103"/>
                      </a:cubicBezTo>
                      <a:cubicBezTo>
                        <a:pt x="27" y="110"/>
                        <a:pt x="26" y="118"/>
                        <a:pt x="25" y="125"/>
                      </a:cubicBezTo>
                      <a:cubicBezTo>
                        <a:pt x="23" y="132"/>
                        <a:pt x="19" y="138"/>
                        <a:pt x="13" y="141"/>
                      </a:cubicBezTo>
                      <a:cubicBezTo>
                        <a:pt x="9" y="117"/>
                        <a:pt x="5" y="94"/>
                        <a:pt x="3" y="70"/>
                      </a:cubicBezTo>
                      <a:cubicBezTo>
                        <a:pt x="0" y="50"/>
                        <a:pt x="2" y="30"/>
                        <a:pt x="12" y="12"/>
                      </a:cubicBezTo>
                      <a:cubicBezTo>
                        <a:pt x="15" y="8"/>
                        <a:pt x="18" y="4"/>
                        <a:pt x="21" y="0"/>
                      </a:cubicBezTo>
                      <a:cubicBezTo>
                        <a:pt x="8" y="24"/>
                        <a:pt x="12" y="47"/>
                        <a:pt x="21" y="72"/>
                      </a:cubicBezTo>
                      <a:cubicBezTo>
                        <a:pt x="28" y="55"/>
                        <a:pt x="40" y="44"/>
                        <a:pt x="55" y="3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Twentieth Century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282F39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" name="Google Shape;565;p9"/>
                <p:cNvSpPr/>
                <p:nvPr/>
              </p:nvSpPr>
              <p:spPr>
                <a:xfrm>
                  <a:off x="9952618" y="1499448"/>
                  <a:ext cx="420479" cy="364535"/>
                </a:xfrm>
                <a:custGeom>
                  <a:rect b="b" l="l" r="r" t="t"/>
                  <a:pathLst>
                    <a:path extrusionOk="0" h="103" w="119">
                      <a:moveTo>
                        <a:pt x="119" y="103"/>
                      </a:moveTo>
                      <a:cubicBezTo>
                        <a:pt x="79" y="102"/>
                        <a:pt x="39" y="101"/>
                        <a:pt x="0" y="100"/>
                      </a:cubicBezTo>
                      <a:cubicBezTo>
                        <a:pt x="3" y="84"/>
                        <a:pt x="47" y="12"/>
                        <a:pt x="62" y="0"/>
                      </a:cubicBezTo>
                      <a:cubicBezTo>
                        <a:pt x="76" y="12"/>
                        <a:pt x="118" y="90"/>
                        <a:pt x="119" y="1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Twentieth Century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282F39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"/>
          <p:cNvSpPr/>
          <p:nvPr/>
        </p:nvSpPr>
        <p:spPr>
          <a:xfrm>
            <a:off x="590804" y="5463624"/>
            <a:ext cx="6244470" cy="270276"/>
          </a:xfrm>
          <a:prstGeom prst="ellipse">
            <a:avLst/>
          </a:prstGeom>
          <a:solidFill>
            <a:schemeClr val="lt2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"/>
          <p:cNvSpPr/>
          <p:nvPr/>
        </p:nvSpPr>
        <p:spPr>
          <a:xfrm>
            <a:off x="1553536" y="2430602"/>
            <a:ext cx="4274002" cy="2732836"/>
          </a:xfrm>
          <a:custGeom>
            <a:rect b="b" l="l" r="r" t="t"/>
            <a:pathLst>
              <a:path extrusionOk="0" h="2847" w="4453">
                <a:moveTo>
                  <a:pt x="2226" y="1"/>
                </a:moveTo>
                <a:cubicBezTo>
                  <a:pt x="2957" y="1"/>
                  <a:pt x="3688" y="1"/>
                  <a:pt x="4419" y="0"/>
                </a:cubicBezTo>
                <a:cubicBezTo>
                  <a:pt x="4447" y="0"/>
                  <a:pt x="4453" y="7"/>
                  <a:pt x="4453" y="35"/>
                </a:cubicBezTo>
                <a:cubicBezTo>
                  <a:pt x="4452" y="961"/>
                  <a:pt x="4452" y="1887"/>
                  <a:pt x="4453" y="2813"/>
                </a:cubicBezTo>
                <a:cubicBezTo>
                  <a:pt x="4453" y="2840"/>
                  <a:pt x="4446" y="2847"/>
                  <a:pt x="4419" y="2847"/>
                </a:cubicBezTo>
                <a:cubicBezTo>
                  <a:pt x="2959" y="2847"/>
                  <a:pt x="1499" y="2847"/>
                  <a:pt x="39" y="2847"/>
                </a:cubicBezTo>
                <a:cubicBezTo>
                  <a:pt x="0" y="2847"/>
                  <a:pt x="0" y="2847"/>
                  <a:pt x="0" y="2808"/>
                </a:cubicBezTo>
                <a:cubicBezTo>
                  <a:pt x="0" y="1884"/>
                  <a:pt x="0" y="959"/>
                  <a:pt x="0" y="35"/>
                </a:cubicBezTo>
                <a:cubicBezTo>
                  <a:pt x="0" y="8"/>
                  <a:pt x="5" y="0"/>
                  <a:pt x="34" y="0"/>
                </a:cubicBezTo>
                <a:cubicBezTo>
                  <a:pt x="765" y="1"/>
                  <a:pt x="1495" y="1"/>
                  <a:pt x="2226" y="1"/>
                </a:cubicBezTo>
                <a:close/>
              </a:path>
            </a:pathLst>
          </a:custGeom>
          <a:solidFill>
            <a:srgbClr val="A7EB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282F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Google Shape;312;p2"/>
          <p:cNvGrpSpPr/>
          <p:nvPr/>
        </p:nvGrpSpPr>
        <p:grpSpPr>
          <a:xfrm>
            <a:off x="796810" y="2238918"/>
            <a:ext cx="5787454" cy="3328672"/>
            <a:chOff x="796810" y="2238918"/>
            <a:chExt cx="5787454" cy="3328672"/>
          </a:xfrm>
        </p:grpSpPr>
        <p:sp>
          <p:nvSpPr>
            <p:cNvPr id="313" name="Google Shape;313;p2"/>
            <p:cNvSpPr/>
            <p:nvPr/>
          </p:nvSpPr>
          <p:spPr>
            <a:xfrm>
              <a:off x="1330290" y="2238918"/>
              <a:ext cx="4719724" cy="3117743"/>
            </a:xfrm>
            <a:custGeom>
              <a:rect b="b" l="l" r="r" t="t"/>
              <a:pathLst>
                <a:path extrusionOk="0" h="3248" w="4918">
                  <a:moveTo>
                    <a:pt x="4914" y="178"/>
                  </a:moveTo>
                  <a:cubicBezTo>
                    <a:pt x="4914" y="356"/>
                    <a:pt x="4915" y="535"/>
                    <a:pt x="4915" y="713"/>
                  </a:cubicBezTo>
                  <a:cubicBezTo>
                    <a:pt x="4915" y="1187"/>
                    <a:pt x="4915" y="1660"/>
                    <a:pt x="4915" y="2133"/>
                  </a:cubicBezTo>
                  <a:cubicBezTo>
                    <a:pt x="4916" y="2491"/>
                    <a:pt x="4918" y="3248"/>
                    <a:pt x="4918" y="3248"/>
                  </a:cubicBezTo>
                  <a:cubicBezTo>
                    <a:pt x="1" y="3248"/>
                    <a:pt x="1" y="3248"/>
                    <a:pt x="1" y="3248"/>
                  </a:cubicBezTo>
                  <a:cubicBezTo>
                    <a:pt x="1" y="2893"/>
                    <a:pt x="1" y="2537"/>
                    <a:pt x="1" y="2183"/>
                  </a:cubicBezTo>
                  <a:cubicBezTo>
                    <a:pt x="1" y="1532"/>
                    <a:pt x="1" y="880"/>
                    <a:pt x="0" y="229"/>
                  </a:cubicBezTo>
                  <a:cubicBezTo>
                    <a:pt x="0" y="205"/>
                    <a:pt x="2" y="181"/>
                    <a:pt x="8" y="157"/>
                  </a:cubicBezTo>
                  <a:cubicBezTo>
                    <a:pt x="13" y="154"/>
                    <a:pt x="15" y="150"/>
                    <a:pt x="14" y="143"/>
                  </a:cubicBezTo>
                  <a:cubicBezTo>
                    <a:pt x="33" y="77"/>
                    <a:pt x="77" y="34"/>
                    <a:pt x="141" y="12"/>
                  </a:cubicBezTo>
                  <a:cubicBezTo>
                    <a:pt x="166" y="3"/>
                    <a:pt x="191" y="0"/>
                    <a:pt x="218" y="0"/>
                  </a:cubicBezTo>
                  <a:cubicBezTo>
                    <a:pt x="1716" y="1"/>
                    <a:pt x="3214" y="1"/>
                    <a:pt x="4712" y="1"/>
                  </a:cubicBezTo>
                  <a:cubicBezTo>
                    <a:pt x="4802" y="1"/>
                    <a:pt x="4888" y="64"/>
                    <a:pt x="4905" y="143"/>
                  </a:cubicBezTo>
                  <a:cubicBezTo>
                    <a:pt x="4903" y="150"/>
                    <a:pt x="4905" y="154"/>
                    <a:pt x="4911" y="157"/>
                  </a:cubicBezTo>
                  <a:cubicBezTo>
                    <a:pt x="4911" y="160"/>
                    <a:pt x="4912" y="164"/>
                    <a:pt x="4913" y="167"/>
                  </a:cubicBezTo>
                  <a:cubicBezTo>
                    <a:pt x="4908" y="171"/>
                    <a:pt x="4909" y="175"/>
                    <a:pt x="4914" y="178"/>
                  </a:cubicBezTo>
                  <a:close/>
                  <a:moveTo>
                    <a:pt x="2459" y="201"/>
                  </a:moveTo>
                  <a:cubicBezTo>
                    <a:pt x="1728" y="201"/>
                    <a:pt x="998" y="201"/>
                    <a:pt x="267" y="200"/>
                  </a:cubicBezTo>
                  <a:cubicBezTo>
                    <a:pt x="238" y="200"/>
                    <a:pt x="233" y="208"/>
                    <a:pt x="233" y="235"/>
                  </a:cubicBezTo>
                  <a:cubicBezTo>
                    <a:pt x="233" y="1159"/>
                    <a:pt x="233" y="2084"/>
                    <a:pt x="233" y="3008"/>
                  </a:cubicBezTo>
                  <a:cubicBezTo>
                    <a:pt x="233" y="3047"/>
                    <a:pt x="233" y="3047"/>
                    <a:pt x="272" y="3047"/>
                  </a:cubicBezTo>
                  <a:cubicBezTo>
                    <a:pt x="1732" y="3047"/>
                    <a:pt x="3192" y="3047"/>
                    <a:pt x="4652" y="3047"/>
                  </a:cubicBezTo>
                  <a:cubicBezTo>
                    <a:pt x="4679" y="3047"/>
                    <a:pt x="4686" y="3040"/>
                    <a:pt x="4686" y="3013"/>
                  </a:cubicBezTo>
                  <a:cubicBezTo>
                    <a:pt x="4685" y="2087"/>
                    <a:pt x="4685" y="1161"/>
                    <a:pt x="4686" y="235"/>
                  </a:cubicBezTo>
                  <a:cubicBezTo>
                    <a:pt x="4686" y="207"/>
                    <a:pt x="4680" y="200"/>
                    <a:pt x="4652" y="200"/>
                  </a:cubicBezTo>
                  <a:cubicBezTo>
                    <a:pt x="3921" y="201"/>
                    <a:pt x="3190" y="201"/>
                    <a:pt x="2459" y="2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3257132" y="5357431"/>
              <a:ext cx="866809" cy="79291"/>
            </a:xfrm>
            <a:custGeom>
              <a:rect b="b" l="l" r="r" t="t"/>
              <a:pathLst>
                <a:path extrusionOk="0" h="83" w="903">
                  <a:moveTo>
                    <a:pt x="0" y="0"/>
                  </a:moveTo>
                  <a:cubicBezTo>
                    <a:pt x="301" y="0"/>
                    <a:pt x="602" y="0"/>
                    <a:pt x="903" y="0"/>
                  </a:cubicBezTo>
                  <a:cubicBezTo>
                    <a:pt x="900" y="45"/>
                    <a:pt x="861" y="83"/>
                    <a:pt x="816" y="83"/>
                  </a:cubicBezTo>
                  <a:cubicBezTo>
                    <a:pt x="573" y="83"/>
                    <a:pt x="330" y="83"/>
                    <a:pt x="87" y="83"/>
                  </a:cubicBezTo>
                  <a:cubicBezTo>
                    <a:pt x="42" y="83"/>
                    <a:pt x="2" y="45"/>
                    <a:pt x="0" y="0"/>
                  </a:cubicBezTo>
                  <a:close/>
                </a:path>
              </a:pathLst>
            </a:custGeom>
            <a:solidFill>
              <a:srgbClr val="192D3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796810" y="5356661"/>
              <a:ext cx="5787454" cy="144725"/>
            </a:xfrm>
            <a:custGeom>
              <a:rect b="b" l="l" r="r" t="t"/>
              <a:pathLst>
                <a:path extrusionOk="0" h="151" w="6031">
                  <a:moveTo>
                    <a:pt x="135" y="150"/>
                  </a:moveTo>
                  <a:cubicBezTo>
                    <a:pt x="746" y="151"/>
                    <a:pt x="1358" y="151"/>
                    <a:pt x="1969" y="151"/>
                  </a:cubicBezTo>
                  <a:cubicBezTo>
                    <a:pt x="1969" y="150"/>
                    <a:pt x="1969" y="150"/>
                    <a:pt x="1969" y="150"/>
                  </a:cubicBezTo>
                  <a:cubicBezTo>
                    <a:pt x="2193" y="150"/>
                    <a:pt x="2416" y="150"/>
                    <a:pt x="2640" y="150"/>
                  </a:cubicBezTo>
                  <a:cubicBezTo>
                    <a:pt x="2684" y="150"/>
                    <a:pt x="2728" y="151"/>
                    <a:pt x="2772" y="151"/>
                  </a:cubicBezTo>
                  <a:cubicBezTo>
                    <a:pt x="2840" y="151"/>
                    <a:pt x="2909" y="151"/>
                    <a:pt x="2977" y="151"/>
                  </a:cubicBezTo>
                  <a:cubicBezTo>
                    <a:pt x="3099" y="150"/>
                    <a:pt x="3221" y="151"/>
                    <a:pt x="3343" y="151"/>
                  </a:cubicBezTo>
                  <a:cubicBezTo>
                    <a:pt x="3727" y="151"/>
                    <a:pt x="4111" y="151"/>
                    <a:pt x="4495" y="151"/>
                  </a:cubicBezTo>
                  <a:cubicBezTo>
                    <a:pt x="4564" y="151"/>
                    <a:pt x="4631" y="151"/>
                    <a:pt x="4698" y="151"/>
                  </a:cubicBezTo>
                  <a:cubicBezTo>
                    <a:pt x="5097" y="151"/>
                    <a:pt x="5497" y="151"/>
                    <a:pt x="5896" y="150"/>
                  </a:cubicBezTo>
                  <a:cubicBezTo>
                    <a:pt x="5938" y="150"/>
                    <a:pt x="5983" y="146"/>
                    <a:pt x="6025" y="147"/>
                  </a:cubicBezTo>
                  <a:cubicBezTo>
                    <a:pt x="6031" y="133"/>
                    <a:pt x="6029" y="73"/>
                    <a:pt x="6029" y="36"/>
                  </a:cubicBezTo>
                  <a:cubicBezTo>
                    <a:pt x="6029" y="8"/>
                    <a:pt x="6023" y="0"/>
                    <a:pt x="5994" y="0"/>
                  </a:cubicBezTo>
                  <a:cubicBezTo>
                    <a:pt x="5821" y="1"/>
                    <a:pt x="4974" y="1"/>
                    <a:pt x="4782" y="1"/>
                  </a:cubicBezTo>
                  <a:cubicBezTo>
                    <a:pt x="4608" y="1"/>
                    <a:pt x="3467" y="1"/>
                    <a:pt x="3467" y="1"/>
                  </a:cubicBezTo>
                  <a:cubicBezTo>
                    <a:pt x="3464" y="46"/>
                    <a:pt x="3425" y="84"/>
                    <a:pt x="3380" y="85"/>
                  </a:cubicBezTo>
                  <a:cubicBezTo>
                    <a:pt x="3137" y="85"/>
                    <a:pt x="2894" y="85"/>
                    <a:pt x="2651" y="85"/>
                  </a:cubicBezTo>
                  <a:cubicBezTo>
                    <a:pt x="2606" y="84"/>
                    <a:pt x="2566" y="46"/>
                    <a:pt x="2564" y="1"/>
                  </a:cubicBezTo>
                  <a:cubicBezTo>
                    <a:pt x="2564" y="1"/>
                    <a:pt x="1413" y="1"/>
                    <a:pt x="1249" y="1"/>
                  </a:cubicBezTo>
                  <a:cubicBezTo>
                    <a:pt x="1057" y="1"/>
                    <a:pt x="210" y="1"/>
                    <a:pt x="37" y="0"/>
                  </a:cubicBezTo>
                  <a:cubicBezTo>
                    <a:pt x="8" y="0"/>
                    <a:pt x="2" y="8"/>
                    <a:pt x="2" y="36"/>
                  </a:cubicBezTo>
                  <a:cubicBezTo>
                    <a:pt x="2" y="72"/>
                    <a:pt x="0" y="133"/>
                    <a:pt x="6" y="147"/>
                  </a:cubicBezTo>
                  <a:cubicBezTo>
                    <a:pt x="48" y="146"/>
                    <a:pt x="93" y="150"/>
                    <a:pt x="135" y="150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802198" y="5497537"/>
              <a:ext cx="5776677" cy="70053"/>
            </a:xfrm>
            <a:custGeom>
              <a:rect b="b" l="l" r="r" t="t"/>
              <a:pathLst>
                <a:path extrusionOk="0" h="73" w="6019">
                  <a:moveTo>
                    <a:pt x="5890" y="3"/>
                  </a:moveTo>
                  <a:cubicBezTo>
                    <a:pt x="5039" y="4"/>
                    <a:pt x="4188" y="4"/>
                    <a:pt x="3337" y="4"/>
                  </a:cubicBezTo>
                  <a:cubicBezTo>
                    <a:pt x="3189" y="4"/>
                    <a:pt x="3040" y="3"/>
                    <a:pt x="2892" y="5"/>
                  </a:cubicBezTo>
                  <a:cubicBezTo>
                    <a:pt x="2806" y="6"/>
                    <a:pt x="2720" y="3"/>
                    <a:pt x="2634" y="3"/>
                  </a:cubicBezTo>
                  <a:cubicBezTo>
                    <a:pt x="2410" y="4"/>
                    <a:pt x="2187" y="4"/>
                    <a:pt x="1963" y="4"/>
                  </a:cubicBezTo>
                  <a:cubicBezTo>
                    <a:pt x="1963" y="4"/>
                    <a:pt x="1963" y="4"/>
                    <a:pt x="1963" y="4"/>
                  </a:cubicBezTo>
                  <a:cubicBezTo>
                    <a:pt x="1352" y="4"/>
                    <a:pt x="740" y="4"/>
                    <a:pt x="129" y="3"/>
                  </a:cubicBezTo>
                  <a:cubicBezTo>
                    <a:pt x="87" y="3"/>
                    <a:pt x="42" y="0"/>
                    <a:pt x="0" y="0"/>
                  </a:cubicBezTo>
                  <a:cubicBezTo>
                    <a:pt x="20" y="41"/>
                    <a:pt x="74" y="53"/>
                    <a:pt x="117" y="59"/>
                  </a:cubicBezTo>
                  <a:cubicBezTo>
                    <a:pt x="279" y="73"/>
                    <a:pt x="425" y="70"/>
                    <a:pt x="579" y="70"/>
                  </a:cubicBezTo>
                  <a:cubicBezTo>
                    <a:pt x="1040" y="71"/>
                    <a:pt x="1502" y="71"/>
                    <a:pt x="1963" y="71"/>
                  </a:cubicBezTo>
                  <a:cubicBezTo>
                    <a:pt x="1963" y="71"/>
                    <a:pt x="1963" y="71"/>
                    <a:pt x="1963" y="71"/>
                  </a:cubicBezTo>
                  <a:cubicBezTo>
                    <a:pt x="3122" y="71"/>
                    <a:pt x="4281" y="71"/>
                    <a:pt x="5440" y="70"/>
                  </a:cubicBezTo>
                  <a:cubicBezTo>
                    <a:pt x="5594" y="70"/>
                    <a:pt x="5740" y="73"/>
                    <a:pt x="5902" y="59"/>
                  </a:cubicBezTo>
                  <a:cubicBezTo>
                    <a:pt x="5945" y="53"/>
                    <a:pt x="5999" y="41"/>
                    <a:pt x="6019" y="0"/>
                  </a:cubicBezTo>
                  <a:cubicBezTo>
                    <a:pt x="5977" y="0"/>
                    <a:pt x="5932" y="3"/>
                    <a:pt x="5890" y="3"/>
                  </a:cubicBezTo>
                  <a:close/>
                </a:path>
              </a:pathLst>
            </a:custGeom>
            <a:solidFill>
              <a:srgbClr val="192D3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7" name="Google Shape;317;p2"/>
          <p:cNvGrpSpPr/>
          <p:nvPr/>
        </p:nvGrpSpPr>
        <p:grpSpPr>
          <a:xfrm>
            <a:off x="2976591" y="2810410"/>
            <a:ext cx="1474296" cy="1798263"/>
            <a:chOff x="7549436" y="-3035119"/>
            <a:chExt cx="1474296" cy="1798263"/>
          </a:xfrm>
        </p:grpSpPr>
        <p:sp>
          <p:nvSpPr>
            <p:cNvPr id="318" name="Google Shape;318;p2"/>
            <p:cNvSpPr/>
            <p:nvPr/>
          </p:nvSpPr>
          <p:spPr>
            <a:xfrm>
              <a:off x="7827222" y="-2761530"/>
              <a:ext cx="917325" cy="1524674"/>
            </a:xfrm>
            <a:custGeom>
              <a:rect b="b" l="l" r="r" t="t"/>
              <a:pathLst>
                <a:path extrusionOk="0" h="1237" w="750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rgbClr val="17F8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7933578" y="-2329808"/>
              <a:ext cx="65073" cy="110555"/>
            </a:xfrm>
            <a:custGeom>
              <a:rect b="b" l="l" r="r" t="t"/>
              <a:pathLst>
                <a:path extrusionOk="0" h="90" w="53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7965765" y="-2182168"/>
              <a:ext cx="235803" cy="378545"/>
            </a:xfrm>
            <a:custGeom>
              <a:rect b="b" l="l" r="r" t="t"/>
              <a:pathLst>
                <a:path extrusionOk="0" h="307" w="193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8510842" y="-2203160"/>
              <a:ext cx="105657" cy="130847"/>
            </a:xfrm>
            <a:custGeom>
              <a:rect b="b" l="l" r="r" t="t"/>
              <a:pathLst>
                <a:path extrusionOk="0" h="106" w="8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8256846" y="-2653076"/>
              <a:ext cx="381344" cy="415630"/>
            </a:xfrm>
            <a:custGeom>
              <a:rect b="b" l="l" r="r" t="t"/>
              <a:pathLst>
                <a:path extrusionOk="0" h="337" w="312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8256846" y="-3035119"/>
              <a:ext cx="58776" cy="223908"/>
            </a:xfrm>
            <a:custGeom>
              <a:rect b="b" l="l" r="r" t="t"/>
              <a:pathLst>
                <a:path extrusionOk="0" h="182" w="48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7899293" y="-2944156"/>
              <a:ext cx="149039" cy="207115"/>
            </a:xfrm>
            <a:custGeom>
              <a:rect b="b" l="l" r="r" t="t"/>
              <a:pathLst>
                <a:path extrusionOk="0" h="168" w="122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8723555" y="-2052722"/>
              <a:ext cx="209214" cy="146940"/>
            </a:xfrm>
            <a:custGeom>
              <a:rect b="b" l="l" r="r" t="t"/>
              <a:pathLst>
                <a:path extrusionOk="0" h="119" w="171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7640399" y="-2682464"/>
              <a:ext cx="209214" cy="145540"/>
            </a:xfrm>
            <a:custGeom>
              <a:rect b="b" l="l" r="r" t="t"/>
              <a:pathLst>
                <a:path extrusionOk="0" h="118" w="171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8799824" y="-2322811"/>
              <a:ext cx="223908" cy="59476"/>
            </a:xfrm>
            <a:custGeom>
              <a:rect b="b" l="l" r="r" t="t"/>
              <a:pathLst>
                <a:path extrusionOk="0" h="48" w="183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7549436" y="-2322811"/>
              <a:ext cx="222509" cy="59476"/>
            </a:xfrm>
            <a:custGeom>
              <a:rect b="b" l="l" r="r" t="t"/>
              <a:pathLst>
                <a:path extrusionOk="0" h="48" w="182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8723555" y="-2682464"/>
              <a:ext cx="209214" cy="145540"/>
            </a:xfrm>
            <a:custGeom>
              <a:rect b="b" l="l" r="r" t="t"/>
              <a:pathLst>
                <a:path extrusionOk="0" h="118" w="171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7640399" y="-2052722"/>
              <a:ext cx="209214" cy="146940"/>
            </a:xfrm>
            <a:custGeom>
              <a:rect b="b" l="l" r="r" t="t"/>
              <a:pathLst>
                <a:path extrusionOk="0" h="119" w="171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8524837" y="-2944156"/>
              <a:ext cx="149039" cy="207115"/>
            </a:xfrm>
            <a:custGeom>
              <a:rect b="b" l="l" r="r" t="t"/>
              <a:pathLst>
                <a:path extrusionOk="0" h="168" w="122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2" name="Google Shape;332;p2"/>
          <p:cNvSpPr/>
          <p:nvPr/>
        </p:nvSpPr>
        <p:spPr>
          <a:xfrm>
            <a:off x="3653679" y="2300256"/>
            <a:ext cx="67317" cy="6731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"/>
          <p:cNvSpPr txBox="1"/>
          <p:nvPr/>
        </p:nvSpPr>
        <p:spPr>
          <a:xfrm>
            <a:off x="8024160" y="1992227"/>
            <a:ext cx="3223471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F1EA"/>
              </a:buClr>
              <a:buSzPts val="2400"/>
              <a:buFont typeface="Roboto"/>
              <a:buNone/>
            </a:pPr>
            <a:r>
              <a:rPr b="1" i="1" lang="en-US" sz="2400" u="none" cap="none" strike="noStrike">
                <a:solidFill>
                  <a:srgbClr val="D8F1EA"/>
                </a:solidFill>
                <a:latin typeface="Roboto"/>
                <a:ea typeface="Roboto"/>
                <a:cs typeface="Roboto"/>
                <a:sym typeface="Roboto"/>
              </a:rPr>
              <a:t>Our sentiment analysis tool for cryptocurrencies can help you predict market trends, manage risk, and improve your social media </a:t>
            </a:r>
            <a:endParaRPr b="1" i="1" sz="2400" u="none" cap="none" strike="noStrike">
              <a:solidFill>
                <a:srgbClr val="D8F1EA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grpSp>
        <p:nvGrpSpPr>
          <p:cNvPr id="334" name="Google Shape;334;p2"/>
          <p:cNvGrpSpPr/>
          <p:nvPr/>
        </p:nvGrpSpPr>
        <p:grpSpPr>
          <a:xfrm rot="2247443">
            <a:off x="6433544" y="1894110"/>
            <a:ext cx="1290108" cy="2430274"/>
            <a:chOff x="9490633" y="1499448"/>
            <a:chExt cx="1270458" cy="3028167"/>
          </a:xfrm>
        </p:grpSpPr>
        <p:sp>
          <p:nvSpPr>
            <p:cNvPr id="335" name="Google Shape;335;p2"/>
            <p:cNvSpPr/>
            <p:nvPr/>
          </p:nvSpPr>
          <p:spPr>
            <a:xfrm>
              <a:off x="9730649" y="1907294"/>
              <a:ext cx="822910" cy="1768535"/>
            </a:xfrm>
            <a:custGeom>
              <a:rect b="b" l="l" r="r" t="t"/>
              <a:pathLst>
                <a:path extrusionOk="0" h="500" w="233">
                  <a:moveTo>
                    <a:pt x="39" y="495"/>
                  </a:moveTo>
                  <a:cubicBezTo>
                    <a:pt x="36" y="488"/>
                    <a:pt x="34" y="481"/>
                    <a:pt x="32" y="475"/>
                  </a:cubicBezTo>
                  <a:cubicBezTo>
                    <a:pt x="22" y="445"/>
                    <a:pt x="15" y="415"/>
                    <a:pt x="10" y="385"/>
                  </a:cubicBezTo>
                  <a:cubicBezTo>
                    <a:pt x="3" y="344"/>
                    <a:pt x="0" y="303"/>
                    <a:pt x="1" y="262"/>
                  </a:cubicBezTo>
                  <a:cubicBezTo>
                    <a:pt x="1" y="219"/>
                    <a:pt x="5" y="176"/>
                    <a:pt x="14" y="133"/>
                  </a:cubicBezTo>
                  <a:cubicBezTo>
                    <a:pt x="20" y="98"/>
                    <a:pt x="30" y="63"/>
                    <a:pt x="43" y="30"/>
                  </a:cubicBezTo>
                  <a:cubicBezTo>
                    <a:pt x="46" y="21"/>
                    <a:pt x="49" y="13"/>
                    <a:pt x="53" y="4"/>
                  </a:cubicBezTo>
                  <a:cubicBezTo>
                    <a:pt x="54" y="1"/>
                    <a:pt x="55" y="0"/>
                    <a:pt x="59" y="0"/>
                  </a:cubicBezTo>
                  <a:cubicBezTo>
                    <a:pt x="91" y="1"/>
                    <a:pt x="124" y="2"/>
                    <a:pt x="157" y="3"/>
                  </a:cubicBezTo>
                  <a:cubicBezTo>
                    <a:pt x="165" y="3"/>
                    <a:pt x="174" y="3"/>
                    <a:pt x="183" y="3"/>
                  </a:cubicBezTo>
                  <a:cubicBezTo>
                    <a:pt x="186" y="3"/>
                    <a:pt x="188" y="4"/>
                    <a:pt x="190" y="8"/>
                  </a:cubicBezTo>
                  <a:cubicBezTo>
                    <a:pt x="210" y="60"/>
                    <a:pt x="221" y="115"/>
                    <a:pt x="226" y="170"/>
                  </a:cubicBezTo>
                  <a:cubicBezTo>
                    <a:pt x="233" y="240"/>
                    <a:pt x="229" y="309"/>
                    <a:pt x="215" y="378"/>
                  </a:cubicBezTo>
                  <a:cubicBezTo>
                    <a:pt x="207" y="419"/>
                    <a:pt x="195" y="459"/>
                    <a:pt x="179" y="497"/>
                  </a:cubicBezTo>
                  <a:cubicBezTo>
                    <a:pt x="178" y="498"/>
                    <a:pt x="176" y="500"/>
                    <a:pt x="174" y="500"/>
                  </a:cubicBezTo>
                  <a:cubicBezTo>
                    <a:pt x="146" y="499"/>
                    <a:pt x="118" y="498"/>
                    <a:pt x="90" y="497"/>
                  </a:cubicBezTo>
                  <a:cubicBezTo>
                    <a:pt x="75" y="497"/>
                    <a:pt x="59" y="497"/>
                    <a:pt x="44" y="496"/>
                  </a:cubicBezTo>
                  <a:cubicBezTo>
                    <a:pt x="42" y="496"/>
                    <a:pt x="40" y="496"/>
                    <a:pt x="39" y="495"/>
                  </a:cubicBezTo>
                  <a:close/>
                  <a:moveTo>
                    <a:pt x="148" y="145"/>
                  </a:moveTo>
                  <a:cubicBezTo>
                    <a:pt x="168" y="129"/>
                    <a:pt x="171" y="100"/>
                    <a:pt x="154" y="80"/>
                  </a:cubicBezTo>
                  <a:cubicBezTo>
                    <a:pt x="139" y="61"/>
                    <a:pt x="109" y="58"/>
                    <a:pt x="90" y="74"/>
                  </a:cubicBezTo>
                  <a:cubicBezTo>
                    <a:pt x="70" y="90"/>
                    <a:pt x="67" y="119"/>
                    <a:pt x="83" y="139"/>
                  </a:cubicBezTo>
                  <a:cubicBezTo>
                    <a:pt x="99" y="159"/>
                    <a:pt x="128" y="161"/>
                    <a:pt x="148" y="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10439867" y="3109176"/>
              <a:ext cx="321224" cy="927579"/>
            </a:xfrm>
            <a:custGeom>
              <a:rect b="b" l="l" r="r" t="t"/>
              <a:pathLst>
                <a:path extrusionOk="0" h="262" w="91">
                  <a:moveTo>
                    <a:pt x="38" y="0"/>
                  </a:moveTo>
                  <a:cubicBezTo>
                    <a:pt x="43" y="4"/>
                    <a:pt x="48" y="8"/>
                    <a:pt x="53" y="12"/>
                  </a:cubicBezTo>
                  <a:cubicBezTo>
                    <a:pt x="63" y="20"/>
                    <a:pt x="73" y="28"/>
                    <a:pt x="83" y="36"/>
                  </a:cubicBezTo>
                  <a:cubicBezTo>
                    <a:pt x="85" y="38"/>
                    <a:pt x="88" y="40"/>
                    <a:pt x="89" y="42"/>
                  </a:cubicBezTo>
                  <a:cubicBezTo>
                    <a:pt x="90" y="43"/>
                    <a:pt x="91" y="46"/>
                    <a:pt x="90" y="47"/>
                  </a:cubicBezTo>
                  <a:cubicBezTo>
                    <a:pt x="84" y="86"/>
                    <a:pt x="78" y="125"/>
                    <a:pt x="71" y="164"/>
                  </a:cubicBezTo>
                  <a:cubicBezTo>
                    <a:pt x="66" y="195"/>
                    <a:pt x="61" y="225"/>
                    <a:pt x="57" y="256"/>
                  </a:cubicBezTo>
                  <a:cubicBezTo>
                    <a:pt x="56" y="258"/>
                    <a:pt x="56" y="259"/>
                    <a:pt x="55" y="262"/>
                  </a:cubicBezTo>
                  <a:cubicBezTo>
                    <a:pt x="53" y="257"/>
                    <a:pt x="51" y="252"/>
                    <a:pt x="49" y="248"/>
                  </a:cubicBezTo>
                  <a:cubicBezTo>
                    <a:pt x="40" y="230"/>
                    <a:pt x="32" y="212"/>
                    <a:pt x="23" y="194"/>
                  </a:cubicBezTo>
                  <a:cubicBezTo>
                    <a:pt x="17" y="182"/>
                    <a:pt x="12" y="169"/>
                    <a:pt x="5" y="157"/>
                  </a:cubicBezTo>
                  <a:cubicBezTo>
                    <a:pt x="0" y="149"/>
                    <a:pt x="1" y="142"/>
                    <a:pt x="4" y="134"/>
                  </a:cubicBezTo>
                  <a:cubicBezTo>
                    <a:pt x="20" y="92"/>
                    <a:pt x="30" y="48"/>
                    <a:pt x="37" y="4"/>
                  </a:cubicBezTo>
                  <a:cubicBezTo>
                    <a:pt x="37" y="3"/>
                    <a:pt x="37" y="2"/>
                    <a:pt x="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9490633" y="3087521"/>
              <a:ext cx="295959" cy="913142"/>
            </a:xfrm>
            <a:custGeom>
              <a:rect b="b" l="l" r="r" t="t"/>
              <a:pathLst>
                <a:path extrusionOk="0" h="258" w="84">
                  <a:moveTo>
                    <a:pt x="55" y="0"/>
                  </a:moveTo>
                  <a:cubicBezTo>
                    <a:pt x="56" y="12"/>
                    <a:pt x="57" y="23"/>
                    <a:pt x="59" y="34"/>
                  </a:cubicBezTo>
                  <a:cubicBezTo>
                    <a:pt x="63" y="62"/>
                    <a:pt x="68" y="90"/>
                    <a:pt x="76" y="117"/>
                  </a:cubicBezTo>
                  <a:cubicBezTo>
                    <a:pt x="79" y="127"/>
                    <a:pt x="81" y="136"/>
                    <a:pt x="84" y="145"/>
                  </a:cubicBezTo>
                  <a:cubicBezTo>
                    <a:pt x="84" y="146"/>
                    <a:pt x="84" y="148"/>
                    <a:pt x="83" y="149"/>
                  </a:cubicBezTo>
                  <a:cubicBezTo>
                    <a:pt x="74" y="167"/>
                    <a:pt x="65" y="184"/>
                    <a:pt x="55" y="201"/>
                  </a:cubicBezTo>
                  <a:cubicBezTo>
                    <a:pt x="46" y="218"/>
                    <a:pt x="37" y="234"/>
                    <a:pt x="28" y="251"/>
                  </a:cubicBezTo>
                  <a:cubicBezTo>
                    <a:pt x="27" y="253"/>
                    <a:pt x="25" y="256"/>
                    <a:pt x="23" y="258"/>
                  </a:cubicBezTo>
                  <a:cubicBezTo>
                    <a:pt x="22" y="250"/>
                    <a:pt x="21" y="242"/>
                    <a:pt x="20" y="234"/>
                  </a:cubicBezTo>
                  <a:cubicBezTo>
                    <a:pt x="16" y="193"/>
                    <a:pt x="11" y="151"/>
                    <a:pt x="7" y="109"/>
                  </a:cubicBezTo>
                  <a:cubicBezTo>
                    <a:pt x="5" y="88"/>
                    <a:pt x="2" y="66"/>
                    <a:pt x="0" y="44"/>
                  </a:cubicBezTo>
                  <a:cubicBezTo>
                    <a:pt x="0" y="42"/>
                    <a:pt x="1" y="39"/>
                    <a:pt x="2" y="38"/>
                  </a:cubicBezTo>
                  <a:cubicBezTo>
                    <a:pt x="19" y="26"/>
                    <a:pt x="36" y="13"/>
                    <a:pt x="53" y="1"/>
                  </a:cubicBezTo>
                  <a:cubicBezTo>
                    <a:pt x="54" y="0"/>
                    <a:pt x="54" y="0"/>
                    <a:pt x="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9840731" y="3771475"/>
              <a:ext cx="517929" cy="756140"/>
            </a:xfrm>
            <a:custGeom>
              <a:rect b="b" l="l" r="r" t="t"/>
              <a:pathLst>
                <a:path extrusionOk="0" h="214" w="147">
                  <a:moveTo>
                    <a:pt x="55" y="36"/>
                  </a:moveTo>
                  <a:cubicBezTo>
                    <a:pt x="53" y="44"/>
                    <a:pt x="51" y="51"/>
                    <a:pt x="50" y="59"/>
                  </a:cubicBezTo>
                  <a:cubicBezTo>
                    <a:pt x="48" y="74"/>
                    <a:pt x="52" y="86"/>
                    <a:pt x="59" y="99"/>
                  </a:cubicBezTo>
                  <a:cubicBezTo>
                    <a:pt x="64" y="107"/>
                    <a:pt x="69" y="116"/>
                    <a:pt x="74" y="125"/>
                  </a:cubicBezTo>
                  <a:cubicBezTo>
                    <a:pt x="75" y="109"/>
                    <a:pt x="79" y="94"/>
                    <a:pt x="87" y="80"/>
                  </a:cubicBezTo>
                  <a:cubicBezTo>
                    <a:pt x="94" y="66"/>
                    <a:pt x="104" y="54"/>
                    <a:pt x="117" y="43"/>
                  </a:cubicBezTo>
                  <a:cubicBezTo>
                    <a:pt x="120" y="57"/>
                    <a:pt x="121" y="71"/>
                    <a:pt x="119" y="85"/>
                  </a:cubicBezTo>
                  <a:cubicBezTo>
                    <a:pt x="124" y="83"/>
                    <a:pt x="126" y="79"/>
                    <a:pt x="127" y="75"/>
                  </a:cubicBezTo>
                  <a:cubicBezTo>
                    <a:pt x="135" y="58"/>
                    <a:pt x="136" y="40"/>
                    <a:pt x="134" y="22"/>
                  </a:cubicBezTo>
                  <a:cubicBezTo>
                    <a:pt x="134" y="18"/>
                    <a:pt x="133" y="14"/>
                    <a:pt x="133" y="10"/>
                  </a:cubicBezTo>
                  <a:cubicBezTo>
                    <a:pt x="135" y="15"/>
                    <a:pt x="138" y="20"/>
                    <a:pt x="139" y="25"/>
                  </a:cubicBezTo>
                  <a:cubicBezTo>
                    <a:pt x="147" y="50"/>
                    <a:pt x="144" y="73"/>
                    <a:pt x="135" y="96"/>
                  </a:cubicBezTo>
                  <a:cubicBezTo>
                    <a:pt x="130" y="111"/>
                    <a:pt x="123" y="126"/>
                    <a:pt x="118" y="140"/>
                  </a:cubicBezTo>
                  <a:cubicBezTo>
                    <a:pt x="116" y="145"/>
                    <a:pt x="115" y="149"/>
                    <a:pt x="114" y="154"/>
                  </a:cubicBezTo>
                  <a:cubicBezTo>
                    <a:pt x="108" y="145"/>
                    <a:pt x="102" y="136"/>
                    <a:pt x="99" y="125"/>
                  </a:cubicBezTo>
                  <a:cubicBezTo>
                    <a:pt x="97" y="114"/>
                    <a:pt x="99" y="103"/>
                    <a:pt x="102" y="93"/>
                  </a:cubicBezTo>
                  <a:cubicBezTo>
                    <a:pt x="97" y="99"/>
                    <a:pt x="95" y="106"/>
                    <a:pt x="94" y="114"/>
                  </a:cubicBezTo>
                  <a:cubicBezTo>
                    <a:pt x="94" y="127"/>
                    <a:pt x="94" y="141"/>
                    <a:pt x="94" y="155"/>
                  </a:cubicBezTo>
                  <a:cubicBezTo>
                    <a:pt x="94" y="167"/>
                    <a:pt x="92" y="180"/>
                    <a:pt x="85" y="191"/>
                  </a:cubicBezTo>
                  <a:cubicBezTo>
                    <a:pt x="79" y="201"/>
                    <a:pt x="72" y="209"/>
                    <a:pt x="61" y="214"/>
                  </a:cubicBezTo>
                  <a:cubicBezTo>
                    <a:pt x="63" y="198"/>
                    <a:pt x="55" y="186"/>
                    <a:pt x="50" y="173"/>
                  </a:cubicBezTo>
                  <a:cubicBezTo>
                    <a:pt x="40" y="152"/>
                    <a:pt x="30" y="131"/>
                    <a:pt x="33" y="107"/>
                  </a:cubicBezTo>
                  <a:cubicBezTo>
                    <a:pt x="34" y="100"/>
                    <a:pt x="36" y="94"/>
                    <a:pt x="38" y="86"/>
                  </a:cubicBezTo>
                  <a:cubicBezTo>
                    <a:pt x="32" y="91"/>
                    <a:pt x="30" y="97"/>
                    <a:pt x="29" y="103"/>
                  </a:cubicBezTo>
                  <a:cubicBezTo>
                    <a:pt x="27" y="110"/>
                    <a:pt x="26" y="118"/>
                    <a:pt x="25" y="125"/>
                  </a:cubicBezTo>
                  <a:cubicBezTo>
                    <a:pt x="23" y="132"/>
                    <a:pt x="19" y="138"/>
                    <a:pt x="13" y="141"/>
                  </a:cubicBezTo>
                  <a:cubicBezTo>
                    <a:pt x="9" y="117"/>
                    <a:pt x="5" y="94"/>
                    <a:pt x="3" y="70"/>
                  </a:cubicBezTo>
                  <a:cubicBezTo>
                    <a:pt x="0" y="50"/>
                    <a:pt x="2" y="30"/>
                    <a:pt x="12" y="12"/>
                  </a:cubicBezTo>
                  <a:cubicBezTo>
                    <a:pt x="15" y="8"/>
                    <a:pt x="18" y="4"/>
                    <a:pt x="21" y="0"/>
                  </a:cubicBezTo>
                  <a:cubicBezTo>
                    <a:pt x="8" y="24"/>
                    <a:pt x="12" y="47"/>
                    <a:pt x="21" y="72"/>
                  </a:cubicBezTo>
                  <a:cubicBezTo>
                    <a:pt x="28" y="55"/>
                    <a:pt x="40" y="44"/>
                    <a:pt x="55" y="3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9952618" y="1499448"/>
              <a:ext cx="420479" cy="364535"/>
            </a:xfrm>
            <a:custGeom>
              <a:rect b="b" l="l" r="r" t="t"/>
              <a:pathLst>
                <a:path extrusionOk="0" h="103" w="119">
                  <a:moveTo>
                    <a:pt x="119" y="103"/>
                  </a:moveTo>
                  <a:cubicBezTo>
                    <a:pt x="79" y="102"/>
                    <a:pt x="39" y="101"/>
                    <a:pt x="0" y="100"/>
                  </a:cubicBezTo>
                  <a:cubicBezTo>
                    <a:pt x="3" y="84"/>
                    <a:pt x="47" y="12"/>
                    <a:pt x="62" y="0"/>
                  </a:cubicBezTo>
                  <a:cubicBezTo>
                    <a:pt x="76" y="12"/>
                    <a:pt x="118" y="90"/>
                    <a:pt x="119" y="1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0" name="Google Shape;340;p2"/>
          <p:cNvGrpSpPr/>
          <p:nvPr/>
        </p:nvGrpSpPr>
        <p:grpSpPr>
          <a:xfrm>
            <a:off x="8583671" y="4840941"/>
            <a:ext cx="1496244" cy="1561112"/>
            <a:chOff x="2700338" y="8651875"/>
            <a:chExt cx="6545262" cy="6543675"/>
          </a:xfrm>
        </p:grpSpPr>
        <p:sp>
          <p:nvSpPr>
            <p:cNvPr id="341" name="Google Shape;341;p2"/>
            <p:cNvSpPr/>
            <p:nvPr/>
          </p:nvSpPr>
          <p:spPr>
            <a:xfrm>
              <a:off x="2700338" y="10820400"/>
              <a:ext cx="4376737" cy="4375150"/>
            </a:xfrm>
            <a:custGeom>
              <a:rect b="b" l="l" r="r" t="t"/>
              <a:pathLst>
                <a:path extrusionOk="0" h="1376" w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3762375" y="11879263"/>
              <a:ext cx="2255837" cy="2120900"/>
            </a:xfrm>
            <a:custGeom>
              <a:rect b="b" l="l" r="r" t="t"/>
              <a:pathLst>
                <a:path extrusionOk="0" h="667" w="709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5934075" y="8651875"/>
              <a:ext cx="3311525" cy="3309938"/>
            </a:xfrm>
            <a:custGeom>
              <a:rect b="b" l="l" r="r" t="t"/>
              <a:pathLst>
                <a:path extrusionOk="0" h="1041" w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7000875" y="9717088"/>
              <a:ext cx="1179512" cy="1179513"/>
            </a:xfrm>
            <a:custGeom>
              <a:rect b="b" l="l" r="r" t="t"/>
              <a:pathLst>
                <a:path extrusionOk="0" h="371" w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5" name="Google Shape;345;p2"/>
          <p:cNvSpPr txBox="1"/>
          <p:nvPr/>
        </p:nvSpPr>
        <p:spPr>
          <a:xfrm>
            <a:off x="2433842" y="671758"/>
            <a:ext cx="909217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D8F1EA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b="1" i="1" lang="en-US" sz="2400" u="none" cap="none" strike="noStrike">
                <a:solidFill>
                  <a:srgbClr val="D8F1EA"/>
                </a:solidFill>
                <a:latin typeface="Roboto"/>
                <a:ea typeface="Roboto"/>
                <a:cs typeface="Roboto"/>
                <a:sym typeface="Roboto"/>
              </a:rPr>
              <a:t>Are you looking for a way to stay ahead of the competition in the cryptocurrency market? We have just the solution for you."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"/>
          <p:cNvSpPr txBox="1"/>
          <p:nvPr/>
        </p:nvSpPr>
        <p:spPr>
          <a:xfrm>
            <a:off x="1018333" y="517357"/>
            <a:ext cx="10620951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Noto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What is Sentiment Analysis?</a:t>
            </a:r>
            <a:endParaRPr/>
          </a:p>
        </p:txBody>
      </p:sp>
      <p:grpSp>
        <p:nvGrpSpPr>
          <p:cNvPr id="351" name="Google Shape;351;p3"/>
          <p:cNvGrpSpPr/>
          <p:nvPr/>
        </p:nvGrpSpPr>
        <p:grpSpPr>
          <a:xfrm>
            <a:off x="4331339" y="3757875"/>
            <a:ext cx="3975022" cy="2250978"/>
            <a:chOff x="4417046" y="4095817"/>
            <a:chExt cx="3174278" cy="1797532"/>
          </a:xfrm>
        </p:grpSpPr>
        <p:grpSp>
          <p:nvGrpSpPr>
            <p:cNvPr id="352" name="Google Shape;352;p3"/>
            <p:cNvGrpSpPr/>
            <p:nvPr/>
          </p:nvGrpSpPr>
          <p:grpSpPr>
            <a:xfrm>
              <a:off x="5331600" y="4095817"/>
              <a:ext cx="1361075" cy="1566906"/>
              <a:chOff x="5709865" y="3492501"/>
              <a:chExt cx="383352" cy="441325"/>
            </a:xfrm>
          </p:grpSpPr>
          <p:sp>
            <p:nvSpPr>
              <p:cNvPr id="353" name="Google Shape;353;p3"/>
              <p:cNvSpPr/>
              <p:nvPr/>
            </p:nvSpPr>
            <p:spPr>
              <a:xfrm>
                <a:off x="5709865" y="3732213"/>
                <a:ext cx="383352" cy="201613"/>
              </a:xfrm>
              <a:custGeom>
                <a:rect b="b" l="l" r="r" t="t"/>
                <a:pathLst>
                  <a:path extrusionOk="0" h="143" w="270">
                    <a:moveTo>
                      <a:pt x="0" y="143"/>
                    </a:moveTo>
                    <a:cubicBezTo>
                      <a:pt x="2" y="96"/>
                      <a:pt x="21" y="57"/>
                      <a:pt x="61" y="31"/>
                    </a:cubicBezTo>
                    <a:cubicBezTo>
                      <a:pt x="108" y="1"/>
                      <a:pt x="158" y="0"/>
                      <a:pt x="206" y="30"/>
                    </a:cubicBezTo>
                    <a:cubicBezTo>
                      <a:pt x="248" y="55"/>
                      <a:pt x="268" y="94"/>
                      <a:pt x="270" y="143"/>
                    </a:cubicBezTo>
                    <a:cubicBezTo>
                      <a:pt x="180" y="143"/>
                      <a:pt x="90" y="143"/>
                      <a:pt x="0" y="14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Twentieth Century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F3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3"/>
              <p:cNvSpPr/>
              <p:nvPr/>
            </p:nvSpPr>
            <p:spPr>
              <a:xfrm>
                <a:off x="5786536" y="3492501"/>
                <a:ext cx="226818" cy="220663"/>
              </a:xfrm>
              <a:custGeom>
                <a:rect b="b" l="l" r="r" t="t"/>
                <a:pathLst>
                  <a:path extrusionOk="0" h="157" w="158">
                    <a:moveTo>
                      <a:pt x="79" y="157"/>
                    </a:moveTo>
                    <a:cubicBezTo>
                      <a:pt x="36" y="157"/>
                      <a:pt x="0" y="122"/>
                      <a:pt x="0" y="78"/>
                    </a:cubicBezTo>
                    <a:cubicBezTo>
                      <a:pt x="1" y="35"/>
                      <a:pt x="35" y="0"/>
                      <a:pt x="79" y="0"/>
                    </a:cubicBezTo>
                    <a:cubicBezTo>
                      <a:pt x="123" y="0"/>
                      <a:pt x="158" y="35"/>
                      <a:pt x="157" y="79"/>
                    </a:cubicBezTo>
                    <a:cubicBezTo>
                      <a:pt x="157" y="122"/>
                      <a:pt x="122" y="157"/>
                      <a:pt x="79" y="15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Twentieth Century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F3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5" name="Google Shape;355;p3"/>
            <p:cNvGrpSpPr/>
            <p:nvPr/>
          </p:nvGrpSpPr>
          <p:grpSpPr>
            <a:xfrm>
              <a:off x="4417046" y="4326443"/>
              <a:ext cx="1361075" cy="1566906"/>
              <a:chOff x="5709865" y="3492501"/>
              <a:chExt cx="383352" cy="441325"/>
            </a:xfrm>
          </p:grpSpPr>
          <p:sp>
            <p:nvSpPr>
              <p:cNvPr id="356" name="Google Shape;356;p3"/>
              <p:cNvSpPr/>
              <p:nvPr/>
            </p:nvSpPr>
            <p:spPr>
              <a:xfrm>
                <a:off x="5709865" y="3732213"/>
                <a:ext cx="383352" cy="201613"/>
              </a:xfrm>
              <a:custGeom>
                <a:rect b="b" l="l" r="r" t="t"/>
                <a:pathLst>
                  <a:path extrusionOk="0" h="143" w="270">
                    <a:moveTo>
                      <a:pt x="0" y="143"/>
                    </a:moveTo>
                    <a:cubicBezTo>
                      <a:pt x="2" y="96"/>
                      <a:pt x="21" y="57"/>
                      <a:pt x="61" y="31"/>
                    </a:cubicBezTo>
                    <a:cubicBezTo>
                      <a:pt x="108" y="1"/>
                      <a:pt x="158" y="0"/>
                      <a:pt x="206" y="30"/>
                    </a:cubicBezTo>
                    <a:cubicBezTo>
                      <a:pt x="248" y="55"/>
                      <a:pt x="268" y="94"/>
                      <a:pt x="270" y="143"/>
                    </a:cubicBezTo>
                    <a:cubicBezTo>
                      <a:pt x="180" y="143"/>
                      <a:pt x="90" y="143"/>
                      <a:pt x="0" y="1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Twentieth Century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F3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3"/>
              <p:cNvSpPr/>
              <p:nvPr/>
            </p:nvSpPr>
            <p:spPr>
              <a:xfrm>
                <a:off x="5786536" y="3492501"/>
                <a:ext cx="226818" cy="220663"/>
              </a:xfrm>
              <a:custGeom>
                <a:rect b="b" l="l" r="r" t="t"/>
                <a:pathLst>
                  <a:path extrusionOk="0" h="157" w="158">
                    <a:moveTo>
                      <a:pt x="79" y="157"/>
                    </a:moveTo>
                    <a:cubicBezTo>
                      <a:pt x="36" y="157"/>
                      <a:pt x="0" y="122"/>
                      <a:pt x="0" y="78"/>
                    </a:cubicBezTo>
                    <a:cubicBezTo>
                      <a:pt x="1" y="35"/>
                      <a:pt x="35" y="0"/>
                      <a:pt x="79" y="0"/>
                    </a:cubicBezTo>
                    <a:cubicBezTo>
                      <a:pt x="123" y="0"/>
                      <a:pt x="158" y="35"/>
                      <a:pt x="157" y="79"/>
                    </a:cubicBezTo>
                    <a:cubicBezTo>
                      <a:pt x="157" y="122"/>
                      <a:pt x="122" y="157"/>
                      <a:pt x="79" y="1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Twentieth Century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F3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8" name="Google Shape;358;p3"/>
            <p:cNvGrpSpPr/>
            <p:nvPr/>
          </p:nvGrpSpPr>
          <p:grpSpPr>
            <a:xfrm>
              <a:off x="6230249" y="4326443"/>
              <a:ext cx="1361075" cy="1566906"/>
              <a:chOff x="5709865" y="3492501"/>
              <a:chExt cx="383352" cy="441325"/>
            </a:xfrm>
          </p:grpSpPr>
          <p:sp>
            <p:nvSpPr>
              <p:cNvPr id="359" name="Google Shape;359;p3"/>
              <p:cNvSpPr/>
              <p:nvPr/>
            </p:nvSpPr>
            <p:spPr>
              <a:xfrm>
                <a:off x="5709865" y="3732213"/>
                <a:ext cx="383352" cy="201613"/>
              </a:xfrm>
              <a:custGeom>
                <a:rect b="b" l="l" r="r" t="t"/>
                <a:pathLst>
                  <a:path extrusionOk="0" h="143" w="270">
                    <a:moveTo>
                      <a:pt x="0" y="143"/>
                    </a:moveTo>
                    <a:cubicBezTo>
                      <a:pt x="2" y="96"/>
                      <a:pt x="21" y="57"/>
                      <a:pt x="61" y="31"/>
                    </a:cubicBezTo>
                    <a:cubicBezTo>
                      <a:pt x="108" y="1"/>
                      <a:pt x="158" y="0"/>
                      <a:pt x="206" y="30"/>
                    </a:cubicBezTo>
                    <a:cubicBezTo>
                      <a:pt x="248" y="55"/>
                      <a:pt x="268" y="94"/>
                      <a:pt x="270" y="143"/>
                    </a:cubicBezTo>
                    <a:cubicBezTo>
                      <a:pt x="180" y="143"/>
                      <a:pt x="90" y="143"/>
                      <a:pt x="0" y="1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Twentieth Century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F3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3"/>
              <p:cNvSpPr/>
              <p:nvPr/>
            </p:nvSpPr>
            <p:spPr>
              <a:xfrm>
                <a:off x="5786536" y="3492501"/>
                <a:ext cx="226818" cy="220663"/>
              </a:xfrm>
              <a:custGeom>
                <a:rect b="b" l="l" r="r" t="t"/>
                <a:pathLst>
                  <a:path extrusionOk="0" h="157" w="158">
                    <a:moveTo>
                      <a:pt x="79" y="157"/>
                    </a:moveTo>
                    <a:cubicBezTo>
                      <a:pt x="36" y="157"/>
                      <a:pt x="0" y="122"/>
                      <a:pt x="0" y="78"/>
                    </a:cubicBezTo>
                    <a:cubicBezTo>
                      <a:pt x="1" y="35"/>
                      <a:pt x="35" y="0"/>
                      <a:pt x="79" y="0"/>
                    </a:cubicBezTo>
                    <a:cubicBezTo>
                      <a:pt x="123" y="0"/>
                      <a:pt x="158" y="35"/>
                      <a:pt x="157" y="79"/>
                    </a:cubicBezTo>
                    <a:cubicBezTo>
                      <a:pt x="157" y="122"/>
                      <a:pt x="122" y="157"/>
                      <a:pt x="79" y="15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Twentieth Century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F3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1" name="Google Shape;361;p3"/>
          <p:cNvSpPr/>
          <p:nvPr/>
        </p:nvSpPr>
        <p:spPr>
          <a:xfrm>
            <a:off x="1523579" y="2020879"/>
            <a:ext cx="2596236" cy="1546406"/>
          </a:xfrm>
          <a:prstGeom prst="wedgeEllipseCallout">
            <a:avLst>
              <a:gd fmla="val 49472" name="adj1"/>
              <a:gd fmla="val 66146" name="adj2"/>
            </a:avLst>
          </a:prstGeom>
          <a:solidFill>
            <a:srgbClr val="7CE1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"/>
          <p:cNvSpPr txBox="1"/>
          <p:nvPr/>
        </p:nvSpPr>
        <p:spPr>
          <a:xfrm>
            <a:off x="2084966" y="2357425"/>
            <a:ext cx="1525045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2500"/>
              <a:buFont typeface="Noto Sans"/>
              <a:buNone/>
            </a:pPr>
            <a:r>
              <a:rPr b="1" i="0" lang="en-US" sz="2500" u="none" cap="none" strike="noStrike">
                <a:solidFill>
                  <a:srgbClr val="282F39"/>
                </a:solidFill>
                <a:latin typeface="Noto Sans"/>
                <a:ea typeface="Noto Sans"/>
                <a:cs typeface="Noto Sans"/>
                <a:sym typeface="Noto Sans"/>
              </a:rPr>
              <a:t>That’s Positive</a:t>
            </a:r>
            <a:endParaRPr/>
          </a:p>
        </p:txBody>
      </p:sp>
      <p:sp>
        <p:nvSpPr>
          <p:cNvPr id="363" name="Google Shape;363;p3"/>
          <p:cNvSpPr/>
          <p:nvPr/>
        </p:nvSpPr>
        <p:spPr>
          <a:xfrm>
            <a:off x="6699918" y="2097749"/>
            <a:ext cx="2596236" cy="1546406"/>
          </a:xfrm>
          <a:prstGeom prst="wedgeEllipseCallout">
            <a:avLst>
              <a:gd fmla="val -47662" name="adj1"/>
              <a:gd fmla="val 62411" name="adj2"/>
            </a:avLst>
          </a:prstGeom>
          <a:solidFill>
            <a:srgbClr val="1482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"/>
          <p:cNvSpPr txBox="1"/>
          <p:nvPr/>
        </p:nvSpPr>
        <p:spPr>
          <a:xfrm>
            <a:off x="7001050" y="2486630"/>
            <a:ext cx="1900465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2500"/>
              <a:buFont typeface="Noto Sans"/>
              <a:buNone/>
            </a:pPr>
            <a:r>
              <a:rPr b="1" i="0" lang="en-US" sz="2500" u="none" cap="none" strike="noStrike">
                <a:solidFill>
                  <a:srgbClr val="282F39"/>
                </a:solidFill>
                <a:latin typeface="Noto Sans"/>
                <a:ea typeface="Noto Sans"/>
                <a:cs typeface="Noto Sans"/>
                <a:sym typeface="Noto Sans"/>
              </a:rPr>
              <a:t>That’s Negative</a:t>
            </a:r>
            <a:endParaRPr/>
          </a:p>
        </p:txBody>
      </p:sp>
      <p:sp>
        <p:nvSpPr>
          <p:cNvPr id="365" name="Google Shape;365;p3"/>
          <p:cNvSpPr txBox="1"/>
          <p:nvPr/>
        </p:nvSpPr>
        <p:spPr>
          <a:xfrm>
            <a:off x="8306361" y="3783512"/>
            <a:ext cx="363278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D8F1EA"/>
                </a:solidFill>
                <a:latin typeface="Roboto"/>
                <a:ea typeface="Roboto"/>
                <a:cs typeface="Roboto"/>
                <a:sym typeface="Roboto"/>
              </a:rPr>
              <a:t>Sentiment analysis is the process of analyzing and understanding the sentiment or emotion behind a piece of text or speech.</a:t>
            </a:r>
            <a:endParaRPr i="1" sz="2400">
              <a:solidFill>
                <a:srgbClr val="D8F1EA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66" name="Google Shape;366;p3"/>
          <p:cNvGrpSpPr/>
          <p:nvPr/>
        </p:nvGrpSpPr>
        <p:grpSpPr>
          <a:xfrm>
            <a:off x="1894678" y="3783512"/>
            <a:ext cx="3975022" cy="2250978"/>
            <a:chOff x="4417046" y="4095817"/>
            <a:chExt cx="3174278" cy="1797532"/>
          </a:xfrm>
        </p:grpSpPr>
        <p:grpSp>
          <p:nvGrpSpPr>
            <p:cNvPr id="367" name="Google Shape;367;p3"/>
            <p:cNvGrpSpPr/>
            <p:nvPr/>
          </p:nvGrpSpPr>
          <p:grpSpPr>
            <a:xfrm>
              <a:off x="5331600" y="4095817"/>
              <a:ext cx="1361075" cy="1566906"/>
              <a:chOff x="5709865" y="3492501"/>
              <a:chExt cx="383352" cy="441325"/>
            </a:xfrm>
          </p:grpSpPr>
          <p:sp>
            <p:nvSpPr>
              <p:cNvPr id="368" name="Google Shape;368;p3"/>
              <p:cNvSpPr/>
              <p:nvPr/>
            </p:nvSpPr>
            <p:spPr>
              <a:xfrm>
                <a:off x="5709865" y="3732213"/>
                <a:ext cx="383352" cy="201613"/>
              </a:xfrm>
              <a:custGeom>
                <a:rect b="b" l="l" r="r" t="t"/>
                <a:pathLst>
                  <a:path extrusionOk="0" h="143" w="270">
                    <a:moveTo>
                      <a:pt x="0" y="143"/>
                    </a:moveTo>
                    <a:cubicBezTo>
                      <a:pt x="2" y="96"/>
                      <a:pt x="21" y="57"/>
                      <a:pt x="61" y="31"/>
                    </a:cubicBezTo>
                    <a:cubicBezTo>
                      <a:pt x="108" y="1"/>
                      <a:pt x="158" y="0"/>
                      <a:pt x="206" y="30"/>
                    </a:cubicBezTo>
                    <a:cubicBezTo>
                      <a:pt x="248" y="55"/>
                      <a:pt x="268" y="94"/>
                      <a:pt x="270" y="143"/>
                    </a:cubicBezTo>
                    <a:cubicBezTo>
                      <a:pt x="180" y="143"/>
                      <a:pt x="90" y="143"/>
                      <a:pt x="0" y="14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Twentieth Century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F3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3"/>
              <p:cNvSpPr/>
              <p:nvPr/>
            </p:nvSpPr>
            <p:spPr>
              <a:xfrm>
                <a:off x="5786536" y="3492501"/>
                <a:ext cx="226818" cy="220663"/>
              </a:xfrm>
              <a:custGeom>
                <a:rect b="b" l="l" r="r" t="t"/>
                <a:pathLst>
                  <a:path extrusionOk="0" h="157" w="158">
                    <a:moveTo>
                      <a:pt x="79" y="157"/>
                    </a:moveTo>
                    <a:cubicBezTo>
                      <a:pt x="36" y="157"/>
                      <a:pt x="0" y="122"/>
                      <a:pt x="0" y="78"/>
                    </a:cubicBezTo>
                    <a:cubicBezTo>
                      <a:pt x="1" y="35"/>
                      <a:pt x="35" y="0"/>
                      <a:pt x="79" y="0"/>
                    </a:cubicBezTo>
                    <a:cubicBezTo>
                      <a:pt x="123" y="0"/>
                      <a:pt x="158" y="35"/>
                      <a:pt x="157" y="79"/>
                    </a:cubicBezTo>
                    <a:cubicBezTo>
                      <a:pt x="157" y="122"/>
                      <a:pt x="122" y="157"/>
                      <a:pt x="79" y="15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Twentieth Century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F3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0" name="Google Shape;370;p3"/>
            <p:cNvGrpSpPr/>
            <p:nvPr/>
          </p:nvGrpSpPr>
          <p:grpSpPr>
            <a:xfrm>
              <a:off x="4417046" y="4326443"/>
              <a:ext cx="1361075" cy="1566906"/>
              <a:chOff x="5709865" y="3492501"/>
              <a:chExt cx="383352" cy="441325"/>
            </a:xfrm>
          </p:grpSpPr>
          <p:sp>
            <p:nvSpPr>
              <p:cNvPr id="371" name="Google Shape;371;p3"/>
              <p:cNvSpPr/>
              <p:nvPr/>
            </p:nvSpPr>
            <p:spPr>
              <a:xfrm>
                <a:off x="5709865" y="3732213"/>
                <a:ext cx="383352" cy="201613"/>
              </a:xfrm>
              <a:custGeom>
                <a:rect b="b" l="l" r="r" t="t"/>
                <a:pathLst>
                  <a:path extrusionOk="0" h="143" w="270">
                    <a:moveTo>
                      <a:pt x="0" y="143"/>
                    </a:moveTo>
                    <a:cubicBezTo>
                      <a:pt x="2" y="96"/>
                      <a:pt x="21" y="57"/>
                      <a:pt x="61" y="31"/>
                    </a:cubicBezTo>
                    <a:cubicBezTo>
                      <a:pt x="108" y="1"/>
                      <a:pt x="158" y="0"/>
                      <a:pt x="206" y="30"/>
                    </a:cubicBezTo>
                    <a:cubicBezTo>
                      <a:pt x="248" y="55"/>
                      <a:pt x="268" y="94"/>
                      <a:pt x="270" y="143"/>
                    </a:cubicBezTo>
                    <a:cubicBezTo>
                      <a:pt x="180" y="143"/>
                      <a:pt x="90" y="143"/>
                      <a:pt x="0" y="1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Twentieth Century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F3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3"/>
              <p:cNvSpPr/>
              <p:nvPr/>
            </p:nvSpPr>
            <p:spPr>
              <a:xfrm>
                <a:off x="5786536" y="3492501"/>
                <a:ext cx="226818" cy="220663"/>
              </a:xfrm>
              <a:custGeom>
                <a:rect b="b" l="l" r="r" t="t"/>
                <a:pathLst>
                  <a:path extrusionOk="0" h="157" w="158">
                    <a:moveTo>
                      <a:pt x="79" y="157"/>
                    </a:moveTo>
                    <a:cubicBezTo>
                      <a:pt x="36" y="157"/>
                      <a:pt x="0" y="122"/>
                      <a:pt x="0" y="78"/>
                    </a:cubicBezTo>
                    <a:cubicBezTo>
                      <a:pt x="1" y="35"/>
                      <a:pt x="35" y="0"/>
                      <a:pt x="79" y="0"/>
                    </a:cubicBezTo>
                    <a:cubicBezTo>
                      <a:pt x="123" y="0"/>
                      <a:pt x="158" y="35"/>
                      <a:pt x="157" y="79"/>
                    </a:cubicBezTo>
                    <a:cubicBezTo>
                      <a:pt x="157" y="122"/>
                      <a:pt x="122" y="157"/>
                      <a:pt x="79" y="1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Twentieth Century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F3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3" name="Google Shape;373;p3"/>
            <p:cNvGrpSpPr/>
            <p:nvPr/>
          </p:nvGrpSpPr>
          <p:grpSpPr>
            <a:xfrm>
              <a:off x="6230249" y="4326443"/>
              <a:ext cx="1361075" cy="1566906"/>
              <a:chOff x="5709865" y="3492501"/>
              <a:chExt cx="383352" cy="441325"/>
            </a:xfrm>
          </p:grpSpPr>
          <p:sp>
            <p:nvSpPr>
              <p:cNvPr id="374" name="Google Shape;374;p3"/>
              <p:cNvSpPr/>
              <p:nvPr/>
            </p:nvSpPr>
            <p:spPr>
              <a:xfrm>
                <a:off x="5709865" y="3732213"/>
                <a:ext cx="383352" cy="201613"/>
              </a:xfrm>
              <a:custGeom>
                <a:rect b="b" l="l" r="r" t="t"/>
                <a:pathLst>
                  <a:path extrusionOk="0" h="143" w="270">
                    <a:moveTo>
                      <a:pt x="0" y="143"/>
                    </a:moveTo>
                    <a:cubicBezTo>
                      <a:pt x="2" y="96"/>
                      <a:pt x="21" y="57"/>
                      <a:pt x="61" y="31"/>
                    </a:cubicBezTo>
                    <a:cubicBezTo>
                      <a:pt x="108" y="1"/>
                      <a:pt x="158" y="0"/>
                      <a:pt x="206" y="30"/>
                    </a:cubicBezTo>
                    <a:cubicBezTo>
                      <a:pt x="248" y="55"/>
                      <a:pt x="268" y="94"/>
                      <a:pt x="270" y="143"/>
                    </a:cubicBezTo>
                    <a:cubicBezTo>
                      <a:pt x="180" y="143"/>
                      <a:pt x="90" y="143"/>
                      <a:pt x="0" y="1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Twentieth Century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F3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3"/>
              <p:cNvSpPr/>
              <p:nvPr/>
            </p:nvSpPr>
            <p:spPr>
              <a:xfrm>
                <a:off x="5786536" y="3492501"/>
                <a:ext cx="226818" cy="220663"/>
              </a:xfrm>
              <a:custGeom>
                <a:rect b="b" l="l" r="r" t="t"/>
                <a:pathLst>
                  <a:path extrusionOk="0" h="157" w="158">
                    <a:moveTo>
                      <a:pt x="79" y="157"/>
                    </a:moveTo>
                    <a:cubicBezTo>
                      <a:pt x="36" y="157"/>
                      <a:pt x="0" y="122"/>
                      <a:pt x="0" y="78"/>
                    </a:cubicBezTo>
                    <a:cubicBezTo>
                      <a:pt x="1" y="35"/>
                      <a:pt x="35" y="0"/>
                      <a:pt x="79" y="0"/>
                    </a:cubicBezTo>
                    <a:cubicBezTo>
                      <a:pt x="123" y="0"/>
                      <a:pt x="158" y="35"/>
                      <a:pt x="157" y="79"/>
                    </a:cubicBezTo>
                    <a:cubicBezTo>
                      <a:pt x="157" y="122"/>
                      <a:pt x="122" y="157"/>
                      <a:pt x="79" y="15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Twentieth Century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F3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6" name="Google Shape;376;p3"/>
          <p:cNvSpPr/>
          <p:nvPr/>
        </p:nvSpPr>
        <p:spPr>
          <a:xfrm>
            <a:off x="4119815" y="1840253"/>
            <a:ext cx="2393408" cy="1425595"/>
          </a:xfrm>
          <a:prstGeom prst="wedgeEllipseCallout">
            <a:avLst>
              <a:gd fmla="val 3018" name="adj1"/>
              <a:gd fmla="val 85206" name="adj2"/>
            </a:avLst>
          </a:prstGeom>
          <a:solidFill>
            <a:srgbClr val="A7D8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"/>
          <p:cNvSpPr txBox="1"/>
          <p:nvPr/>
        </p:nvSpPr>
        <p:spPr>
          <a:xfrm>
            <a:off x="4523099" y="2146709"/>
            <a:ext cx="1482969" cy="894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2500"/>
              <a:buFont typeface="Noto Sans"/>
              <a:buNone/>
            </a:pPr>
            <a:r>
              <a:rPr b="1" i="0" lang="en-US" sz="2500" u="none" cap="none" strike="noStrike">
                <a:solidFill>
                  <a:srgbClr val="282F39"/>
                </a:solidFill>
                <a:latin typeface="Noto Sans"/>
                <a:ea typeface="Noto Sans"/>
                <a:cs typeface="Noto Sans"/>
                <a:sym typeface="Noto Sans"/>
              </a:rPr>
              <a:t>That’s Neutral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"/>
          <p:cNvSpPr txBox="1"/>
          <p:nvPr>
            <p:ph idx="1" type="body"/>
          </p:nvPr>
        </p:nvSpPr>
        <p:spPr>
          <a:xfrm>
            <a:off x="5303929" y="2117706"/>
            <a:ext cx="6625609" cy="1311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8F1EA"/>
              </a:buClr>
              <a:buSzPct val="125000"/>
              <a:buNone/>
            </a:pPr>
            <a:r>
              <a:rPr b="1" i="1" lang="en-US" u="none" strike="noStrike">
                <a:solidFill>
                  <a:srgbClr val="D8F1EA"/>
                </a:solidFill>
                <a:latin typeface="Roboto"/>
                <a:ea typeface="Roboto"/>
                <a:cs typeface="Roboto"/>
                <a:sym typeface="Roboto"/>
              </a:rPr>
              <a:t>In the context of cryptocurrencies, sentiment analysis can help you understand how people feel about a particular cryptocurrency or the cryptocurrency market as a whole.</a:t>
            </a:r>
            <a:endParaRPr i="1">
              <a:solidFill>
                <a:srgbClr val="D8F1EA"/>
              </a:solidFill>
            </a:endParaRPr>
          </a:p>
        </p:txBody>
      </p:sp>
      <p:grpSp>
        <p:nvGrpSpPr>
          <p:cNvPr id="383" name="Google Shape;383;p4"/>
          <p:cNvGrpSpPr/>
          <p:nvPr/>
        </p:nvGrpSpPr>
        <p:grpSpPr>
          <a:xfrm>
            <a:off x="762615" y="1948476"/>
            <a:ext cx="4357828" cy="2278332"/>
            <a:chOff x="1282700" y="2735575"/>
            <a:chExt cx="3340100" cy="1746250"/>
          </a:xfrm>
        </p:grpSpPr>
        <p:sp>
          <p:nvSpPr>
            <p:cNvPr id="384" name="Google Shape;384;p4"/>
            <p:cNvSpPr/>
            <p:nvPr/>
          </p:nvSpPr>
          <p:spPr>
            <a:xfrm>
              <a:off x="2359025" y="3007038"/>
              <a:ext cx="1190625" cy="1200150"/>
            </a:xfrm>
            <a:custGeom>
              <a:rect b="b" l="l" r="r" t="t"/>
              <a:pathLst>
                <a:path extrusionOk="0" h="376" w="374">
                  <a:moveTo>
                    <a:pt x="2" y="188"/>
                  </a:moveTo>
                  <a:cubicBezTo>
                    <a:pt x="1" y="86"/>
                    <a:pt x="85" y="6"/>
                    <a:pt x="180" y="4"/>
                  </a:cubicBezTo>
                  <a:cubicBezTo>
                    <a:pt x="289" y="0"/>
                    <a:pt x="369" y="88"/>
                    <a:pt x="371" y="182"/>
                  </a:cubicBezTo>
                  <a:cubicBezTo>
                    <a:pt x="374" y="291"/>
                    <a:pt x="286" y="370"/>
                    <a:pt x="193" y="373"/>
                  </a:cubicBezTo>
                  <a:cubicBezTo>
                    <a:pt x="85" y="376"/>
                    <a:pt x="0" y="288"/>
                    <a:pt x="2" y="188"/>
                  </a:cubicBezTo>
                  <a:close/>
                  <a:moveTo>
                    <a:pt x="72" y="145"/>
                  </a:moveTo>
                  <a:cubicBezTo>
                    <a:pt x="48" y="213"/>
                    <a:pt x="83" y="280"/>
                    <a:pt x="143" y="303"/>
                  </a:cubicBezTo>
                  <a:cubicBezTo>
                    <a:pt x="202" y="325"/>
                    <a:pt x="270" y="301"/>
                    <a:pt x="298" y="238"/>
                  </a:cubicBezTo>
                  <a:cubicBezTo>
                    <a:pt x="323" y="184"/>
                    <a:pt x="305" y="113"/>
                    <a:pt x="243" y="80"/>
                  </a:cubicBezTo>
                  <a:cubicBezTo>
                    <a:pt x="215" y="65"/>
                    <a:pt x="185" y="62"/>
                    <a:pt x="155" y="70"/>
                  </a:cubicBezTo>
                  <a:cubicBezTo>
                    <a:pt x="142" y="74"/>
                    <a:pt x="130" y="78"/>
                    <a:pt x="120" y="87"/>
                  </a:cubicBezTo>
                  <a:cubicBezTo>
                    <a:pt x="135" y="84"/>
                    <a:pt x="150" y="86"/>
                    <a:pt x="163" y="95"/>
                  </a:cubicBezTo>
                  <a:cubicBezTo>
                    <a:pt x="177" y="103"/>
                    <a:pt x="186" y="115"/>
                    <a:pt x="189" y="131"/>
                  </a:cubicBezTo>
                  <a:cubicBezTo>
                    <a:pt x="195" y="159"/>
                    <a:pt x="183" y="186"/>
                    <a:pt x="155" y="199"/>
                  </a:cubicBezTo>
                  <a:cubicBezTo>
                    <a:pt x="144" y="203"/>
                    <a:pt x="132" y="205"/>
                    <a:pt x="121" y="202"/>
                  </a:cubicBezTo>
                  <a:cubicBezTo>
                    <a:pt x="91" y="195"/>
                    <a:pt x="76" y="175"/>
                    <a:pt x="72" y="145"/>
                  </a:cubicBezTo>
                  <a:close/>
                </a:path>
              </a:pathLst>
            </a:custGeom>
            <a:solidFill>
              <a:srgbClr val="7CE1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1282700" y="2735575"/>
              <a:ext cx="3340100" cy="1746250"/>
            </a:xfrm>
            <a:custGeom>
              <a:rect b="b" l="l" r="r" t="t"/>
              <a:pathLst>
                <a:path extrusionOk="0" h="547" w="1049">
                  <a:moveTo>
                    <a:pt x="1039" y="250"/>
                  </a:moveTo>
                  <a:cubicBezTo>
                    <a:pt x="1014" y="221"/>
                    <a:pt x="987" y="195"/>
                    <a:pt x="958" y="170"/>
                  </a:cubicBezTo>
                  <a:cubicBezTo>
                    <a:pt x="925" y="141"/>
                    <a:pt x="890" y="116"/>
                    <a:pt x="852" y="94"/>
                  </a:cubicBezTo>
                  <a:cubicBezTo>
                    <a:pt x="824" y="77"/>
                    <a:pt x="795" y="62"/>
                    <a:pt x="765" y="49"/>
                  </a:cubicBezTo>
                  <a:cubicBezTo>
                    <a:pt x="743" y="40"/>
                    <a:pt x="720" y="32"/>
                    <a:pt x="697" y="25"/>
                  </a:cubicBezTo>
                  <a:cubicBezTo>
                    <a:pt x="677" y="19"/>
                    <a:pt x="656" y="15"/>
                    <a:pt x="636" y="11"/>
                  </a:cubicBezTo>
                  <a:cubicBezTo>
                    <a:pt x="610" y="5"/>
                    <a:pt x="584" y="2"/>
                    <a:pt x="557" y="1"/>
                  </a:cubicBezTo>
                  <a:cubicBezTo>
                    <a:pt x="549" y="0"/>
                    <a:pt x="540" y="0"/>
                    <a:pt x="532" y="0"/>
                  </a:cubicBezTo>
                  <a:cubicBezTo>
                    <a:pt x="532" y="0"/>
                    <a:pt x="529" y="0"/>
                    <a:pt x="525" y="0"/>
                  </a:cubicBezTo>
                  <a:cubicBezTo>
                    <a:pt x="525" y="0"/>
                    <a:pt x="525" y="0"/>
                    <a:pt x="525" y="0"/>
                  </a:cubicBezTo>
                  <a:cubicBezTo>
                    <a:pt x="520" y="0"/>
                    <a:pt x="517" y="0"/>
                    <a:pt x="517" y="0"/>
                  </a:cubicBezTo>
                  <a:cubicBezTo>
                    <a:pt x="509" y="0"/>
                    <a:pt x="500" y="0"/>
                    <a:pt x="492" y="1"/>
                  </a:cubicBezTo>
                  <a:cubicBezTo>
                    <a:pt x="466" y="2"/>
                    <a:pt x="439" y="5"/>
                    <a:pt x="413" y="11"/>
                  </a:cubicBezTo>
                  <a:cubicBezTo>
                    <a:pt x="393" y="15"/>
                    <a:pt x="372" y="19"/>
                    <a:pt x="352" y="25"/>
                  </a:cubicBezTo>
                  <a:cubicBezTo>
                    <a:pt x="329" y="32"/>
                    <a:pt x="306" y="40"/>
                    <a:pt x="284" y="49"/>
                  </a:cubicBezTo>
                  <a:cubicBezTo>
                    <a:pt x="254" y="62"/>
                    <a:pt x="225" y="77"/>
                    <a:pt x="197" y="94"/>
                  </a:cubicBezTo>
                  <a:cubicBezTo>
                    <a:pt x="159" y="116"/>
                    <a:pt x="124" y="141"/>
                    <a:pt x="91" y="170"/>
                  </a:cubicBezTo>
                  <a:cubicBezTo>
                    <a:pt x="62" y="195"/>
                    <a:pt x="35" y="221"/>
                    <a:pt x="10" y="250"/>
                  </a:cubicBezTo>
                  <a:cubicBezTo>
                    <a:pt x="0" y="263"/>
                    <a:pt x="0" y="283"/>
                    <a:pt x="10" y="296"/>
                  </a:cubicBezTo>
                  <a:cubicBezTo>
                    <a:pt x="19" y="306"/>
                    <a:pt x="27" y="316"/>
                    <a:pt x="36" y="325"/>
                  </a:cubicBezTo>
                  <a:cubicBezTo>
                    <a:pt x="67" y="358"/>
                    <a:pt x="101" y="388"/>
                    <a:pt x="138" y="414"/>
                  </a:cubicBezTo>
                  <a:cubicBezTo>
                    <a:pt x="179" y="444"/>
                    <a:pt x="223" y="471"/>
                    <a:pt x="270" y="491"/>
                  </a:cubicBezTo>
                  <a:cubicBezTo>
                    <a:pt x="275" y="494"/>
                    <a:pt x="331" y="515"/>
                    <a:pt x="347" y="520"/>
                  </a:cubicBezTo>
                  <a:cubicBezTo>
                    <a:pt x="362" y="524"/>
                    <a:pt x="377" y="529"/>
                    <a:pt x="393" y="532"/>
                  </a:cubicBezTo>
                  <a:cubicBezTo>
                    <a:pt x="412" y="536"/>
                    <a:pt x="431" y="539"/>
                    <a:pt x="450" y="542"/>
                  </a:cubicBezTo>
                  <a:cubicBezTo>
                    <a:pt x="467" y="544"/>
                    <a:pt x="483" y="546"/>
                    <a:pt x="500" y="546"/>
                  </a:cubicBezTo>
                  <a:cubicBezTo>
                    <a:pt x="508" y="547"/>
                    <a:pt x="516" y="547"/>
                    <a:pt x="525" y="547"/>
                  </a:cubicBezTo>
                  <a:cubicBezTo>
                    <a:pt x="525" y="547"/>
                    <a:pt x="525" y="547"/>
                    <a:pt x="525" y="547"/>
                  </a:cubicBezTo>
                  <a:cubicBezTo>
                    <a:pt x="533" y="547"/>
                    <a:pt x="541" y="547"/>
                    <a:pt x="549" y="546"/>
                  </a:cubicBezTo>
                  <a:cubicBezTo>
                    <a:pt x="566" y="546"/>
                    <a:pt x="582" y="544"/>
                    <a:pt x="599" y="542"/>
                  </a:cubicBezTo>
                  <a:cubicBezTo>
                    <a:pt x="618" y="539"/>
                    <a:pt x="637" y="536"/>
                    <a:pt x="656" y="532"/>
                  </a:cubicBezTo>
                  <a:cubicBezTo>
                    <a:pt x="672" y="529"/>
                    <a:pt x="687" y="524"/>
                    <a:pt x="702" y="520"/>
                  </a:cubicBezTo>
                  <a:cubicBezTo>
                    <a:pt x="718" y="515"/>
                    <a:pt x="774" y="494"/>
                    <a:pt x="779" y="491"/>
                  </a:cubicBezTo>
                  <a:cubicBezTo>
                    <a:pt x="826" y="471"/>
                    <a:pt x="870" y="444"/>
                    <a:pt x="911" y="414"/>
                  </a:cubicBezTo>
                  <a:cubicBezTo>
                    <a:pt x="948" y="388"/>
                    <a:pt x="982" y="358"/>
                    <a:pt x="1013" y="325"/>
                  </a:cubicBezTo>
                  <a:cubicBezTo>
                    <a:pt x="1022" y="316"/>
                    <a:pt x="1031" y="306"/>
                    <a:pt x="1039" y="296"/>
                  </a:cubicBezTo>
                  <a:cubicBezTo>
                    <a:pt x="1049" y="283"/>
                    <a:pt x="1049" y="263"/>
                    <a:pt x="1039" y="250"/>
                  </a:cubicBezTo>
                  <a:close/>
                  <a:moveTo>
                    <a:pt x="86" y="273"/>
                  </a:moveTo>
                  <a:cubicBezTo>
                    <a:pt x="164" y="193"/>
                    <a:pt x="254" y="133"/>
                    <a:pt x="360" y="98"/>
                  </a:cubicBezTo>
                  <a:cubicBezTo>
                    <a:pt x="312" y="147"/>
                    <a:pt x="286" y="205"/>
                    <a:pt x="286" y="273"/>
                  </a:cubicBezTo>
                  <a:cubicBezTo>
                    <a:pt x="286" y="342"/>
                    <a:pt x="312" y="399"/>
                    <a:pt x="360" y="448"/>
                  </a:cubicBezTo>
                  <a:cubicBezTo>
                    <a:pt x="254" y="414"/>
                    <a:pt x="164" y="353"/>
                    <a:pt x="86" y="273"/>
                  </a:cubicBezTo>
                  <a:close/>
                  <a:moveTo>
                    <a:pt x="525" y="458"/>
                  </a:moveTo>
                  <a:cubicBezTo>
                    <a:pt x="525" y="458"/>
                    <a:pt x="525" y="458"/>
                    <a:pt x="525" y="458"/>
                  </a:cubicBezTo>
                  <a:cubicBezTo>
                    <a:pt x="420" y="458"/>
                    <a:pt x="338" y="371"/>
                    <a:pt x="340" y="273"/>
                  </a:cubicBezTo>
                  <a:cubicBezTo>
                    <a:pt x="339" y="171"/>
                    <a:pt x="423" y="91"/>
                    <a:pt x="518" y="89"/>
                  </a:cubicBezTo>
                  <a:cubicBezTo>
                    <a:pt x="520" y="89"/>
                    <a:pt x="522" y="89"/>
                    <a:pt x="525" y="89"/>
                  </a:cubicBezTo>
                  <a:cubicBezTo>
                    <a:pt x="525" y="89"/>
                    <a:pt x="525" y="89"/>
                    <a:pt x="525" y="89"/>
                  </a:cubicBezTo>
                  <a:cubicBezTo>
                    <a:pt x="527" y="89"/>
                    <a:pt x="529" y="89"/>
                    <a:pt x="531" y="89"/>
                  </a:cubicBezTo>
                  <a:cubicBezTo>
                    <a:pt x="626" y="91"/>
                    <a:pt x="710" y="171"/>
                    <a:pt x="709" y="273"/>
                  </a:cubicBezTo>
                  <a:cubicBezTo>
                    <a:pt x="711" y="371"/>
                    <a:pt x="629" y="458"/>
                    <a:pt x="525" y="458"/>
                  </a:cubicBezTo>
                  <a:close/>
                  <a:moveTo>
                    <a:pt x="689" y="448"/>
                  </a:moveTo>
                  <a:cubicBezTo>
                    <a:pt x="737" y="399"/>
                    <a:pt x="763" y="342"/>
                    <a:pt x="763" y="273"/>
                  </a:cubicBezTo>
                  <a:cubicBezTo>
                    <a:pt x="763" y="205"/>
                    <a:pt x="737" y="147"/>
                    <a:pt x="689" y="98"/>
                  </a:cubicBezTo>
                  <a:cubicBezTo>
                    <a:pt x="795" y="133"/>
                    <a:pt x="885" y="193"/>
                    <a:pt x="963" y="273"/>
                  </a:cubicBezTo>
                  <a:cubicBezTo>
                    <a:pt x="885" y="353"/>
                    <a:pt x="795" y="414"/>
                    <a:pt x="689" y="4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6" name="Google Shape;386;p4"/>
          <p:cNvSpPr txBox="1"/>
          <p:nvPr/>
        </p:nvSpPr>
        <p:spPr>
          <a:xfrm>
            <a:off x="1141413" y="5249731"/>
            <a:ext cx="1018638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D8F1EA"/>
                </a:solidFill>
                <a:latin typeface="Roboto"/>
                <a:ea typeface="Roboto"/>
                <a:cs typeface="Roboto"/>
                <a:sym typeface="Roboto"/>
              </a:rPr>
              <a:t>“Overall, sentiment analysis can help investors make more informed decisions about investing in the cryptocurrency market and manage risk more effectively.”</a:t>
            </a:r>
            <a:endParaRPr b="1" i="1" sz="2000">
              <a:solidFill>
                <a:srgbClr val="D8F1E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4"/>
          <p:cNvSpPr txBox="1"/>
          <p:nvPr/>
        </p:nvSpPr>
        <p:spPr>
          <a:xfrm>
            <a:off x="1507171" y="571787"/>
            <a:ext cx="1042236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What’s the application in crypto market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"/>
          <p:cNvSpPr txBox="1"/>
          <p:nvPr>
            <p:ph type="title"/>
          </p:nvPr>
        </p:nvSpPr>
        <p:spPr>
          <a:xfrm>
            <a:off x="1378082" y="17883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Noto Sans"/>
              <a:buNone/>
            </a:pPr>
            <a:r>
              <a:rPr lang="en-US" sz="5000" cap="non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Market Prediction</a:t>
            </a:r>
            <a:endParaRPr/>
          </a:p>
        </p:txBody>
      </p:sp>
      <p:graphicFrame>
        <p:nvGraphicFramePr>
          <p:cNvPr id="394" name="Google Shape;394;p5"/>
          <p:cNvGraphicFramePr/>
          <p:nvPr/>
        </p:nvGraphicFramePr>
        <p:xfrm>
          <a:off x="463681" y="1195239"/>
          <a:ext cx="9905999" cy="4151312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395" name="Google Shape;395;p5"/>
          <p:cNvSpPr txBox="1"/>
          <p:nvPr/>
        </p:nvSpPr>
        <p:spPr>
          <a:xfrm>
            <a:off x="1378082" y="5238975"/>
            <a:ext cx="901490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strike="noStrike">
                <a:solidFill>
                  <a:srgbClr val="D2F5F7"/>
                </a:solidFill>
                <a:latin typeface="Roboto"/>
                <a:ea typeface="Roboto"/>
                <a:cs typeface="Roboto"/>
                <a:sym typeface="Roboto"/>
              </a:rPr>
              <a:t>“Positive sentiment may indicate a bullish market, while negative sentiment may indicate a bearish market. For instance, if our sentiment analysis tool detects a high volume of positive sentiment towards Bitcoin, it may indicate that the market is trending upward."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6"/>
          <p:cNvGrpSpPr/>
          <p:nvPr/>
        </p:nvGrpSpPr>
        <p:grpSpPr>
          <a:xfrm>
            <a:off x="3849957" y="3654985"/>
            <a:ext cx="5727587" cy="5215553"/>
            <a:chOff x="2724151" y="1834587"/>
            <a:chExt cx="4553431" cy="4146363"/>
          </a:xfrm>
        </p:grpSpPr>
        <p:grpSp>
          <p:nvGrpSpPr>
            <p:cNvPr id="401" name="Google Shape;401;p6"/>
            <p:cNvGrpSpPr/>
            <p:nvPr/>
          </p:nvGrpSpPr>
          <p:grpSpPr>
            <a:xfrm>
              <a:off x="3306549" y="1834587"/>
              <a:ext cx="3971033" cy="2164501"/>
              <a:chOff x="3306549" y="1834587"/>
              <a:chExt cx="3971033" cy="2164501"/>
            </a:xfrm>
          </p:grpSpPr>
          <p:cxnSp>
            <p:nvCxnSpPr>
              <p:cNvPr id="402" name="Google Shape;402;p6"/>
              <p:cNvCxnSpPr/>
              <p:nvPr/>
            </p:nvCxnSpPr>
            <p:spPr>
              <a:xfrm flipH="1" rot="10800000">
                <a:off x="5266847" y="1978254"/>
                <a:ext cx="829153" cy="2012808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403" name="Google Shape;403;p6"/>
              <p:cNvCxnSpPr/>
              <p:nvPr/>
            </p:nvCxnSpPr>
            <p:spPr>
              <a:xfrm rot="10800000">
                <a:off x="4509079" y="1978254"/>
                <a:ext cx="757768" cy="2004782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404" name="Google Shape;404;p6"/>
              <p:cNvCxnSpPr/>
              <p:nvPr/>
            </p:nvCxnSpPr>
            <p:spPr>
              <a:xfrm flipH="1" rot="10800000">
                <a:off x="5267960" y="1834587"/>
                <a:ext cx="35558" cy="2140424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405" name="Google Shape;405;p6"/>
              <p:cNvCxnSpPr/>
              <p:nvPr/>
            </p:nvCxnSpPr>
            <p:spPr>
              <a:xfrm rot="10800000">
                <a:off x="3750197" y="2381491"/>
                <a:ext cx="1517764" cy="159351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406" name="Google Shape;406;p6"/>
              <p:cNvCxnSpPr/>
              <p:nvPr/>
            </p:nvCxnSpPr>
            <p:spPr>
              <a:xfrm flipH="1" rot="10800000">
                <a:off x="5266845" y="3153437"/>
                <a:ext cx="2010737" cy="837625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407" name="Google Shape;407;p6"/>
              <p:cNvCxnSpPr/>
              <p:nvPr/>
            </p:nvCxnSpPr>
            <p:spPr>
              <a:xfrm flipH="1" rot="10800000">
                <a:off x="5266846" y="2456728"/>
                <a:ext cx="1519586" cy="154236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408" name="Google Shape;408;p6"/>
              <p:cNvCxnSpPr/>
              <p:nvPr/>
            </p:nvCxnSpPr>
            <p:spPr>
              <a:xfrm rot="10800000">
                <a:off x="3306549" y="3113591"/>
                <a:ext cx="1960298" cy="86141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sp>
          <p:nvSpPr>
            <p:cNvPr id="409" name="Google Shape;409;p6"/>
            <p:cNvSpPr/>
            <p:nvPr/>
          </p:nvSpPr>
          <p:spPr>
            <a:xfrm>
              <a:off x="2724151" y="1993150"/>
              <a:ext cx="3987800" cy="3987800"/>
            </a:xfrm>
            <a:prstGeom prst="blockArc">
              <a:avLst>
                <a:gd fmla="val 10800000" name="adj1"/>
                <a:gd fmla="val 113322" name="adj2"/>
                <a:gd fmla="val 11348" name="adj3"/>
              </a:avLst>
            </a:prstGeom>
            <a:gradFill>
              <a:gsLst>
                <a:gs pos="0">
                  <a:schemeClr val="accent4"/>
                </a:gs>
                <a:gs pos="51000">
                  <a:schemeClr val="accent5"/>
                </a:gs>
                <a:gs pos="100000">
                  <a:srgbClr val="00B050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410" name="Google Shape;410;p6"/>
          <p:cNvSpPr txBox="1"/>
          <p:nvPr/>
        </p:nvSpPr>
        <p:spPr>
          <a:xfrm>
            <a:off x="3368074" y="602426"/>
            <a:ext cx="5171815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Risk Dashboard </a:t>
            </a:r>
            <a:endParaRPr/>
          </a:p>
        </p:txBody>
      </p:sp>
      <p:sp>
        <p:nvSpPr>
          <p:cNvPr id="411" name="Google Shape;411;p6"/>
          <p:cNvSpPr txBox="1"/>
          <p:nvPr/>
        </p:nvSpPr>
        <p:spPr>
          <a:xfrm>
            <a:off x="2185304" y="5978575"/>
            <a:ext cx="225008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BD6C0"/>
                </a:solidFill>
                <a:latin typeface="Noto Sans"/>
                <a:ea typeface="Noto Sans"/>
                <a:cs typeface="Noto Sans"/>
                <a:sym typeface="Noto Sans"/>
              </a:rPr>
              <a:t>Low</a:t>
            </a:r>
            <a:endParaRPr/>
          </a:p>
        </p:txBody>
      </p:sp>
      <p:sp>
        <p:nvSpPr>
          <p:cNvPr id="412" name="Google Shape;412;p6"/>
          <p:cNvSpPr txBox="1"/>
          <p:nvPr/>
        </p:nvSpPr>
        <p:spPr>
          <a:xfrm>
            <a:off x="1738499" y="2090541"/>
            <a:ext cx="3495402" cy="2262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strike="noStrike">
                <a:solidFill>
                  <a:srgbClr val="DFECEC"/>
                </a:solidFill>
                <a:latin typeface="Roboto"/>
                <a:ea typeface="Roboto"/>
                <a:cs typeface="Roboto"/>
                <a:sym typeface="Roboto"/>
              </a:rPr>
              <a:t>"By identifying potential market shifts or negative sentiment towards a particular cryptocurrency, our tool can help you make informed decisions about buying, selling, or holding cryptocurrency."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wentieth Century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13" name="Google Shape;413;p6"/>
          <p:cNvSpPr txBox="1"/>
          <p:nvPr/>
        </p:nvSpPr>
        <p:spPr>
          <a:xfrm>
            <a:off x="1797013" y="1562375"/>
            <a:ext cx="3495402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DFECEC"/>
                </a:solidFill>
                <a:latin typeface="Noto Sans"/>
                <a:ea typeface="Noto Sans"/>
                <a:cs typeface="Noto Sans"/>
                <a:sym typeface="Noto Sans"/>
              </a:rPr>
              <a:t>Risk</a:t>
            </a:r>
            <a:r>
              <a:rPr b="1" lang="en-US" sz="25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1" lang="en-US" sz="2500">
                <a:solidFill>
                  <a:srgbClr val="DFECEC"/>
                </a:solidFill>
                <a:latin typeface="Noto Sans"/>
                <a:ea typeface="Noto Sans"/>
                <a:cs typeface="Noto Sans"/>
                <a:sym typeface="Noto Sans"/>
              </a:rPr>
              <a:t>Management</a:t>
            </a:r>
            <a:r>
              <a:rPr b="1" lang="en-US" sz="25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endParaRPr b="1" i="0" sz="2500" u="none" cap="none" strike="noStrik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14" name="Google Shape;414;p6"/>
          <p:cNvSpPr txBox="1"/>
          <p:nvPr/>
        </p:nvSpPr>
        <p:spPr>
          <a:xfrm>
            <a:off x="7863774" y="2076995"/>
            <a:ext cx="3990275" cy="1985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strike="noStrike">
                <a:solidFill>
                  <a:srgbClr val="DFECEC"/>
                </a:solidFill>
                <a:latin typeface="Roboto"/>
                <a:ea typeface="Roboto"/>
                <a:cs typeface="Roboto"/>
                <a:sym typeface="Roboto"/>
              </a:rPr>
              <a:t>“If our sentiment analysis tool detects a high volume of negative sentiment towards a particular cryptocurrency company, it may indicate that they need to take action to improve their reputation.”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wentieth Century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15" name="Google Shape;415;p6"/>
          <p:cNvSpPr txBox="1"/>
          <p:nvPr/>
        </p:nvSpPr>
        <p:spPr>
          <a:xfrm>
            <a:off x="7812021" y="1566889"/>
            <a:ext cx="4389619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DFECEC"/>
                </a:solidFill>
                <a:latin typeface="Noto Sans"/>
                <a:ea typeface="Noto Sans"/>
                <a:cs typeface="Noto Sans"/>
                <a:sym typeface="Noto Sans"/>
              </a:rPr>
              <a:t>Reputation</a:t>
            </a:r>
            <a:r>
              <a:rPr b="1" lang="en-US" sz="25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1" lang="en-US" sz="2500">
                <a:solidFill>
                  <a:srgbClr val="DFECEC"/>
                </a:solidFill>
                <a:latin typeface="Noto Sans"/>
                <a:ea typeface="Noto Sans"/>
                <a:cs typeface="Noto Sans"/>
                <a:sym typeface="Noto Sans"/>
              </a:rPr>
              <a:t>Management</a:t>
            </a:r>
            <a:endParaRPr/>
          </a:p>
        </p:txBody>
      </p:sp>
      <p:sp>
        <p:nvSpPr>
          <p:cNvPr id="416" name="Google Shape;416;p6"/>
          <p:cNvSpPr/>
          <p:nvPr/>
        </p:nvSpPr>
        <p:spPr>
          <a:xfrm rot="2786757">
            <a:off x="6769570" y="4663947"/>
            <a:ext cx="182855" cy="192681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17" name="Google Shape;417;p6"/>
          <p:cNvSpPr txBox="1"/>
          <p:nvPr/>
        </p:nvSpPr>
        <p:spPr>
          <a:xfrm>
            <a:off x="8280627" y="5978575"/>
            <a:ext cx="225008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BD6C0"/>
                </a:solidFill>
                <a:latin typeface="Noto Sans"/>
                <a:ea typeface="Noto Sans"/>
                <a:cs typeface="Noto Sans"/>
                <a:sym typeface="Noto Sans"/>
              </a:rPr>
              <a:t>High</a:t>
            </a:r>
            <a:endParaRPr/>
          </a:p>
        </p:txBody>
      </p:sp>
      <p:sp>
        <p:nvSpPr>
          <p:cNvPr id="418" name="Google Shape;418;p6"/>
          <p:cNvSpPr txBox="1"/>
          <p:nvPr/>
        </p:nvSpPr>
        <p:spPr>
          <a:xfrm>
            <a:off x="5140581" y="3350735"/>
            <a:ext cx="225008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B2E3D5"/>
                </a:solidFill>
                <a:latin typeface="Noto Sans"/>
                <a:ea typeface="Noto Sans"/>
                <a:cs typeface="Noto Sans"/>
                <a:sym typeface="Noto Sans"/>
              </a:rPr>
              <a:t>Middle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"/>
          <p:cNvSpPr txBox="1"/>
          <p:nvPr/>
        </p:nvSpPr>
        <p:spPr>
          <a:xfrm>
            <a:off x="1546994" y="208968"/>
            <a:ext cx="9673702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Noto Sans"/>
              <a:buNone/>
            </a:pPr>
            <a:r>
              <a:rPr lang="en-US" sz="50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Benefits for retail investors</a:t>
            </a:r>
            <a:endParaRPr b="0" i="0" sz="5000" u="none" cap="none" strike="noStrike">
              <a:solidFill>
                <a:srgbClr val="FFFFFF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grpSp>
        <p:nvGrpSpPr>
          <p:cNvPr id="424" name="Google Shape;424;p7"/>
          <p:cNvGrpSpPr/>
          <p:nvPr/>
        </p:nvGrpSpPr>
        <p:grpSpPr>
          <a:xfrm>
            <a:off x="1703590" y="1600200"/>
            <a:ext cx="3933281" cy="3950497"/>
            <a:chOff x="1060021" y="1473417"/>
            <a:chExt cx="4479725" cy="4499333"/>
          </a:xfrm>
        </p:grpSpPr>
        <p:sp>
          <p:nvSpPr>
            <p:cNvPr id="425" name="Google Shape;425;p7"/>
            <p:cNvSpPr/>
            <p:nvPr/>
          </p:nvSpPr>
          <p:spPr>
            <a:xfrm>
              <a:off x="1880026" y="2059900"/>
              <a:ext cx="1474227" cy="461699"/>
            </a:xfrm>
            <a:custGeom>
              <a:rect b="b" l="l" r="r" t="t"/>
              <a:pathLst>
                <a:path extrusionOk="0" h="132" w="426">
                  <a:moveTo>
                    <a:pt x="206" y="0"/>
                  </a:moveTo>
                  <a:cubicBezTo>
                    <a:pt x="285" y="3"/>
                    <a:pt x="350" y="24"/>
                    <a:pt x="403" y="73"/>
                  </a:cubicBezTo>
                  <a:cubicBezTo>
                    <a:pt x="407" y="76"/>
                    <a:pt x="410" y="79"/>
                    <a:pt x="413" y="83"/>
                  </a:cubicBezTo>
                  <a:cubicBezTo>
                    <a:pt x="424" y="95"/>
                    <a:pt x="426" y="108"/>
                    <a:pt x="414" y="120"/>
                  </a:cubicBezTo>
                  <a:cubicBezTo>
                    <a:pt x="402" y="132"/>
                    <a:pt x="390" y="131"/>
                    <a:pt x="376" y="121"/>
                  </a:cubicBezTo>
                  <a:cubicBezTo>
                    <a:pt x="354" y="105"/>
                    <a:pt x="332" y="86"/>
                    <a:pt x="307" y="75"/>
                  </a:cubicBezTo>
                  <a:cubicBezTo>
                    <a:pt x="217" y="36"/>
                    <a:pt x="134" y="51"/>
                    <a:pt x="60" y="114"/>
                  </a:cubicBezTo>
                  <a:cubicBezTo>
                    <a:pt x="57" y="116"/>
                    <a:pt x="55" y="119"/>
                    <a:pt x="52" y="121"/>
                  </a:cubicBezTo>
                  <a:cubicBezTo>
                    <a:pt x="39" y="132"/>
                    <a:pt x="25" y="132"/>
                    <a:pt x="13" y="120"/>
                  </a:cubicBezTo>
                  <a:cubicBezTo>
                    <a:pt x="0" y="107"/>
                    <a:pt x="3" y="93"/>
                    <a:pt x="15" y="82"/>
                  </a:cubicBezTo>
                  <a:cubicBezTo>
                    <a:pt x="53" y="43"/>
                    <a:pt x="100" y="19"/>
                    <a:pt x="152" y="8"/>
                  </a:cubicBezTo>
                  <a:cubicBezTo>
                    <a:pt x="172" y="4"/>
                    <a:pt x="193" y="2"/>
                    <a:pt x="206" y="0"/>
                  </a:cubicBezTo>
                  <a:close/>
                </a:path>
              </a:pathLst>
            </a:custGeom>
            <a:solidFill>
              <a:srgbClr val="A7EBE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1060021" y="1473417"/>
              <a:ext cx="4479725" cy="4499333"/>
            </a:xfrm>
            <a:custGeom>
              <a:rect b="b" l="l" r="r" t="t"/>
              <a:pathLst>
                <a:path extrusionOk="0" h="1289" w="1295">
                  <a:moveTo>
                    <a:pt x="1257" y="1098"/>
                  </a:moveTo>
                  <a:cubicBezTo>
                    <a:pt x="1212" y="1059"/>
                    <a:pt x="1168" y="1020"/>
                    <a:pt x="1123" y="981"/>
                  </a:cubicBezTo>
                  <a:cubicBezTo>
                    <a:pt x="1047" y="914"/>
                    <a:pt x="971" y="847"/>
                    <a:pt x="895" y="781"/>
                  </a:cubicBezTo>
                  <a:cubicBezTo>
                    <a:pt x="889" y="776"/>
                    <a:pt x="878" y="770"/>
                    <a:pt x="872" y="773"/>
                  </a:cubicBezTo>
                  <a:cubicBezTo>
                    <a:pt x="846" y="783"/>
                    <a:pt x="832" y="768"/>
                    <a:pt x="816" y="752"/>
                  </a:cubicBezTo>
                  <a:cubicBezTo>
                    <a:pt x="805" y="741"/>
                    <a:pt x="805" y="734"/>
                    <a:pt x="814" y="722"/>
                  </a:cubicBezTo>
                  <a:cubicBezTo>
                    <a:pt x="817" y="717"/>
                    <a:pt x="821" y="712"/>
                    <a:pt x="825" y="706"/>
                  </a:cubicBezTo>
                  <a:cubicBezTo>
                    <a:pt x="874" y="634"/>
                    <a:pt x="903" y="546"/>
                    <a:pt x="903" y="452"/>
                  </a:cubicBezTo>
                  <a:cubicBezTo>
                    <a:pt x="903" y="202"/>
                    <a:pt x="701" y="0"/>
                    <a:pt x="452" y="0"/>
                  </a:cubicBezTo>
                  <a:cubicBezTo>
                    <a:pt x="202" y="0"/>
                    <a:pt x="0" y="202"/>
                    <a:pt x="0" y="452"/>
                  </a:cubicBezTo>
                  <a:cubicBezTo>
                    <a:pt x="0" y="701"/>
                    <a:pt x="202" y="903"/>
                    <a:pt x="452" y="903"/>
                  </a:cubicBezTo>
                  <a:cubicBezTo>
                    <a:pt x="542" y="903"/>
                    <a:pt x="626" y="877"/>
                    <a:pt x="697" y="831"/>
                  </a:cubicBezTo>
                  <a:cubicBezTo>
                    <a:pt x="699" y="829"/>
                    <a:pt x="702" y="828"/>
                    <a:pt x="704" y="826"/>
                  </a:cubicBezTo>
                  <a:cubicBezTo>
                    <a:pt x="704" y="826"/>
                    <a:pt x="704" y="826"/>
                    <a:pt x="705" y="826"/>
                  </a:cubicBezTo>
                  <a:cubicBezTo>
                    <a:pt x="708" y="824"/>
                    <a:pt x="711" y="822"/>
                    <a:pt x="714" y="819"/>
                  </a:cubicBezTo>
                  <a:cubicBezTo>
                    <a:pt x="732" y="807"/>
                    <a:pt x="742" y="805"/>
                    <a:pt x="757" y="822"/>
                  </a:cubicBezTo>
                  <a:cubicBezTo>
                    <a:pt x="769" y="836"/>
                    <a:pt x="781" y="847"/>
                    <a:pt x="774" y="869"/>
                  </a:cubicBezTo>
                  <a:cubicBezTo>
                    <a:pt x="771" y="877"/>
                    <a:pt x="779" y="892"/>
                    <a:pt x="786" y="900"/>
                  </a:cubicBezTo>
                  <a:cubicBezTo>
                    <a:pt x="893" y="1023"/>
                    <a:pt x="1001" y="1146"/>
                    <a:pt x="1109" y="1268"/>
                  </a:cubicBezTo>
                  <a:cubicBezTo>
                    <a:pt x="1122" y="1284"/>
                    <a:pt x="1139" y="1289"/>
                    <a:pt x="1159" y="1284"/>
                  </a:cubicBezTo>
                  <a:cubicBezTo>
                    <a:pt x="1216" y="1270"/>
                    <a:pt x="1256" y="1234"/>
                    <a:pt x="1278" y="1181"/>
                  </a:cubicBezTo>
                  <a:cubicBezTo>
                    <a:pt x="1295" y="1141"/>
                    <a:pt x="1290" y="1127"/>
                    <a:pt x="1257" y="1098"/>
                  </a:cubicBezTo>
                  <a:close/>
                  <a:moveTo>
                    <a:pt x="90" y="452"/>
                  </a:moveTo>
                  <a:cubicBezTo>
                    <a:pt x="90" y="252"/>
                    <a:pt x="252" y="90"/>
                    <a:pt x="452" y="90"/>
                  </a:cubicBezTo>
                  <a:cubicBezTo>
                    <a:pt x="651" y="90"/>
                    <a:pt x="813" y="252"/>
                    <a:pt x="813" y="452"/>
                  </a:cubicBezTo>
                  <a:cubicBezTo>
                    <a:pt x="813" y="651"/>
                    <a:pt x="651" y="813"/>
                    <a:pt x="452" y="813"/>
                  </a:cubicBezTo>
                  <a:cubicBezTo>
                    <a:pt x="252" y="813"/>
                    <a:pt x="90" y="651"/>
                    <a:pt x="90" y="452"/>
                  </a:cubicBezTo>
                  <a:close/>
                </a:path>
              </a:pathLst>
            </a:custGeom>
            <a:solidFill>
              <a:srgbClr val="A7EBE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7" name="Google Shape;427;p7"/>
          <p:cNvSpPr txBox="1"/>
          <p:nvPr/>
        </p:nvSpPr>
        <p:spPr>
          <a:xfrm>
            <a:off x="2205471" y="2138712"/>
            <a:ext cx="1730593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F1EA"/>
              </a:buClr>
              <a:buSzPts val="12000"/>
              <a:buFont typeface="Open Sans"/>
              <a:buNone/>
            </a:pPr>
            <a:r>
              <a:rPr b="1" i="0" lang="en-US" sz="12000" u="none" cap="none" strike="noStrike">
                <a:solidFill>
                  <a:srgbClr val="D8F1EA"/>
                </a:solidFill>
                <a:latin typeface="Open Sans"/>
                <a:ea typeface="Open Sans"/>
                <a:cs typeface="Open Sans"/>
                <a:sym typeface="Open Sans"/>
              </a:rPr>
              <a:t>$</a:t>
            </a:r>
            <a:endParaRPr b="1" i="0" sz="12000" u="none" cap="none" strike="noStrike">
              <a:solidFill>
                <a:srgbClr val="D8F1EA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28" name="Google Shape;428;p7"/>
          <p:cNvSpPr txBox="1"/>
          <p:nvPr/>
        </p:nvSpPr>
        <p:spPr>
          <a:xfrm>
            <a:off x="6932438" y="2006073"/>
            <a:ext cx="1177107" cy="1092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F1EA"/>
              </a:buClr>
              <a:buSzPts val="6500"/>
              <a:buFont typeface="Open Sans"/>
              <a:buNone/>
            </a:pPr>
            <a:r>
              <a:rPr b="1" i="0" lang="en-US" sz="6500" u="none" cap="none" strike="noStrike">
                <a:solidFill>
                  <a:srgbClr val="D8F1EA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b="1" i="0" sz="6500" u="none" cap="none" strike="noStrike">
              <a:solidFill>
                <a:srgbClr val="D8F1EA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29" name="Google Shape;429;p7"/>
          <p:cNvSpPr txBox="1"/>
          <p:nvPr/>
        </p:nvSpPr>
        <p:spPr>
          <a:xfrm>
            <a:off x="6833134" y="3149046"/>
            <a:ext cx="1375716" cy="1092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EBEF"/>
              </a:buClr>
              <a:buSzPts val="6500"/>
              <a:buFont typeface="Open Sans"/>
              <a:buNone/>
            </a:pPr>
            <a:r>
              <a:rPr b="1" i="0" lang="en-US" sz="6500" u="none" cap="none" strike="noStrike">
                <a:solidFill>
                  <a:srgbClr val="A7EBEF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  <a:endParaRPr b="1" i="0" sz="6500" u="none" cap="none" strike="noStrike">
              <a:solidFill>
                <a:srgbClr val="A7EBEF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30" name="Google Shape;430;p7"/>
          <p:cNvSpPr txBox="1"/>
          <p:nvPr/>
        </p:nvSpPr>
        <p:spPr>
          <a:xfrm>
            <a:off x="8210900" y="2112848"/>
            <a:ext cx="375160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F5F7"/>
              </a:buClr>
              <a:buSzPts val="1800"/>
              <a:buFont typeface="Roboto"/>
              <a:buNone/>
            </a:pPr>
            <a:r>
              <a:rPr b="1" lang="en-US" sz="1800">
                <a:solidFill>
                  <a:srgbClr val="D2F5F7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b="1" i="0" lang="en-US" sz="1800" u="none" strike="noStrike">
                <a:solidFill>
                  <a:srgbClr val="D2F5F7"/>
                </a:solidFill>
                <a:latin typeface="Roboto"/>
                <a:ea typeface="Roboto"/>
                <a:cs typeface="Roboto"/>
                <a:sym typeface="Roboto"/>
              </a:rPr>
              <a:t>evel the playing field between retail investors and institutional investors </a:t>
            </a:r>
            <a:endParaRPr b="0" i="0" sz="1500" u="none" cap="none" strike="noStrike">
              <a:solidFill>
                <a:srgbClr val="D2F5F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31" name="Google Shape;431;p7"/>
          <p:cNvSpPr txBox="1"/>
          <p:nvPr/>
        </p:nvSpPr>
        <p:spPr>
          <a:xfrm>
            <a:off x="8210900" y="3269219"/>
            <a:ext cx="375160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F5F7"/>
              </a:buClr>
              <a:buSzPts val="1800"/>
              <a:buFont typeface="Roboto"/>
              <a:buNone/>
            </a:pPr>
            <a:r>
              <a:rPr b="1" lang="en-US" sz="1800">
                <a:solidFill>
                  <a:srgbClr val="D2F5F7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1" i="0" lang="en-US" sz="1800" u="none" strike="noStrike">
                <a:solidFill>
                  <a:srgbClr val="D2F5F7"/>
                </a:solidFill>
                <a:latin typeface="Roboto"/>
                <a:ea typeface="Roboto"/>
                <a:cs typeface="Roboto"/>
                <a:sym typeface="Roboto"/>
              </a:rPr>
              <a:t>entiment analysis can help retail investors make better decisions and manage risk</a:t>
            </a:r>
            <a:endParaRPr b="0" i="0" sz="1500" u="none" cap="none" strike="noStrike">
              <a:solidFill>
                <a:srgbClr val="D2F5F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32" name="Google Shape;432;p7"/>
          <p:cNvSpPr txBox="1"/>
          <p:nvPr/>
        </p:nvSpPr>
        <p:spPr>
          <a:xfrm>
            <a:off x="8208850" y="4468133"/>
            <a:ext cx="383971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F5F7"/>
              </a:buClr>
              <a:buSzPts val="1800"/>
              <a:buFont typeface="Roboto"/>
              <a:buNone/>
            </a:pPr>
            <a:r>
              <a:rPr b="1" lang="en-US" sz="1800">
                <a:solidFill>
                  <a:srgbClr val="D2F5F7"/>
                </a:solidFill>
                <a:latin typeface="Roboto"/>
                <a:ea typeface="Roboto"/>
                <a:cs typeface="Roboto"/>
                <a:sym typeface="Roboto"/>
              </a:rPr>
              <a:t>Retail investors who understand the sentiment of the market can gain a competitive advantage over other investors who do not.</a:t>
            </a:r>
            <a:endParaRPr b="1" sz="1800">
              <a:solidFill>
                <a:srgbClr val="D2F5F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7"/>
          <p:cNvSpPr txBox="1"/>
          <p:nvPr/>
        </p:nvSpPr>
        <p:spPr>
          <a:xfrm>
            <a:off x="6833134" y="4400330"/>
            <a:ext cx="1375716" cy="1092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E1E7"/>
              </a:buClr>
              <a:buSzPts val="6500"/>
              <a:buFont typeface="Open Sans"/>
              <a:buNone/>
            </a:pPr>
            <a:r>
              <a:rPr b="1" i="0" lang="en-US" sz="6500" u="none" cap="none" strike="noStrike">
                <a:solidFill>
                  <a:srgbClr val="7CE1E7"/>
                </a:solidFill>
                <a:latin typeface="Open Sans"/>
                <a:ea typeface="Open Sans"/>
                <a:cs typeface="Open Sans"/>
                <a:sym typeface="Open Sans"/>
              </a:rPr>
              <a:t>03</a:t>
            </a:r>
            <a:endParaRPr b="1" i="0" sz="6500" u="none" cap="none" strike="noStrike">
              <a:solidFill>
                <a:srgbClr val="7CE1E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8"/>
          <p:cNvSpPr txBox="1"/>
          <p:nvPr/>
        </p:nvSpPr>
        <p:spPr>
          <a:xfrm>
            <a:off x="1865675" y="321913"/>
            <a:ext cx="802326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Noto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Fine Tuning GPT</a:t>
            </a:r>
            <a:endParaRPr b="0" i="0" sz="5000" u="none" cap="none" strike="noStrike">
              <a:solidFill>
                <a:srgbClr val="FFFFFF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39" name="Google Shape;439;p8"/>
          <p:cNvSpPr/>
          <p:nvPr/>
        </p:nvSpPr>
        <p:spPr>
          <a:xfrm>
            <a:off x="1416143" y="1975091"/>
            <a:ext cx="4679857" cy="3753418"/>
          </a:xfrm>
          <a:custGeom>
            <a:rect b="b" l="l" r="r" t="t"/>
            <a:pathLst>
              <a:path extrusionOk="0" h="628" w="783">
                <a:moveTo>
                  <a:pt x="770" y="294"/>
                </a:moveTo>
                <a:cubicBezTo>
                  <a:pt x="769" y="292"/>
                  <a:pt x="768" y="289"/>
                  <a:pt x="769" y="287"/>
                </a:cubicBezTo>
                <a:cubicBezTo>
                  <a:pt x="770" y="272"/>
                  <a:pt x="770" y="258"/>
                  <a:pt x="765" y="244"/>
                </a:cubicBezTo>
                <a:cubicBezTo>
                  <a:pt x="758" y="218"/>
                  <a:pt x="745" y="195"/>
                  <a:pt x="723" y="179"/>
                </a:cubicBezTo>
                <a:cubicBezTo>
                  <a:pt x="720" y="177"/>
                  <a:pt x="720" y="175"/>
                  <a:pt x="720" y="172"/>
                </a:cubicBezTo>
                <a:cubicBezTo>
                  <a:pt x="719" y="157"/>
                  <a:pt x="715" y="144"/>
                  <a:pt x="707" y="131"/>
                </a:cubicBezTo>
                <a:cubicBezTo>
                  <a:pt x="698" y="118"/>
                  <a:pt x="686" y="107"/>
                  <a:pt x="673" y="98"/>
                </a:cubicBezTo>
                <a:cubicBezTo>
                  <a:pt x="673" y="98"/>
                  <a:pt x="673" y="98"/>
                  <a:pt x="673" y="98"/>
                </a:cubicBezTo>
                <a:cubicBezTo>
                  <a:pt x="661" y="90"/>
                  <a:pt x="637" y="77"/>
                  <a:pt x="632" y="74"/>
                </a:cubicBezTo>
                <a:cubicBezTo>
                  <a:pt x="621" y="67"/>
                  <a:pt x="607" y="64"/>
                  <a:pt x="597" y="54"/>
                </a:cubicBezTo>
                <a:cubicBezTo>
                  <a:pt x="584" y="41"/>
                  <a:pt x="567" y="32"/>
                  <a:pt x="549" y="26"/>
                </a:cubicBezTo>
                <a:cubicBezTo>
                  <a:pt x="536" y="21"/>
                  <a:pt x="522" y="17"/>
                  <a:pt x="508" y="13"/>
                </a:cubicBezTo>
                <a:cubicBezTo>
                  <a:pt x="499" y="11"/>
                  <a:pt x="490" y="10"/>
                  <a:pt x="481" y="9"/>
                </a:cubicBezTo>
                <a:cubicBezTo>
                  <a:pt x="469" y="9"/>
                  <a:pt x="457" y="9"/>
                  <a:pt x="445" y="9"/>
                </a:cubicBezTo>
                <a:cubicBezTo>
                  <a:pt x="440" y="9"/>
                  <a:pt x="435" y="12"/>
                  <a:pt x="431" y="10"/>
                </a:cubicBezTo>
                <a:cubicBezTo>
                  <a:pt x="417" y="4"/>
                  <a:pt x="403" y="2"/>
                  <a:pt x="388" y="1"/>
                </a:cubicBezTo>
                <a:cubicBezTo>
                  <a:pt x="366" y="0"/>
                  <a:pt x="345" y="3"/>
                  <a:pt x="324" y="8"/>
                </a:cubicBezTo>
                <a:cubicBezTo>
                  <a:pt x="311" y="12"/>
                  <a:pt x="298" y="16"/>
                  <a:pt x="287" y="24"/>
                </a:cubicBezTo>
                <a:cubicBezTo>
                  <a:pt x="286" y="25"/>
                  <a:pt x="283" y="25"/>
                  <a:pt x="282" y="25"/>
                </a:cubicBezTo>
                <a:cubicBezTo>
                  <a:pt x="259" y="19"/>
                  <a:pt x="236" y="21"/>
                  <a:pt x="214" y="29"/>
                </a:cubicBezTo>
                <a:cubicBezTo>
                  <a:pt x="191" y="37"/>
                  <a:pt x="171" y="50"/>
                  <a:pt x="152" y="66"/>
                </a:cubicBezTo>
                <a:cubicBezTo>
                  <a:pt x="150" y="68"/>
                  <a:pt x="147" y="69"/>
                  <a:pt x="145" y="70"/>
                </a:cubicBezTo>
                <a:cubicBezTo>
                  <a:pt x="139" y="71"/>
                  <a:pt x="133" y="70"/>
                  <a:pt x="127" y="72"/>
                </a:cubicBezTo>
                <a:cubicBezTo>
                  <a:pt x="101" y="78"/>
                  <a:pt x="82" y="94"/>
                  <a:pt x="69" y="118"/>
                </a:cubicBezTo>
                <a:cubicBezTo>
                  <a:pt x="64" y="127"/>
                  <a:pt x="62" y="136"/>
                  <a:pt x="52" y="142"/>
                </a:cubicBezTo>
                <a:cubicBezTo>
                  <a:pt x="15" y="169"/>
                  <a:pt x="0" y="218"/>
                  <a:pt x="14" y="261"/>
                </a:cubicBezTo>
                <a:cubicBezTo>
                  <a:pt x="18" y="273"/>
                  <a:pt x="20" y="284"/>
                  <a:pt x="19" y="297"/>
                </a:cubicBezTo>
                <a:cubicBezTo>
                  <a:pt x="18" y="315"/>
                  <a:pt x="23" y="332"/>
                  <a:pt x="29" y="349"/>
                </a:cubicBezTo>
                <a:cubicBezTo>
                  <a:pt x="38" y="366"/>
                  <a:pt x="38" y="366"/>
                  <a:pt x="38" y="366"/>
                </a:cubicBezTo>
                <a:cubicBezTo>
                  <a:pt x="43" y="374"/>
                  <a:pt x="47" y="381"/>
                  <a:pt x="53" y="388"/>
                </a:cubicBezTo>
                <a:cubicBezTo>
                  <a:pt x="74" y="411"/>
                  <a:pt x="100" y="424"/>
                  <a:pt x="130" y="429"/>
                </a:cubicBezTo>
                <a:cubicBezTo>
                  <a:pt x="133" y="429"/>
                  <a:pt x="136" y="431"/>
                  <a:pt x="137" y="433"/>
                </a:cubicBezTo>
                <a:cubicBezTo>
                  <a:pt x="153" y="459"/>
                  <a:pt x="177" y="472"/>
                  <a:pt x="207" y="473"/>
                </a:cubicBezTo>
                <a:cubicBezTo>
                  <a:pt x="217" y="473"/>
                  <a:pt x="224" y="475"/>
                  <a:pt x="233" y="480"/>
                </a:cubicBezTo>
                <a:cubicBezTo>
                  <a:pt x="256" y="492"/>
                  <a:pt x="295" y="498"/>
                  <a:pt x="321" y="493"/>
                </a:cubicBezTo>
                <a:cubicBezTo>
                  <a:pt x="325" y="493"/>
                  <a:pt x="328" y="493"/>
                  <a:pt x="332" y="497"/>
                </a:cubicBezTo>
                <a:cubicBezTo>
                  <a:pt x="346" y="513"/>
                  <a:pt x="363" y="524"/>
                  <a:pt x="384" y="530"/>
                </a:cubicBezTo>
                <a:cubicBezTo>
                  <a:pt x="399" y="535"/>
                  <a:pt x="414" y="536"/>
                  <a:pt x="429" y="535"/>
                </a:cubicBezTo>
                <a:cubicBezTo>
                  <a:pt x="432" y="535"/>
                  <a:pt x="434" y="535"/>
                  <a:pt x="436" y="538"/>
                </a:cubicBezTo>
                <a:cubicBezTo>
                  <a:pt x="451" y="556"/>
                  <a:pt x="466" y="575"/>
                  <a:pt x="481" y="593"/>
                </a:cubicBezTo>
                <a:cubicBezTo>
                  <a:pt x="489" y="603"/>
                  <a:pt x="497" y="614"/>
                  <a:pt x="509" y="620"/>
                </a:cubicBezTo>
                <a:cubicBezTo>
                  <a:pt x="520" y="626"/>
                  <a:pt x="531" y="628"/>
                  <a:pt x="543" y="622"/>
                </a:cubicBezTo>
                <a:cubicBezTo>
                  <a:pt x="554" y="616"/>
                  <a:pt x="559" y="606"/>
                  <a:pt x="560" y="594"/>
                </a:cubicBezTo>
                <a:cubicBezTo>
                  <a:pt x="560" y="591"/>
                  <a:pt x="561" y="588"/>
                  <a:pt x="565" y="588"/>
                </a:cubicBezTo>
                <a:cubicBezTo>
                  <a:pt x="578" y="588"/>
                  <a:pt x="591" y="585"/>
                  <a:pt x="603" y="581"/>
                </a:cubicBezTo>
                <a:cubicBezTo>
                  <a:pt x="623" y="575"/>
                  <a:pt x="641" y="566"/>
                  <a:pt x="657" y="554"/>
                </a:cubicBezTo>
                <a:cubicBezTo>
                  <a:pt x="696" y="522"/>
                  <a:pt x="715" y="480"/>
                  <a:pt x="717" y="430"/>
                </a:cubicBezTo>
                <a:cubicBezTo>
                  <a:pt x="717" y="427"/>
                  <a:pt x="717" y="426"/>
                  <a:pt x="720" y="425"/>
                </a:cubicBezTo>
                <a:cubicBezTo>
                  <a:pt x="723" y="424"/>
                  <a:pt x="726" y="423"/>
                  <a:pt x="728" y="422"/>
                </a:cubicBezTo>
                <a:cubicBezTo>
                  <a:pt x="755" y="407"/>
                  <a:pt x="772" y="385"/>
                  <a:pt x="778" y="355"/>
                </a:cubicBezTo>
                <a:cubicBezTo>
                  <a:pt x="783" y="334"/>
                  <a:pt x="780" y="313"/>
                  <a:pt x="770" y="294"/>
                </a:cubicBezTo>
                <a:close/>
                <a:moveTo>
                  <a:pt x="523" y="59"/>
                </a:moveTo>
                <a:cubicBezTo>
                  <a:pt x="523" y="53"/>
                  <a:pt x="524" y="47"/>
                  <a:pt x="524" y="40"/>
                </a:cubicBezTo>
                <a:cubicBezTo>
                  <a:pt x="534" y="44"/>
                  <a:pt x="543" y="47"/>
                  <a:pt x="552" y="51"/>
                </a:cubicBezTo>
                <a:cubicBezTo>
                  <a:pt x="566" y="58"/>
                  <a:pt x="579" y="64"/>
                  <a:pt x="588" y="77"/>
                </a:cubicBezTo>
                <a:cubicBezTo>
                  <a:pt x="591" y="81"/>
                  <a:pt x="594" y="83"/>
                  <a:pt x="599" y="84"/>
                </a:cubicBezTo>
                <a:cubicBezTo>
                  <a:pt x="607" y="87"/>
                  <a:pt x="607" y="87"/>
                  <a:pt x="607" y="96"/>
                </a:cubicBezTo>
                <a:cubicBezTo>
                  <a:pt x="607" y="101"/>
                  <a:pt x="607" y="119"/>
                  <a:pt x="606" y="130"/>
                </a:cubicBezTo>
                <a:cubicBezTo>
                  <a:pt x="605" y="130"/>
                  <a:pt x="604" y="131"/>
                  <a:pt x="604" y="131"/>
                </a:cubicBezTo>
                <a:cubicBezTo>
                  <a:pt x="593" y="137"/>
                  <a:pt x="582" y="143"/>
                  <a:pt x="572" y="148"/>
                </a:cubicBezTo>
                <a:cubicBezTo>
                  <a:pt x="571" y="149"/>
                  <a:pt x="569" y="149"/>
                  <a:pt x="568" y="149"/>
                </a:cubicBezTo>
                <a:cubicBezTo>
                  <a:pt x="564" y="146"/>
                  <a:pt x="559" y="144"/>
                  <a:pt x="553" y="144"/>
                </a:cubicBezTo>
                <a:cubicBezTo>
                  <a:pt x="550" y="144"/>
                  <a:pt x="546" y="144"/>
                  <a:pt x="543" y="146"/>
                </a:cubicBezTo>
                <a:cubicBezTo>
                  <a:pt x="542" y="146"/>
                  <a:pt x="540" y="145"/>
                  <a:pt x="539" y="145"/>
                </a:cubicBezTo>
                <a:cubicBezTo>
                  <a:pt x="534" y="140"/>
                  <a:pt x="529" y="136"/>
                  <a:pt x="523" y="131"/>
                </a:cubicBezTo>
                <a:cubicBezTo>
                  <a:pt x="522" y="130"/>
                  <a:pt x="521" y="128"/>
                  <a:pt x="521" y="126"/>
                </a:cubicBezTo>
                <a:cubicBezTo>
                  <a:pt x="522" y="104"/>
                  <a:pt x="522" y="81"/>
                  <a:pt x="523" y="59"/>
                </a:cubicBezTo>
                <a:close/>
                <a:moveTo>
                  <a:pt x="553" y="157"/>
                </a:moveTo>
                <a:cubicBezTo>
                  <a:pt x="559" y="157"/>
                  <a:pt x="564" y="162"/>
                  <a:pt x="564" y="168"/>
                </a:cubicBezTo>
                <a:cubicBezTo>
                  <a:pt x="564" y="174"/>
                  <a:pt x="559" y="179"/>
                  <a:pt x="553" y="179"/>
                </a:cubicBezTo>
                <a:cubicBezTo>
                  <a:pt x="547" y="179"/>
                  <a:pt x="542" y="174"/>
                  <a:pt x="542" y="168"/>
                </a:cubicBezTo>
                <a:cubicBezTo>
                  <a:pt x="542" y="162"/>
                  <a:pt x="547" y="157"/>
                  <a:pt x="553" y="157"/>
                </a:cubicBezTo>
                <a:close/>
                <a:moveTo>
                  <a:pt x="387" y="27"/>
                </a:moveTo>
                <a:cubicBezTo>
                  <a:pt x="387" y="24"/>
                  <a:pt x="388" y="23"/>
                  <a:pt x="391" y="23"/>
                </a:cubicBezTo>
                <a:cubicBezTo>
                  <a:pt x="403" y="25"/>
                  <a:pt x="416" y="25"/>
                  <a:pt x="427" y="34"/>
                </a:cubicBezTo>
                <a:cubicBezTo>
                  <a:pt x="428" y="35"/>
                  <a:pt x="430" y="35"/>
                  <a:pt x="432" y="34"/>
                </a:cubicBezTo>
                <a:cubicBezTo>
                  <a:pt x="439" y="32"/>
                  <a:pt x="446" y="30"/>
                  <a:pt x="454" y="31"/>
                </a:cubicBezTo>
                <a:cubicBezTo>
                  <a:pt x="454" y="42"/>
                  <a:pt x="453" y="52"/>
                  <a:pt x="453" y="63"/>
                </a:cubicBezTo>
                <a:cubicBezTo>
                  <a:pt x="453" y="64"/>
                  <a:pt x="451" y="65"/>
                  <a:pt x="450" y="66"/>
                </a:cubicBezTo>
                <a:cubicBezTo>
                  <a:pt x="440" y="73"/>
                  <a:pt x="430" y="81"/>
                  <a:pt x="419" y="88"/>
                </a:cubicBezTo>
                <a:cubicBezTo>
                  <a:pt x="417" y="90"/>
                  <a:pt x="416" y="92"/>
                  <a:pt x="416" y="95"/>
                </a:cubicBezTo>
                <a:cubicBezTo>
                  <a:pt x="416" y="130"/>
                  <a:pt x="416" y="165"/>
                  <a:pt x="416" y="201"/>
                </a:cubicBezTo>
                <a:cubicBezTo>
                  <a:pt x="416" y="203"/>
                  <a:pt x="416" y="208"/>
                  <a:pt x="416" y="209"/>
                </a:cubicBezTo>
                <a:cubicBezTo>
                  <a:pt x="416" y="209"/>
                  <a:pt x="396" y="188"/>
                  <a:pt x="391" y="182"/>
                </a:cubicBezTo>
                <a:cubicBezTo>
                  <a:pt x="388" y="179"/>
                  <a:pt x="387" y="177"/>
                  <a:pt x="387" y="173"/>
                </a:cubicBezTo>
                <a:cubicBezTo>
                  <a:pt x="387" y="124"/>
                  <a:pt x="387" y="76"/>
                  <a:pt x="387" y="27"/>
                </a:cubicBezTo>
                <a:close/>
                <a:moveTo>
                  <a:pt x="268" y="44"/>
                </a:moveTo>
                <a:cubicBezTo>
                  <a:pt x="275" y="46"/>
                  <a:pt x="283" y="48"/>
                  <a:pt x="291" y="50"/>
                </a:cubicBezTo>
                <a:cubicBezTo>
                  <a:pt x="304" y="35"/>
                  <a:pt x="322" y="31"/>
                  <a:pt x="340" y="28"/>
                </a:cubicBezTo>
                <a:cubicBezTo>
                  <a:pt x="348" y="26"/>
                  <a:pt x="356" y="25"/>
                  <a:pt x="365" y="24"/>
                </a:cubicBezTo>
                <a:cubicBezTo>
                  <a:pt x="367" y="24"/>
                  <a:pt x="369" y="24"/>
                  <a:pt x="372" y="24"/>
                </a:cubicBezTo>
                <a:cubicBezTo>
                  <a:pt x="372" y="26"/>
                  <a:pt x="372" y="28"/>
                  <a:pt x="372" y="30"/>
                </a:cubicBezTo>
                <a:cubicBezTo>
                  <a:pt x="372" y="80"/>
                  <a:pt x="372" y="130"/>
                  <a:pt x="372" y="179"/>
                </a:cubicBezTo>
                <a:cubicBezTo>
                  <a:pt x="372" y="183"/>
                  <a:pt x="373" y="185"/>
                  <a:pt x="375" y="188"/>
                </a:cubicBezTo>
                <a:cubicBezTo>
                  <a:pt x="388" y="201"/>
                  <a:pt x="401" y="214"/>
                  <a:pt x="413" y="227"/>
                </a:cubicBezTo>
                <a:cubicBezTo>
                  <a:pt x="415" y="229"/>
                  <a:pt x="416" y="232"/>
                  <a:pt x="416" y="235"/>
                </a:cubicBezTo>
                <a:cubicBezTo>
                  <a:pt x="416" y="267"/>
                  <a:pt x="416" y="299"/>
                  <a:pt x="416" y="332"/>
                </a:cubicBezTo>
                <a:cubicBezTo>
                  <a:pt x="416" y="351"/>
                  <a:pt x="416" y="371"/>
                  <a:pt x="416" y="390"/>
                </a:cubicBezTo>
                <a:cubicBezTo>
                  <a:pt x="416" y="394"/>
                  <a:pt x="415" y="396"/>
                  <a:pt x="413" y="399"/>
                </a:cubicBezTo>
                <a:cubicBezTo>
                  <a:pt x="405" y="405"/>
                  <a:pt x="398" y="411"/>
                  <a:pt x="391" y="418"/>
                </a:cubicBezTo>
                <a:cubicBezTo>
                  <a:pt x="390" y="419"/>
                  <a:pt x="389" y="419"/>
                  <a:pt x="387" y="421"/>
                </a:cubicBezTo>
                <a:cubicBezTo>
                  <a:pt x="387" y="418"/>
                  <a:pt x="387" y="416"/>
                  <a:pt x="387" y="414"/>
                </a:cubicBezTo>
                <a:cubicBezTo>
                  <a:pt x="387" y="384"/>
                  <a:pt x="387" y="355"/>
                  <a:pt x="387" y="325"/>
                </a:cubicBezTo>
                <a:cubicBezTo>
                  <a:pt x="387" y="321"/>
                  <a:pt x="386" y="318"/>
                  <a:pt x="383" y="316"/>
                </a:cubicBezTo>
                <a:cubicBezTo>
                  <a:pt x="373" y="307"/>
                  <a:pt x="364" y="299"/>
                  <a:pt x="355" y="290"/>
                </a:cubicBezTo>
                <a:cubicBezTo>
                  <a:pt x="354" y="289"/>
                  <a:pt x="352" y="286"/>
                  <a:pt x="352" y="284"/>
                </a:cubicBezTo>
                <a:cubicBezTo>
                  <a:pt x="352" y="272"/>
                  <a:pt x="352" y="261"/>
                  <a:pt x="352" y="249"/>
                </a:cubicBezTo>
                <a:cubicBezTo>
                  <a:pt x="352" y="248"/>
                  <a:pt x="352" y="247"/>
                  <a:pt x="352" y="246"/>
                </a:cubicBezTo>
                <a:cubicBezTo>
                  <a:pt x="362" y="243"/>
                  <a:pt x="369" y="234"/>
                  <a:pt x="369" y="223"/>
                </a:cubicBezTo>
                <a:cubicBezTo>
                  <a:pt x="369" y="210"/>
                  <a:pt x="358" y="199"/>
                  <a:pt x="345" y="199"/>
                </a:cubicBezTo>
                <a:cubicBezTo>
                  <a:pt x="331" y="199"/>
                  <a:pt x="320" y="210"/>
                  <a:pt x="320" y="223"/>
                </a:cubicBezTo>
                <a:cubicBezTo>
                  <a:pt x="320" y="234"/>
                  <a:pt x="327" y="243"/>
                  <a:pt x="337" y="246"/>
                </a:cubicBezTo>
                <a:cubicBezTo>
                  <a:pt x="337" y="248"/>
                  <a:pt x="337" y="249"/>
                  <a:pt x="337" y="251"/>
                </a:cubicBezTo>
                <a:cubicBezTo>
                  <a:pt x="337" y="258"/>
                  <a:pt x="337" y="265"/>
                  <a:pt x="337" y="274"/>
                </a:cubicBezTo>
                <a:cubicBezTo>
                  <a:pt x="326" y="264"/>
                  <a:pt x="316" y="255"/>
                  <a:pt x="306" y="245"/>
                </a:cubicBezTo>
                <a:cubicBezTo>
                  <a:pt x="305" y="244"/>
                  <a:pt x="304" y="241"/>
                  <a:pt x="304" y="238"/>
                </a:cubicBezTo>
                <a:cubicBezTo>
                  <a:pt x="304" y="211"/>
                  <a:pt x="304" y="184"/>
                  <a:pt x="304" y="156"/>
                </a:cubicBezTo>
                <a:cubicBezTo>
                  <a:pt x="304" y="152"/>
                  <a:pt x="303" y="149"/>
                  <a:pt x="300" y="146"/>
                </a:cubicBezTo>
                <a:cubicBezTo>
                  <a:pt x="292" y="139"/>
                  <a:pt x="285" y="131"/>
                  <a:pt x="278" y="123"/>
                </a:cubicBezTo>
                <a:cubicBezTo>
                  <a:pt x="278" y="123"/>
                  <a:pt x="278" y="123"/>
                  <a:pt x="278" y="123"/>
                </a:cubicBezTo>
                <a:cubicBezTo>
                  <a:pt x="280" y="119"/>
                  <a:pt x="281" y="115"/>
                  <a:pt x="281" y="110"/>
                </a:cubicBezTo>
                <a:cubicBezTo>
                  <a:pt x="281" y="100"/>
                  <a:pt x="275" y="91"/>
                  <a:pt x="266" y="88"/>
                </a:cubicBezTo>
                <a:cubicBezTo>
                  <a:pt x="264" y="87"/>
                  <a:pt x="263" y="85"/>
                  <a:pt x="263" y="84"/>
                </a:cubicBezTo>
                <a:cubicBezTo>
                  <a:pt x="263" y="72"/>
                  <a:pt x="263" y="60"/>
                  <a:pt x="262" y="48"/>
                </a:cubicBezTo>
                <a:cubicBezTo>
                  <a:pt x="262" y="44"/>
                  <a:pt x="264" y="43"/>
                  <a:pt x="268" y="44"/>
                </a:cubicBezTo>
                <a:close/>
                <a:moveTo>
                  <a:pt x="337" y="215"/>
                </a:moveTo>
                <a:cubicBezTo>
                  <a:pt x="339" y="213"/>
                  <a:pt x="342" y="212"/>
                  <a:pt x="345" y="212"/>
                </a:cubicBezTo>
                <a:cubicBezTo>
                  <a:pt x="351" y="212"/>
                  <a:pt x="356" y="217"/>
                  <a:pt x="356" y="223"/>
                </a:cubicBezTo>
                <a:cubicBezTo>
                  <a:pt x="356" y="229"/>
                  <a:pt x="351" y="234"/>
                  <a:pt x="345" y="234"/>
                </a:cubicBezTo>
                <a:cubicBezTo>
                  <a:pt x="339" y="234"/>
                  <a:pt x="334" y="230"/>
                  <a:pt x="334" y="224"/>
                </a:cubicBezTo>
                <a:cubicBezTo>
                  <a:pt x="334" y="221"/>
                  <a:pt x="335" y="218"/>
                  <a:pt x="337" y="215"/>
                </a:cubicBezTo>
                <a:close/>
                <a:moveTo>
                  <a:pt x="257" y="121"/>
                </a:moveTo>
                <a:cubicBezTo>
                  <a:pt x="251" y="121"/>
                  <a:pt x="246" y="116"/>
                  <a:pt x="246" y="110"/>
                </a:cubicBezTo>
                <a:cubicBezTo>
                  <a:pt x="246" y="104"/>
                  <a:pt x="251" y="99"/>
                  <a:pt x="257" y="99"/>
                </a:cubicBezTo>
                <a:cubicBezTo>
                  <a:pt x="263" y="99"/>
                  <a:pt x="268" y="104"/>
                  <a:pt x="268" y="110"/>
                </a:cubicBezTo>
                <a:cubicBezTo>
                  <a:pt x="268" y="116"/>
                  <a:pt x="263" y="121"/>
                  <a:pt x="257" y="121"/>
                </a:cubicBezTo>
                <a:close/>
                <a:moveTo>
                  <a:pt x="124" y="403"/>
                </a:moveTo>
                <a:cubicBezTo>
                  <a:pt x="123" y="404"/>
                  <a:pt x="121" y="404"/>
                  <a:pt x="119" y="404"/>
                </a:cubicBezTo>
                <a:cubicBezTo>
                  <a:pt x="90" y="396"/>
                  <a:pt x="69" y="378"/>
                  <a:pt x="55" y="351"/>
                </a:cubicBezTo>
                <a:cubicBezTo>
                  <a:pt x="54" y="350"/>
                  <a:pt x="51" y="344"/>
                  <a:pt x="48" y="337"/>
                </a:cubicBezTo>
                <a:cubicBezTo>
                  <a:pt x="42" y="321"/>
                  <a:pt x="39" y="304"/>
                  <a:pt x="42" y="287"/>
                </a:cubicBezTo>
                <a:cubicBezTo>
                  <a:pt x="43" y="277"/>
                  <a:pt x="41" y="270"/>
                  <a:pt x="37" y="262"/>
                </a:cubicBezTo>
                <a:cubicBezTo>
                  <a:pt x="29" y="244"/>
                  <a:pt x="29" y="226"/>
                  <a:pt x="34" y="207"/>
                </a:cubicBezTo>
                <a:cubicBezTo>
                  <a:pt x="38" y="189"/>
                  <a:pt x="48" y="174"/>
                  <a:pt x="62" y="162"/>
                </a:cubicBezTo>
                <a:cubicBezTo>
                  <a:pt x="66" y="159"/>
                  <a:pt x="72" y="156"/>
                  <a:pt x="76" y="153"/>
                </a:cubicBezTo>
                <a:cubicBezTo>
                  <a:pt x="78" y="151"/>
                  <a:pt x="80" y="149"/>
                  <a:pt x="80" y="148"/>
                </a:cubicBezTo>
                <a:cubicBezTo>
                  <a:pt x="83" y="143"/>
                  <a:pt x="84" y="138"/>
                  <a:pt x="85" y="135"/>
                </a:cubicBezTo>
                <a:cubicBezTo>
                  <a:pt x="96" y="145"/>
                  <a:pt x="107" y="155"/>
                  <a:pt x="118" y="165"/>
                </a:cubicBezTo>
                <a:cubicBezTo>
                  <a:pt x="119" y="165"/>
                  <a:pt x="119" y="166"/>
                  <a:pt x="119" y="166"/>
                </a:cubicBezTo>
                <a:cubicBezTo>
                  <a:pt x="121" y="168"/>
                  <a:pt x="123" y="169"/>
                  <a:pt x="124" y="171"/>
                </a:cubicBezTo>
                <a:cubicBezTo>
                  <a:pt x="123" y="173"/>
                  <a:pt x="122" y="176"/>
                  <a:pt x="122" y="178"/>
                </a:cubicBezTo>
                <a:cubicBezTo>
                  <a:pt x="122" y="185"/>
                  <a:pt x="125" y="191"/>
                  <a:pt x="129" y="195"/>
                </a:cubicBezTo>
                <a:cubicBezTo>
                  <a:pt x="129" y="195"/>
                  <a:pt x="129" y="195"/>
                  <a:pt x="129" y="195"/>
                </a:cubicBezTo>
                <a:cubicBezTo>
                  <a:pt x="130" y="196"/>
                  <a:pt x="130" y="197"/>
                  <a:pt x="131" y="197"/>
                </a:cubicBezTo>
                <a:cubicBezTo>
                  <a:pt x="132" y="198"/>
                  <a:pt x="133" y="199"/>
                  <a:pt x="134" y="200"/>
                </a:cubicBezTo>
                <a:cubicBezTo>
                  <a:pt x="137" y="201"/>
                  <a:pt x="138" y="203"/>
                  <a:pt x="138" y="206"/>
                </a:cubicBezTo>
                <a:cubicBezTo>
                  <a:pt x="137" y="231"/>
                  <a:pt x="137" y="255"/>
                  <a:pt x="137" y="280"/>
                </a:cubicBezTo>
                <a:cubicBezTo>
                  <a:pt x="137" y="283"/>
                  <a:pt x="137" y="313"/>
                  <a:pt x="137" y="321"/>
                </a:cubicBezTo>
                <a:cubicBezTo>
                  <a:pt x="144" y="321"/>
                  <a:pt x="151" y="321"/>
                  <a:pt x="157" y="321"/>
                </a:cubicBezTo>
                <a:cubicBezTo>
                  <a:pt x="160" y="321"/>
                  <a:pt x="162" y="321"/>
                  <a:pt x="164" y="322"/>
                </a:cubicBezTo>
                <a:cubicBezTo>
                  <a:pt x="167" y="329"/>
                  <a:pt x="173" y="336"/>
                  <a:pt x="181" y="338"/>
                </a:cubicBezTo>
                <a:cubicBezTo>
                  <a:pt x="181" y="339"/>
                  <a:pt x="181" y="340"/>
                  <a:pt x="182" y="341"/>
                </a:cubicBezTo>
                <a:cubicBezTo>
                  <a:pt x="182" y="348"/>
                  <a:pt x="180" y="354"/>
                  <a:pt x="174" y="358"/>
                </a:cubicBezTo>
                <a:cubicBezTo>
                  <a:pt x="168" y="362"/>
                  <a:pt x="163" y="367"/>
                  <a:pt x="158" y="372"/>
                </a:cubicBezTo>
                <a:cubicBezTo>
                  <a:pt x="156" y="375"/>
                  <a:pt x="154" y="375"/>
                  <a:pt x="152" y="372"/>
                </a:cubicBezTo>
                <a:cubicBezTo>
                  <a:pt x="137" y="357"/>
                  <a:pt x="121" y="342"/>
                  <a:pt x="106" y="327"/>
                </a:cubicBezTo>
                <a:cubicBezTo>
                  <a:pt x="105" y="326"/>
                  <a:pt x="91" y="310"/>
                  <a:pt x="90" y="307"/>
                </a:cubicBezTo>
                <a:cubicBezTo>
                  <a:pt x="90" y="303"/>
                  <a:pt x="89" y="278"/>
                  <a:pt x="89" y="272"/>
                </a:cubicBezTo>
                <a:cubicBezTo>
                  <a:pt x="99" y="269"/>
                  <a:pt x="106" y="260"/>
                  <a:pt x="106" y="249"/>
                </a:cubicBezTo>
                <a:cubicBezTo>
                  <a:pt x="106" y="238"/>
                  <a:pt x="99" y="229"/>
                  <a:pt x="90" y="226"/>
                </a:cubicBezTo>
                <a:cubicBezTo>
                  <a:pt x="87" y="225"/>
                  <a:pt x="84" y="224"/>
                  <a:pt x="81" y="224"/>
                </a:cubicBezTo>
                <a:cubicBezTo>
                  <a:pt x="76" y="224"/>
                  <a:pt x="71" y="227"/>
                  <a:pt x="67" y="230"/>
                </a:cubicBezTo>
                <a:cubicBezTo>
                  <a:pt x="61" y="234"/>
                  <a:pt x="58" y="241"/>
                  <a:pt x="58" y="249"/>
                </a:cubicBezTo>
                <a:cubicBezTo>
                  <a:pt x="58" y="260"/>
                  <a:pt x="65" y="269"/>
                  <a:pt x="74" y="272"/>
                </a:cubicBezTo>
                <a:cubicBezTo>
                  <a:pt x="74" y="272"/>
                  <a:pt x="74" y="273"/>
                  <a:pt x="74" y="274"/>
                </a:cubicBezTo>
                <a:cubicBezTo>
                  <a:pt x="74" y="287"/>
                  <a:pt x="74" y="297"/>
                  <a:pt x="75" y="310"/>
                </a:cubicBezTo>
                <a:cubicBezTo>
                  <a:pt x="75" y="312"/>
                  <a:pt x="126" y="368"/>
                  <a:pt x="143" y="386"/>
                </a:cubicBezTo>
                <a:cubicBezTo>
                  <a:pt x="137" y="392"/>
                  <a:pt x="131" y="398"/>
                  <a:pt x="124" y="403"/>
                </a:cubicBezTo>
                <a:close/>
                <a:moveTo>
                  <a:pt x="146" y="167"/>
                </a:moveTo>
                <a:cubicBezTo>
                  <a:pt x="153" y="167"/>
                  <a:pt x="157" y="172"/>
                  <a:pt x="157" y="178"/>
                </a:cubicBezTo>
                <a:cubicBezTo>
                  <a:pt x="157" y="184"/>
                  <a:pt x="153" y="189"/>
                  <a:pt x="146" y="189"/>
                </a:cubicBezTo>
                <a:cubicBezTo>
                  <a:pt x="140" y="189"/>
                  <a:pt x="135" y="184"/>
                  <a:pt x="135" y="178"/>
                </a:cubicBezTo>
                <a:cubicBezTo>
                  <a:pt x="135" y="172"/>
                  <a:pt x="140" y="167"/>
                  <a:pt x="146" y="167"/>
                </a:cubicBezTo>
                <a:close/>
                <a:moveTo>
                  <a:pt x="198" y="314"/>
                </a:moveTo>
                <a:cubicBezTo>
                  <a:pt x="198" y="320"/>
                  <a:pt x="194" y="325"/>
                  <a:pt x="187" y="325"/>
                </a:cubicBezTo>
                <a:cubicBezTo>
                  <a:pt x="181" y="325"/>
                  <a:pt x="176" y="320"/>
                  <a:pt x="176" y="314"/>
                </a:cubicBezTo>
                <a:cubicBezTo>
                  <a:pt x="176" y="308"/>
                  <a:pt x="181" y="303"/>
                  <a:pt x="187" y="303"/>
                </a:cubicBezTo>
                <a:cubicBezTo>
                  <a:pt x="194" y="303"/>
                  <a:pt x="198" y="308"/>
                  <a:pt x="198" y="314"/>
                </a:cubicBezTo>
                <a:close/>
                <a:moveTo>
                  <a:pt x="82" y="238"/>
                </a:moveTo>
                <a:cubicBezTo>
                  <a:pt x="88" y="238"/>
                  <a:pt x="93" y="243"/>
                  <a:pt x="93" y="249"/>
                </a:cubicBezTo>
                <a:cubicBezTo>
                  <a:pt x="93" y="255"/>
                  <a:pt x="88" y="260"/>
                  <a:pt x="82" y="260"/>
                </a:cubicBezTo>
                <a:cubicBezTo>
                  <a:pt x="76" y="260"/>
                  <a:pt x="71" y="255"/>
                  <a:pt x="71" y="249"/>
                </a:cubicBezTo>
                <a:cubicBezTo>
                  <a:pt x="71" y="243"/>
                  <a:pt x="76" y="238"/>
                  <a:pt x="82" y="238"/>
                </a:cubicBezTo>
                <a:close/>
                <a:moveTo>
                  <a:pt x="224" y="379"/>
                </a:moveTo>
                <a:cubicBezTo>
                  <a:pt x="222" y="381"/>
                  <a:pt x="221" y="383"/>
                  <a:pt x="221" y="386"/>
                </a:cubicBezTo>
                <a:cubicBezTo>
                  <a:pt x="220" y="406"/>
                  <a:pt x="219" y="426"/>
                  <a:pt x="219" y="446"/>
                </a:cubicBezTo>
                <a:cubicBezTo>
                  <a:pt x="219" y="450"/>
                  <a:pt x="218" y="451"/>
                  <a:pt x="214" y="451"/>
                </a:cubicBezTo>
                <a:cubicBezTo>
                  <a:pt x="189" y="452"/>
                  <a:pt x="161" y="439"/>
                  <a:pt x="152" y="413"/>
                </a:cubicBezTo>
                <a:cubicBezTo>
                  <a:pt x="151" y="409"/>
                  <a:pt x="148" y="408"/>
                  <a:pt x="143" y="408"/>
                </a:cubicBezTo>
                <a:cubicBezTo>
                  <a:pt x="144" y="406"/>
                  <a:pt x="145" y="405"/>
                  <a:pt x="146" y="405"/>
                </a:cubicBezTo>
                <a:cubicBezTo>
                  <a:pt x="162" y="390"/>
                  <a:pt x="178" y="375"/>
                  <a:pt x="193" y="360"/>
                </a:cubicBezTo>
                <a:cubicBezTo>
                  <a:pt x="195" y="359"/>
                  <a:pt x="196" y="356"/>
                  <a:pt x="196" y="354"/>
                </a:cubicBezTo>
                <a:cubicBezTo>
                  <a:pt x="196" y="349"/>
                  <a:pt x="196" y="344"/>
                  <a:pt x="196" y="338"/>
                </a:cubicBezTo>
                <a:cubicBezTo>
                  <a:pt x="196" y="338"/>
                  <a:pt x="196" y="337"/>
                  <a:pt x="196" y="337"/>
                </a:cubicBezTo>
                <a:cubicBezTo>
                  <a:pt x="205" y="333"/>
                  <a:pt x="212" y="325"/>
                  <a:pt x="212" y="314"/>
                </a:cubicBezTo>
                <a:cubicBezTo>
                  <a:pt x="212" y="301"/>
                  <a:pt x="201" y="290"/>
                  <a:pt x="188" y="290"/>
                </a:cubicBezTo>
                <a:cubicBezTo>
                  <a:pt x="177" y="290"/>
                  <a:pt x="168" y="297"/>
                  <a:pt x="165" y="306"/>
                </a:cubicBezTo>
                <a:cubicBezTo>
                  <a:pt x="164" y="306"/>
                  <a:pt x="162" y="306"/>
                  <a:pt x="161" y="306"/>
                </a:cubicBezTo>
                <a:cubicBezTo>
                  <a:pt x="158" y="306"/>
                  <a:pt x="156" y="306"/>
                  <a:pt x="152" y="306"/>
                </a:cubicBezTo>
                <a:cubicBezTo>
                  <a:pt x="152" y="304"/>
                  <a:pt x="152" y="302"/>
                  <a:pt x="152" y="301"/>
                </a:cubicBezTo>
                <a:cubicBezTo>
                  <a:pt x="152" y="269"/>
                  <a:pt x="152" y="238"/>
                  <a:pt x="152" y="207"/>
                </a:cubicBezTo>
                <a:cubicBezTo>
                  <a:pt x="152" y="204"/>
                  <a:pt x="153" y="202"/>
                  <a:pt x="155" y="201"/>
                </a:cubicBezTo>
                <a:cubicBezTo>
                  <a:pt x="164" y="198"/>
                  <a:pt x="171" y="189"/>
                  <a:pt x="171" y="178"/>
                </a:cubicBezTo>
                <a:cubicBezTo>
                  <a:pt x="171" y="165"/>
                  <a:pt x="160" y="154"/>
                  <a:pt x="147" y="154"/>
                </a:cubicBezTo>
                <a:cubicBezTo>
                  <a:pt x="142" y="154"/>
                  <a:pt x="137" y="156"/>
                  <a:pt x="133" y="158"/>
                </a:cubicBezTo>
                <a:cubicBezTo>
                  <a:pt x="121" y="146"/>
                  <a:pt x="109" y="133"/>
                  <a:pt x="97" y="121"/>
                </a:cubicBezTo>
                <a:cubicBezTo>
                  <a:pt x="95" y="119"/>
                  <a:pt x="95" y="118"/>
                  <a:pt x="97" y="116"/>
                </a:cubicBezTo>
                <a:cubicBezTo>
                  <a:pt x="111" y="100"/>
                  <a:pt x="129" y="92"/>
                  <a:pt x="150" y="91"/>
                </a:cubicBezTo>
                <a:cubicBezTo>
                  <a:pt x="152" y="91"/>
                  <a:pt x="154" y="92"/>
                  <a:pt x="156" y="94"/>
                </a:cubicBezTo>
                <a:cubicBezTo>
                  <a:pt x="168" y="106"/>
                  <a:pt x="181" y="118"/>
                  <a:pt x="194" y="130"/>
                </a:cubicBezTo>
                <a:cubicBezTo>
                  <a:pt x="195" y="131"/>
                  <a:pt x="196" y="133"/>
                  <a:pt x="196" y="134"/>
                </a:cubicBezTo>
                <a:cubicBezTo>
                  <a:pt x="197" y="145"/>
                  <a:pt x="198" y="156"/>
                  <a:pt x="199" y="166"/>
                </a:cubicBezTo>
                <a:cubicBezTo>
                  <a:pt x="199" y="177"/>
                  <a:pt x="200" y="187"/>
                  <a:pt x="201" y="198"/>
                </a:cubicBezTo>
                <a:cubicBezTo>
                  <a:pt x="201" y="200"/>
                  <a:pt x="202" y="203"/>
                  <a:pt x="204" y="205"/>
                </a:cubicBezTo>
                <a:cubicBezTo>
                  <a:pt x="217" y="220"/>
                  <a:pt x="230" y="236"/>
                  <a:pt x="244" y="252"/>
                </a:cubicBezTo>
                <a:cubicBezTo>
                  <a:pt x="245" y="253"/>
                  <a:pt x="245" y="254"/>
                  <a:pt x="246" y="255"/>
                </a:cubicBezTo>
                <a:cubicBezTo>
                  <a:pt x="243" y="259"/>
                  <a:pt x="241" y="263"/>
                  <a:pt x="241" y="268"/>
                </a:cubicBezTo>
                <a:cubicBezTo>
                  <a:pt x="241" y="280"/>
                  <a:pt x="249" y="289"/>
                  <a:pt x="259" y="292"/>
                </a:cubicBezTo>
                <a:cubicBezTo>
                  <a:pt x="259" y="292"/>
                  <a:pt x="259" y="292"/>
                  <a:pt x="259" y="292"/>
                </a:cubicBezTo>
                <a:cubicBezTo>
                  <a:pt x="259" y="310"/>
                  <a:pt x="259" y="328"/>
                  <a:pt x="259" y="347"/>
                </a:cubicBezTo>
                <a:cubicBezTo>
                  <a:pt x="259" y="348"/>
                  <a:pt x="258" y="350"/>
                  <a:pt x="257" y="351"/>
                </a:cubicBezTo>
                <a:cubicBezTo>
                  <a:pt x="246" y="361"/>
                  <a:pt x="235" y="370"/>
                  <a:pt x="224" y="379"/>
                </a:cubicBezTo>
                <a:close/>
                <a:moveTo>
                  <a:pt x="276" y="268"/>
                </a:moveTo>
                <a:cubicBezTo>
                  <a:pt x="276" y="274"/>
                  <a:pt x="272" y="279"/>
                  <a:pt x="265" y="279"/>
                </a:cubicBezTo>
                <a:cubicBezTo>
                  <a:pt x="259" y="279"/>
                  <a:pt x="254" y="274"/>
                  <a:pt x="254" y="268"/>
                </a:cubicBezTo>
                <a:cubicBezTo>
                  <a:pt x="254" y="262"/>
                  <a:pt x="259" y="257"/>
                  <a:pt x="265" y="257"/>
                </a:cubicBezTo>
                <a:cubicBezTo>
                  <a:pt x="272" y="257"/>
                  <a:pt x="276" y="262"/>
                  <a:pt x="276" y="268"/>
                </a:cubicBezTo>
                <a:close/>
                <a:moveTo>
                  <a:pt x="310" y="473"/>
                </a:moveTo>
                <a:cubicBezTo>
                  <a:pt x="293" y="475"/>
                  <a:pt x="276" y="475"/>
                  <a:pt x="260" y="468"/>
                </a:cubicBezTo>
                <a:cubicBezTo>
                  <a:pt x="252" y="465"/>
                  <a:pt x="244" y="460"/>
                  <a:pt x="237" y="455"/>
                </a:cubicBezTo>
                <a:cubicBezTo>
                  <a:pt x="235" y="454"/>
                  <a:pt x="234" y="452"/>
                  <a:pt x="234" y="450"/>
                </a:cubicBezTo>
                <a:cubicBezTo>
                  <a:pt x="234" y="431"/>
                  <a:pt x="235" y="412"/>
                  <a:pt x="235" y="393"/>
                </a:cubicBezTo>
                <a:cubicBezTo>
                  <a:pt x="235" y="392"/>
                  <a:pt x="236" y="389"/>
                  <a:pt x="237" y="388"/>
                </a:cubicBezTo>
                <a:cubicBezTo>
                  <a:pt x="244" y="381"/>
                  <a:pt x="252" y="375"/>
                  <a:pt x="260" y="368"/>
                </a:cubicBezTo>
                <a:cubicBezTo>
                  <a:pt x="260" y="371"/>
                  <a:pt x="261" y="373"/>
                  <a:pt x="261" y="374"/>
                </a:cubicBezTo>
                <a:cubicBezTo>
                  <a:pt x="261" y="385"/>
                  <a:pt x="261" y="396"/>
                  <a:pt x="261" y="407"/>
                </a:cubicBezTo>
                <a:cubicBezTo>
                  <a:pt x="261" y="411"/>
                  <a:pt x="263" y="414"/>
                  <a:pt x="265" y="417"/>
                </a:cubicBezTo>
                <a:cubicBezTo>
                  <a:pt x="282" y="434"/>
                  <a:pt x="299" y="451"/>
                  <a:pt x="316" y="469"/>
                </a:cubicBezTo>
                <a:cubicBezTo>
                  <a:pt x="316" y="469"/>
                  <a:pt x="317" y="470"/>
                  <a:pt x="318" y="471"/>
                </a:cubicBezTo>
                <a:cubicBezTo>
                  <a:pt x="315" y="472"/>
                  <a:pt x="312" y="473"/>
                  <a:pt x="310" y="473"/>
                </a:cubicBezTo>
                <a:close/>
                <a:moveTo>
                  <a:pt x="333" y="357"/>
                </a:moveTo>
                <a:cubicBezTo>
                  <a:pt x="340" y="357"/>
                  <a:pt x="344" y="362"/>
                  <a:pt x="344" y="368"/>
                </a:cubicBezTo>
                <a:cubicBezTo>
                  <a:pt x="344" y="374"/>
                  <a:pt x="340" y="379"/>
                  <a:pt x="333" y="379"/>
                </a:cubicBezTo>
                <a:cubicBezTo>
                  <a:pt x="327" y="379"/>
                  <a:pt x="322" y="374"/>
                  <a:pt x="322" y="368"/>
                </a:cubicBezTo>
                <a:cubicBezTo>
                  <a:pt x="322" y="362"/>
                  <a:pt x="327" y="357"/>
                  <a:pt x="333" y="357"/>
                </a:cubicBezTo>
                <a:close/>
                <a:moveTo>
                  <a:pt x="342" y="455"/>
                </a:moveTo>
                <a:cubicBezTo>
                  <a:pt x="342" y="434"/>
                  <a:pt x="342" y="414"/>
                  <a:pt x="342" y="393"/>
                </a:cubicBezTo>
                <a:cubicBezTo>
                  <a:pt x="342" y="392"/>
                  <a:pt x="342" y="391"/>
                  <a:pt x="343" y="390"/>
                </a:cubicBezTo>
                <a:cubicBezTo>
                  <a:pt x="352" y="387"/>
                  <a:pt x="358" y="378"/>
                  <a:pt x="358" y="368"/>
                </a:cubicBezTo>
                <a:cubicBezTo>
                  <a:pt x="358" y="355"/>
                  <a:pt x="347" y="344"/>
                  <a:pt x="334" y="344"/>
                </a:cubicBezTo>
                <a:cubicBezTo>
                  <a:pt x="320" y="344"/>
                  <a:pt x="309" y="355"/>
                  <a:pt x="309" y="368"/>
                </a:cubicBezTo>
                <a:cubicBezTo>
                  <a:pt x="309" y="379"/>
                  <a:pt x="317" y="388"/>
                  <a:pt x="327" y="391"/>
                </a:cubicBezTo>
                <a:cubicBezTo>
                  <a:pt x="327" y="393"/>
                  <a:pt x="328" y="395"/>
                  <a:pt x="327" y="397"/>
                </a:cubicBezTo>
                <a:cubicBezTo>
                  <a:pt x="327" y="415"/>
                  <a:pt x="327" y="434"/>
                  <a:pt x="327" y="452"/>
                </a:cubicBezTo>
                <a:cubicBezTo>
                  <a:pt x="327" y="454"/>
                  <a:pt x="327" y="455"/>
                  <a:pt x="327" y="458"/>
                </a:cubicBezTo>
                <a:cubicBezTo>
                  <a:pt x="325" y="457"/>
                  <a:pt x="324" y="456"/>
                  <a:pt x="324" y="455"/>
                </a:cubicBezTo>
                <a:cubicBezTo>
                  <a:pt x="308" y="440"/>
                  <a:pt x="293" y="424"/>
                  <a:pt x="278" y="409"/>
                </a:cubicBezTo>
                <a:cubicBezTo>
                  <a:pt x="277" y="407"/>
                  <a:pt x="276" y="405"/>
                  <a:pt x="276" y="404"/>
                </a:cubicBezTo>
                <a:cubicBezTo>
                  <a:pt x="276" y="367"/>
                  <a:pt x="275" y="331"/>
                  <a:pt x="274" y="294"/>
                </a:cubicBezTo>
                <a:cubicBezTo>
                  <a:pt x="274" y="293"/>
                  <a:pt x="274" y="292"/>
                  <a:pt x="275" y="291"/>
                </a:cubicBezTo>
                <a:cubicBezTo>
                  <a:pt x="283" y="287"/>
                  <a:pt x="290" y="279"/>
                  <a:pt x="290" y="268"/>
                </a:cubicBezTo>
                <a:cubicBezTo>
                  <a:pt x="290" y="255"/>
                  <a:pt x="279" y="244"/>
                  <a:pt x="266" y="244"/>
                </a:cubicBezTo>
                <a:cubicBezTo>
                  <a:pt x="263" y="244"/>
                  <a:pt x="261" y="245"/>
                  <a:pt x="259" y="245"/>
                </a:cubicBezTo>
                <a:cubicBezTo>
                  <a:pt x="258" y="245"/>
                  <a:pt x="257" y="244"/>
                  <a:pt x="255" y="242"/>
                </a:cubicBezTo>
                <a:cubicBezTo>
                  <a:pt x="243" y="228"/>
                  <a:pt x="230" y="213"/>
                  <a:pt x="217" y="198"/>
                </a:cubicBezTo>
                <a:cubicBezTo>
                  <a:pt x="216" y="197"/>
                  <a:pt x="216" y="195"/>
                  <a:pt x="216" y="194"/>
                </a:cubicBezTo>
                <a:cubicBezTo>
                  <a:pt x="215" y="185"/>
                  <a:pt x="214" y="175"/>
                  <a:pt x="213" y="166"/>
                </a:cubicBezTo>
                <a:cubicBezTo>
                  <a:pt x="212" y="153"/>
                  <a:pt x="211" y="141"/>
                  <a:pt x="210" y="128"/>
                </a:cubicBezTo>
                <a:cubicBezTo>
                  <a:pt x="210" y="126"/>
                  <a:pt x="209" y="124"/>
                  <a:pt x="208" y="123"/>
                </a:cubicBezTo>
                <a:cubicBezTo>
                  <a:pt x="195" y="110"/>
                  <a:pt x="182" y="98"/>
                  <a:pt x="169" y="85"/>
                </a:cubicBezTo>
                <a:cubicBezTo>
                  <a:pt x="168" y="85"/>
                  <a:pt x="168" y="84"/>
                  <a:pt x="167" y="83"/>
                </a:cubicBezTo>
                <a:cubicBezTo>
                  <a:pt x="174" y="77"/>
                  <a:pt x="181" y="71"/>
                  <a:pt x="188" y="66"/>
                </a:cubicBezTo>
                <a:cubicBezTo>
                  <a:pt x="203" y="57"/>
                  <a:pt x="219" y="50"/>
                  <a:pt x="236" y="46"/>
                </a:cubicBezTo>
                <a:cubicBezTo>
                  <a:pt x="248" y="43"/>
                  <a:pt x="248" y="43"/>
                  <a:pt x="248" y="55"/>
                </a:cubicBezTo>
                <a:cubicBezTo>
                  <a:pt x="248" y="65"/>
                  <a:pt x="248" y="74"/>
                  <a:pt x="248" y="83"/>
                </a:cubicBezTo>
                <a:cubicBezTo>
                  <a:pt x="248" y="85"/>
                  <a:pt x="247" y="87"/>
                  <a:pt x="246" y="89"/>
                </a:cubicBezTo>
                <a:cubicBezTo>
                  <a:pt x="238" y="93"/>
                  <a:pt x="233" y="101"/>
                  <a:pt x="233" y="110"/>
                </a:cubicBezTo>
                <a:cubicBezTo>
                  <a:pt x="233" y="124"/>
                  <a:pt x="244" y="135"/>
                  <a:pt x="257" y="135"/>
                </a:cubicBezTo>
                <a:cubicBezTo>
                  <a:pt x="260" y="135"/>
                  <a:pt x="263" y="134"/>
                  <a:pt x="266" y="133"/>
                </a:cubicBezTo>
                <a:cubicBezTo>
                  <a:pt x="274" y="140"/>
                  <a:pt x="281" y="147"/>
                  <a:pt x="288" y="155"/>
                </a:cubicBezTo>
                <a:cubicBezTo>
                  <a:pt x="289" y="156"/>
                  <a:pt x="289" y="159"/>
                  <a:pt x="289" y="162"/>
                </a:cubicBezTo>
                <a:cubicBezTo>
                  <a:pt x="289" y="190"/>
                  <a:pt x="289" y="218"/>
                  <a:pt x="290" y="246"/>
                </a:cubicBezTo>
                <a:cubicBezTo>
                  <a:pt x="290" y="248"/>
                  <a:pt x="291" y="251"/>
                  <a:pt x="292" y="253"/>
                </a:cubicBezTo>
                <a:cubicBezTo>
                  <a:pt x="318" y="277"/>
                  <a:pt x="344" y="300"/>
                  <a:pt x="369" y="324"/>
                </a:cubicBezTo>
                <a:cubicBezTo>
                  <a:pt x="370" y="326"/>
                  <a:pt x="372" y="328"/>
                  <a:pt x="372" y="330"/>
                </a:cubicBezTo>
                <a:cubicBezTo>
                  <a:pt x="372" y="363"/>
                  <a:pt x="372" y="397"/>
                  <a:pt x="372" y="431"/>
                </a:cubicBezTo>
                <a:cubicBezTo>
                  <a:pt x="372" y="433"/>
                  <a:pt x="370" y="436"/>
                  <a:pt x="369" y="437"/>
                </a:cubicBezTo>
                <a:cubicBezTo>
                  <a:pt x="360" y="445"/>
                  <a:pt x="352" y="452"/>
                  <a:pt x="343" y="460"/>
                </a:cubicBezTo>
                <a:cubicBezTo>
                  <a:pt x="343" y="458"/>
                  <a:pt x="342" y="457"/>
                  <a:pt x="342" y="455"/>
                </a:cubicBezTo>
                <a:close/>
                <a:moveTo>
                  <a:pt x="538" y="594"/>
                </a:moveTo>
                <a:cubicBezTo>
                  <a:pt x="537" y="602"/>
                  <a:pt x="530" y="606"/>
                  <a:pt x="522" y="602"/>
                </a:cubicBezTo>
                <a:cubicBezTo>
                  <a:pt x="513" y="598"/>
                  <a:pt x="507" y="591"/>
                  <a:pt x="502" y="584"/>
                </a:cubicBezTo>
                <a:cubicBezTo>
                  <a:pt x="482" y="560"/>
                  <a:pt x="463" y="536"/>
                  <a:pt x="444" y="512"/>
                </a:cubicBezTo>
                <a:cubicBezTo>
                  <a:pt x="442" y="510"/>
                  <a:pt x="440" y="510"/>
                  <a:pt x="438" y="511"/>
                </a:cubicBezTo>
                <a:cubicBezTo>
                  <a:pt x="402" y="518"/>
                  <a:pt x="372" y="508"/>
                  <a:pt x="348" y="482"/>
                </a:cubicBezTo>
                <a:cubicBezTo>
                  <a:pt x="345" y="479"/>
                  <a:pt x="346" y="478"/>
                  <a:pt x="348" y="475"/>
                </a:cubicBezTo>
                <a:cubicBezTo>
                  <a:pt x="375" y="452"/>
                  <a:pt x="401" y="429"/>
                  <a:pt x="427" y="406"/>
                </a:cubicBezTo>
                <a:cubicBezTo>
                  <a:pt x="430" y="403"/>
                  <a:pt x="431" y="401"/>
                  <a:pt x="431" y="397"/>
                </a:cubicBezTo>
                <a:cubicBezTo>
                  <a:pt x="431" y="372"/>
                  <a:pt x="431" y="348"/>
                  <a:pt x="431" y="323"/>
                </a:cubicBezTo>
                <a:cubicBezTo>
                  <a:pt x="431" y="319"/>
                  <a:pt x="432" y="316"/>
                  <a:pt x="435" y="313"/>
                </a:cubicBezTo>
                <a:cubicBezTo>
                  <a:pt x="448" y="302"/>
                  <a:pt x="461" y="291"/>
                  <a:pt x="473" y="280"/>
                </a:cubicBezTo>
                <a:cubicBezTo>
                  <a:pt x="476" y="277"/>
                  <a:pt x="477" y="275"/>
                  <a:pt x="477" y="272"/>
                </a:cubicBezTo>
                <a:cubicBezTo>
                  <a:pt x="477" y="253"/>
                  <a:pt x="477" y="234"/>
                  <a:pt x="477" y="215"/>
                </a:cubicBezTo>
                <a:cubicBezTo>
                  <a:pt x="477" y="213"/>
                  <a:pt x="477" y="212"/>
                  <a:pt x="477" y="210"/>
                </a:cubicBezTo>
                <a:cubicBezTo>
                  <a:pt x="487" y="207"/>
                  <a:pt x="494" y="198"/>
                  <a:pt x="494" y="187"/>
                </a:cubicBezTo>
                <a:cubicBezTo>
                  <a:pt x="494" y="174"/>
                  <a:pt x="483" y="163"/>
                  <a:pt x="470" y="163"/>
                </a:cubicBezTo>
                <a:cubicBezTo>
                  <a:pt x="456" y="163"/>
                  <a:pt x="445" y="174"/>
                  <a:pt x="445" y="187"/>
                </a:cubicBezTo>
                <a:cubicBezTo>
                  <a:pt x="445" y="198"/>
                  <a:pt x="452" y="207"/>
                  <a:pt x="462" y="210"/>
                </a:cubicBezTo>
                <a:cubicBezTo>
                  <a:pt x="462" y="211"/>
                  <a:pt x="462" y="211"/>
                  <a:pt x="462" y="212"/>
                </a:cubicBezTo>
                <a:cubicBezTo>
                  <a:pt x="462" y="230"/>
                  <a:pt x="462" y="248"/>
                  <a:pt x="462" y="266"/>
                </a:cubicBezTo>
                <a:cubicBezTo>
                  <a:pt x="462" y="268"/>
                  <a:pt x="461" y="271"/>
                  <a:pt x="459" y="272"/>
                </a:cubicBezTo>
                <a:cubicBezTo>
                  <a:pt x="451" y="280"/>
                  <a:pt x="442" y="287"/>
                  <a:pt x="434" y="295"/>
                </a:cubicBezTo>
                <a:cubicBezTo>
                  <a:pt x="433" y="295"/>
                  <a:pt x="433" y="295"/>
                  <a:pt x="431" y="296"/>
                </a:cubicBezTo>
                <a:cubicBezTo>
                  <a:pt x="431" y="294"/>
                  <a:pt x="431" y="292"/>
                  <a:pt x="431" y="291"/>
                </a:cubicBezTo>
                <a:cubicBezTo>
                  <a:pt x="431" y="229"/>
                  <a:pt x="431" y="166"/>
                  <a:pt x="431" y="104"/>
                </a:cubicBezTo>
                <a:cubicBezTo>
                  <a:pt x="431" y="99"/>
                  <a:pt x="432" y="97"/>
                  <a:pt x="436" y="94"/>
                </a:cubicBezTo>
                <a:cubicBezTo>
                  <a:pt x="446" y="88"/>
                  <a:pt x="455" y="81"/>
                  <a:pt x="465" y="74"/>
                </a:cubicBezTo>
                <a:cubicBezTo>
                  <a:pt x="466" y="73"/>
                  <a:pt x="467" y="70"/>
                  <a:pt x="467" y="68"/>
                </a:cubicBezTo>
                <a:cubicBezTo>
                  <a:pt x="468" y="57"/>
                  <a:pt x="469" y="45"/>
                  <a:pt x="469" y="34"/>
                </a:cubicBezTo>
                <a:cubicBezTo>
                  <a:pt x="469" y="33"/>
                  <a:pt x="469" y="32"/>
                  <a:pt x="470" y="30"/>
                </a:cubicBezTo>
                <a:cubicBezTo>
                  <a:pt x="483" y="32"/>
                  <a:pt x="495" y="34"/>
                  <a:pt x="509" y="36"/>
                </a:cubicBezTo>
                <a:cubicBezTo>
                  <a:pt x="509" y="39"/>
                  <a:pt x="509" y="41"/>
                  <a:pt x="509" y="43"/>
                </a:cubicBezTo>
                <a:cubicBezTo>
                  <a:pt x="508" y="73"/>
                  <a:pt x="507" y="102"/>
                  <a:pt x="507" y="131"/>
                </a:cubicBezTo>
                <a:cubicBezTo>
                  <a:pt x="506" y="135"/>
                  <a:pt x="508" y="138"/>
                  <a:pt x="510" y="140"/>
                </a:cubicBezTo>
                <a:cubicBezTo>
                  <a:pt x="516" y="145"/>
                  <a:pt x="523" y="150"/>
                  <a:pt x="529" y="155"/>
                </a:cubicBezTo>
                <a:cubicBezTo>
                  <a:pt x="530" y="156"/>
                  <a:pt x="530" y="157"/>
                  <a:pt x="531" y="158"/>
                </a:cubicBezTo>
                <a:cubicBezTo>
                  <a:pt x="530" y="161"/>
                  <a:pt x="529" y="164"/>
                  <a:pt x="529" y="168"/>
                </a:cubicBezTo>
                <a:cubicBezTo>
                  <a:pt x="529" y="179"/>
                  <a:pt x="536" y="188"/>
                  <a:pt x="546" y="191"/>
                </a:cubicBezTo>
                <a:cubicBezTo>
                  <a:pt x="546" y="191"/>
                  <a:pt x="546" y="192"/>
                  <a:pt x="546" y="192"/>
                </a:cubicBezTo>
                <a:cubicBezTo>
                  <a:pt x="546" y="208"/>
                  <a:pt x="546" y="223"/>
                  <a:pt x="546" y="238"/>
                </a:cubicBezTo>
                <a:cubicBezTo>
                  <a:pt x="546" y="241"/>
                  <a:pt x="545" y="243"/>
                  <a:pt x="543" y="244"/>
                </a:cubicBezTo>
                <a:cubicBezTo>
                  <a:pt x="530" y="252"/>
                  <a:pt x="518" y="260"/>
                  <a:pt x="505" y="267"/>
                </a:cubicBezTo>
                <a:cubicBezTo>
                  <a:pt x="502" y="269"/>
                  <a:pt x="501" y="271"/>
                  <a:pt x="501" y="275"/>
                </a:cubicBezTo>
                <a:cubicBezTo>
                  <a:pt x="501" y="316"/>
                  <a:pt x="501" y="356"/>
                  <a:pt x="501" y="396"/>
                </a:cubicBezTo>
                <a:cubicBezTo>
                  <a:pt x="501" y="400"/>
                  <a:pt x="500" y="402"/>
                  <a:pt x="496" y="404"/>
                </a:cubicBezTo>
                <a:cubicBezTo>
                  <a:pt x="487" y="409"/>
                  <a:pt x="479" y="414"/>
                  <a:pt x="470" y="419"/>
                </a:cubicBezTo>
                <a:cubicBezTo>
                  <a:pt x="469" y="420"/>
                  <a:pt x="467" y="423"/>
                  <a:pt x="467" y="425"/>
                </a:cubicBezTo>
                <a:cubicBezTo>
                  <a:pt x="467" y="449"/>
                  <a:pt x="467" y="473"/>
                  <a:pt x="467" y="498"/>
                </a:cubicBezTo>
                <a:cubicBezTo>
                  <a:pt x="467" y="499"/>
                  <a:pt x="468" y="501"/>
                  <a:pt x="469" y="503"/>
                </a:cubicBezTo>
                <a:cubicBezTo>
                  <a:pt x="470" y="505"/>
                  <a:pt x="471" y="506"/>
                  <a:pt x="473" y="507"/>
                </a:cubicBezTo>
                <a:cubicBezTo>
                  <a:pt x="476" y="511"/>
                  <a:pt x="479" y="514"/>
                  <a:pt x="480" y="518"/>
                </a:cubicBezTo>
                <a:cubicBezTo>
                  <a:pt x="480" y="520"/>
                  <a:pt x="479" y="522"/>
                  <a:pt x="479" y="524"/>
                </a:cubicBezTo>
                <a:cubicBezTo>
                  <a:pt x="479" y="529"/>
                  <a:pt x="481" y="533"/>
                  <a:pt x="483" y="537"/>
                </a:cubicBezTo>
                <a:cubicBezTo>
                  <a:pt x="485" y="540"/>
                  <a:pt x="488" y="543"/>
                  <a:pt x="492" y="545"/>
                </a:cubicBezTo>
                <a:cubicBezTo>
                  <a:pt x="492" y="545"/>
                  <a:pt x="492" y="545"/>
                  <a:pt x="492" y="545"/>
                </a:cubicBezTo>
                <a:cubicBezTo>
                  <a:pt x="492" y="545"/>
                  <a:pt x="492" y="545"/>
                  <a:pt x="492" y="545"/>
                </a:cubicBezTo>
                <a:cubicBezTo>
                  <a:pt x="496" y="547"/>
                  <a:pt x="499" y="548"/>
                  <a:pt x="504" y="548"/>
                </a:cubicBezTo>
                <a:cubicBezTo>
                  <a:pt x="505" y="548"/>
                  <a:pt x="506" y="548"/>
                  <a:pt x="507" y="548"/>
                </a:cubicBezTo>
                <a:cubicBezTo>
                  <a:pt x="509" y="548"/>
                  <a:pt x="510" y="550"/>
                  <a:pt x="512" y="551"/>
                </a:cubicBezTo>
                <a:cubicBezTo>
                  <a:pt x="519" y="560"/>
                  <a:pt x="526" y="568"/>
                  <a:pt x="533" y="576"/>
                </a:cubicBezTo>
                <a:cubicBezTo>
                  <a:pt x="538" y="581"/>
                  <a:pt x="539" y="587"/>
                  <a:pt x="538" y="594"/>
                </a:cubicBezTo>
                <a:close/>
                <a:moveTo>
                  <a:pt x="470" y="176"/>
                </a:moveTo>
                <a:cubicBezTo>
                  <a:pt x="476" y="176"/>
                  <a:pt x="481" y="181"/>
                  <a:pt x="481" y="187"/>
                </a:cubicBezTo>
                <a:cubicBezTo>
                  <a:pt x="481" y="193"/>
                  <a:pt x="476" y="198"/>
                  <a:pt x="470" y="198"/>
                </a:cubicBezTo>
                <a:cubicBezTo>
                  <a:pt x="463" y="198"/>
                  <a:pt x="459" y="193"/>
                  <a:pt x="459" y="187"/>
                </a:cubicBezTo>
                <a:cubicBezTo>
                  <a:pt x="459" y="181"/>
                  <a:pt x="463" y="176"/>
                  <a:pt x="470" y="176"/>
                </a:cubicBezTo>
                <a:close/>
                <a:moveTo>
                  <a:pt x="514" y="524"/>
                </a:moveTo>
                <a:cubicBezTo>
                  <a:pt x="514" y="530"/>
                  <a:pt x="510" y="535"/>
                  <a:pt x="503" y="535"/>
                </a:cubicBezTo>
                <a:cubicBezTo>
                  <a:pt x="497" y="535"/>
                  <a:pt x="492" y="530"/>
                  <a:pt x="492" y="524"/>
                </a:cubicBezTo>
                <a:cubicBezTo>
                  <a:pt x="492" y="518"/>
                  <a:pt x="497" y="513"/>
                  <a:pt x="503" y="513"/>
                </a:cubicBezTo>
                <a:cubicBezTo>
                  <a:pt x="510" y="513"/>
                  <a:pt x="514" y="518"/>
                  <a:pt x="514" y="524"/>
                </a:cubicBezTo>
                <a:close/>
                <a:moveTo>
                  <a:pt x="667" y="512"/>
                </a:moveTo>
                <a:cubicBezTo>
                  <a:pt x="652" y="532"/>
                  <a:pt x="632" y="547"/>
                  <a:pt x="609" y="557"/>
                </a:cubicBezTo>
                <a:cubicBezTo>
                  <a:pt x="589" y="564"/>
                  <a:pt x="568" y="567"/>
                  <a:pt x="547" y="567"/>
                </a:cubicBezTo>
                <a:cubicBezTo>
                  <a:pt x="546" y="567"/>
                  <a:pt x="544" y="565"/>
                  <a:pt x="543" y="564"/>
                </a:cubicBezTo>
                <a:cubicBezTo>
                  <a:pt x="536" y="557"/>
                  <a:pt x="529" y="549"/>
                  <a:pt x="523" y="541"/>
                </a:cubicBezTo>
                <a:cubicBezTo>
                  <a:pt x="522" y="541"/>
                  <a:pt x="522" y="540"/>
                  <a:pt x="522" y="540"/>
                </a:cubicBezTo>
                <a:cubicBezTo>
                  <a:pt x="526" y="535"/>
                  <a:pt x="528" y="530"/>
                  <a:pt x="528" y="524"/>
                </a:cubicBezTo>
                <a:cubicBezTo>
                  <a:pt x="528" y="522"/>
                  <a:pt x="528" y="520"/>
                  <a:pt x="527" y="519"/>
                </a:cubicBezTo>
                <a:cubicBezTo>
                  <a:pt x="540" y="508"/>
                  <a:pt x="552" y="497"/>
                  <a:pt x="565" y="487"/>
                </a:cubicBezTo>
                <a:cubicBezTo>
                  <a:pt x="567" y="485"/>
                  <a:pt x="569" y="485"/>
                  <a:pt x="571" y="485"/>
                </a:cubicBezTo>
                <a:cubicBezTo>
                  <a:pt x="607" y="484"/>
                  <a:pt x="643" y="483"/>
                  <a:pt x="680" y="483"/>
                </a:cubicBezTo>
                <a:cubicBezTo>
                  <a:pt x="680" y="483"/>
                  <a:pt x="681" y="483"/>
                  <a:pt x="684" y="483"/>
                </a:cubicBezTo>
                <a:cubicBezTo>
                  <a:pt x="678" y="493"/>
                  <a:pt x="673" y="503"/>
                  <a:pt x="667" y="512"/>
                </a:cubicBezTo>
                <a:close/>
                <a:moveTo>
                  <a:pt x="565" y="343"/>
                </a:moveTo>
                <a:cubicBezTo>
                  <a:pt x="572" y="343"/>
                  <a:pt x="576" y="348"/>
                  <a:pt x="576" y="354"/>
                </a:cubicBezTo>
                <a:cubicBezTo>
                  <a:pt x="576" y="360"/>
                  <a:pt x="572" y="365"/>
                  <a:pt x="565" y="365"/>
                </a:cubicBezTo>
                <a:cubicBezTo>
                  <a:pt x="559" y="365"/>
                  <a:pt x="554" y="360"/>
                  <a:pt x="554" y="354"/>
                </a:cubicBezTo>
                <a:cubicBezTo>
                  <a:pt x="554" y="348"/>
                  <a:pt x="559" y="343"/>
                  <a:pt x="565" y="343"/>
                </a:cubicBezTo>
                <a:close/>
                <a:moveTo>
                  <a:pt x="690" y="462"/>
                </a:moveTo>
                <a:cubicBezTo>
                  <a:pt x="689" y="466"/>
                  <a:pt x="688" y="468"/>
                  <a:pt x="683" y="468"/>
                </a:cubicBezTo>
                <a:cubicBezTo>
                  <a:pt x="655" y="468"/>
                  <a:pt x="627" y="469"/>
                  <a:pt x="599" y="469"/>
                </a:cubicBezTo>
                <a:cubicBezTo>
                  <a:pt x="592" y="469"/>
                  <a:pt x="584" y="470"/>
                  <a:pt x="576" y="470"/>
                </a:cubicBezTo>
                <a:cubicBezTo>
                  <a:pt x="573" y="470"/>
                  <a:pt x="572" y="469"/>
                  <a:pt x="572" y="466"/>
                </a:cubicBezTo>
                <a:cubicBezTo>
                  <a:pt x="571" y="462"/>
                  <a:pt x="572" y="429"/>
                  <a:pt x="573" y="427"/>
                </a:cubicBezTo>
                <a:cubicBezTo>
                  <a:pt x="585" y="409"/>
                  <a:pt x="605" y="386"/>
                  <a:pt x="618" y="369"/>
                </a:cubicBezTo>
                <a:cubicBezTo>
                  <a:pt x="620" y="367"/>
                  <a:pt x="621" y="364"/>
                  <a:pt x="621" y="362"/>
                </a:cubicBezTo>
                <a:cubicBezTo>
                  <a:pt x="621" y="355"/>
                  <a:pt x="621" y="347"/>
                  <a:pt x="621" y="340"/>
                </a:cubicBezTo>
                <a:cubicBezTo>
                  <a:pt x="621" y="340"/>
                  <a:pt x="621" y="340"/>
                  <a:pt x="621" y="339"/>
                </a:cubicBezTo>
                <a:cubicBezTo>
                  <a:pt x="631" y="337"/>
                  <a:pt x="639" y="327"/>
                  <a:pt x="639" y="316"/>
                </a:cubicBezTo>
                <a:cubicBezTo>
                  <a:pt x="639" y="304"/>
                  <a:pt x="630" y="294"/>
                  <a:pt x="618" y="292"/>
                </a:cubicBezTo>
                <a:cubicBezTo>
                  <a:pt x="617" y="292"/>
                  <a:pt x="615" y="291"/>
                  <a:pt x="613" y="292"/>
                </a:cubicBezTo>
                <a:cubicBezTo>
                  <a:pt x="604" y="292"/>
                  <a:pt x="598" y="296"/>
                  <a:pt x="594" y="303"/>
                </a:cubicBezTo>
                <a:cubicBezTo>
                  <a:pt x="592" y="307"/>
                  <a:pt x="590" y="311"/>
                  <a:pt x="590" y="316"/>
                </a:cubicBezTo>
                <a:cubicBezTo>
                  <a:pt x="590" y="326"/>
                  <a:pt x="597" y="335"/>
                  <a:pt x="606" y="339"/>
                </a:cubicBezTo>
                <a:cubicBezTo>
                  <a:pt x="606" y="339"/>
                  <a:pt x="606" y="339"/>
                  <a:pt x="606" y="339"/>
                </a:cubicBezTo>
                <a:cubicBezTo>
                  <a:pt x="606" y="339"/>
                  <a:pt x="606" y="340"/>
                  <a:pt x="606" y="340"/>
                </a:cubicBezTo>
                <a:cubicBezTo>
                  <a:pt x="606" y="361"/>
                  <a:pt x="606" y="361"/>
                  <a:pt x="592" y="379"/>
                </a:cubicBezTo>
                <a:cubicBezTo>
                  <a:pt x="587" y="386"/>
                  <a:pt x="581" y="393"/>
                  <a:pt x="576" y="401"/>
                </a:cubicBezTo>
                <a:cubicBezTo>
                  <a:pt x="575" y="402"/>
                  <a:pt x="574" y="403"/>
                  <a:pt x="572" y="405"/>
                </a:cubicBezTo>
                <a:cubicBezTo>
                  <a:pt x="572" y="402"/>
                  <a:pt x="572" y="401"/>
                  <a:pt x="572" y="400"/>
                </a:cubicBezTo>
                <a:cubicBezTo>
                  <a:pt x="572" y="396"/>
                  <a:pt x="572" y="391"/>
                  <a:pt x="572" y="387"/>
                </a:cubicBezTo>
                <a:cubicBezTo>
                  <a:pt x="571" y="383"/>
                  <a:pt x="572" y="380"/>
                  <a:pt x="573" y="377"/>
                </a:cubicBezTo>
                <a:cubicBezTo>
                  <a:pt x="583" y="374"/>
                  <a:pt x="590" y="365"/>
                  <a:pt x="590" y="354"/>
                </a:cubicBezTo>
                <a:cubicBezTo>
                  <a:pt x="590" y="341"/>
                  <a:pt x="579" y="330"/>
                  <a:pt x="566" y="330"/>
                </a:cubicBezTo>
                <a:cubicBezTo>
                  <a:pt x="552" y="330"/>
                  <a:pt x="541" y="341"/>
                  <a:pt x="541" y="354"/>
                </a:cubicBezTo>
                <a:cubicBezTo>
                  <a:pt x="541" y="364"/>
                  <a:pt x="548" y="373"/>
                  <a:pt x="557" y="376"/>
                </a:cubicBezTo>
                <a:cubicBezTo>
                  <a:pt x="557" y="378"/>
                  <a:pt x="557" y="379"/>
                  <a:pt x="557" y="381"/>
                </a:cubicBezTo>
                <a:cubicBezTo>
                  <a:pt x="557" y="402"/>
                  <a:pt x="557" y="424"/>
                  <a:pt x="557" y="446"/>
                </a:cubicBezTo>
                <a:cubicBezTo>
                  <a:pt x="557" y="448"/>
                  <a:pt x="557" y="471"/>
                  <a:pt x="558" y="472"/>
                </a:cubicBezTo>
                <a:cubicBezTo>
                  <a:pt x="558" y="475"/>
                  <a:pt x="536" y="494"/>
                  <a:pt x="520" y="506"/>
                </a:cubicBezTo>
                <a:cubicBezTo>
                  <a:pt x="516" y="502"/>
                  <a:pt x="510" y="500"/>
                  <a:pt x="504" y="500"/>
                </a:cubicBezTo>
                <a:cubicBezTo>
                  <a:pt x="498" y="500"/>
                  <a:pt x="494" y="501"/>
                  <a:pt x="490" y="504"/>
                </a:cubicBezTo>
                <a:cubicBezTo>
                  <a:pt x="488" y="502"/>
                  <a:pt x="486" y="500"/>
                  <a:pt x="484" y="497"/>
                </a:cubicBezTo>
                <a:cubicBezTo>
                  <a:pt x="483" y="496"/>
                  <a:pt x="482" y="494"/>
                  <a:pt x="482" y="492"/>
                </a:cubicBezTo>
                <a:cubicBezTo>
                  <a:pt x="482" y="472"/>
                  <a:pt x="482" y="453"/>
                  <a:pt x="482" y="433"/>
                </a:cubicBezTo>
                <a:cubicBezTo>
                  <a:pt x="482" y="431"/>
                  <a:pt x="484" y="429"/>
                  <a:pt x="485" y="428"/>
                </a:cubicBezTo>
                <a:cubicBezTo>
                  <a:pt x="494" y="422"/>
                  <a:pt x="503" y="417"/>
                  <a:pt x="512" y="412"/>
                </a:cubicBezTo>
                <a:cubicBezTo>
                  <a:pt x="515" y="411"/>
                  <a:pt x="515" y="409"/>
                  <a:pt x="515" y="406"/>
                </a:cubicBezTo>
                <a:cubicBezTo>
                  <a:pt x="515" y="367"/>
                  <a:pt x="516" y="328"/>
                  <a:pt x="515" y="290"/>
                </a:cubicBezTo>
                <a:cubicBezTo>
                  <a:pt x="515" y="281"/>
                  <a:pt x="518" y="277"/>
                  <a:pt x="525" y="273"/>
                </a:cubicBezTo>
                <a:cubicBezTo>
                  <a:pt x="537" y="267"/>
                  <a:pt x="547" y="259"/>
                  <a:pt x="558" y="253"/>
                </a:cubicBezTo>
                <a:cubicBezTo>
                  <a:pt x="559" y="252"/>
                  <a:pt x="560" y="250"/>
                  <a:pt x="560" y="248"/>
                </a:cubicBezTo>
                <a:cubicBezTo>
                  <a:pt x="560" y="233"/>
                  <a:pt x="560" y="218"/>
                  <a:pt x="560" y="203"/>
                </a:cubicBezTo>
                <a:cubicBezTo>
                  <a:pt x="560" y="201"/>
                  <a:pt x="560" y="199"/>
                  <a:pt x="560" y="196"/>
                </a:cubicBezTo>
                <a:cubicBezTo>
                  <a:pt x="560" y="194"/>
                  <a:pt x="560" y="193"/>
                  <a:pt x="561" y="191"/>
                </a:cubicBezTo>
                <a:cubicBezTo>
                  <a:pt x="570" y="188"/>
                  <a:pt x="577" y="179"/>
                  <a:pt x="577" y="168"/>
                </a:cubicBezTo>
                <a:cubicBezTo>
                  <a:pt x="577" y="166"/>
                  <a:pt x="577" y="165"/>
                  <a:pt x="577" y="163"/>
                </a:cubicBezTo>
                <a:cubicBezTo>
                  <a:pt x="577" y="163"/>
                  <a:pt x="578" y="162"/>
                  <a:pt x="578" y="162"/>
                </a:cubicBezTo>
                <a:cubicBezTo>
                  <a:pt x="587" y="157"/>
                  <a:pt x="595" y="153"/>
                  <a:pt x="604" y="148"/>
                </a:cubicBezTo>
                <a:cubicBezTo>
                  <a:pt x="604" y="148"/>
                  <a:pt x="605" y="148"/>
                  <a:pt x="606" y="148"/>
                </a:cubicBezTo>
                <a:cubicBezTo>
                  <a:pt x="606" y="150"/>
                  <a:pt x="606" y="152"/>
                  <a:pt x="606" y="153"/>
                </a:cubicBezTo>
                <a:cubicBezTo>
                  <a:pt x="606" y="175"/>
                  <a:pt x="606" y="197"/>
                  <a:pt x="606" y="218"/>
                </a:cubicBezTo>
                <a:cubicBezTo>
                  <a:pt x="606" y="222"/>
                  <a:pt x="607" y="224"/>
                  <a:pt x="610" y="226"/>
                </a:cubicBezTo>
                <a:cubicBezTo>
                  <a:pt x="626" y="236"/>
                  <a:pt x="641" y="246"/>
                  <a:pt x="656" y="256"/>
                </a:cubicBezTo>
                <a:cubicBezTo>
                  <a:pt x="657" y="257"/>
                  <a:pt x="658" y="257"/>
                  <a:pt x="658" y="258"/>
                </a:cubicBezTo>
                <a:cubicBezTo>
                  <a:pt x="657" y="261"/>
                  <a:pt x="656" y="265"/>
                  <a:pt x="656" y="268"/>
                </a:cubicBezTo>
                <a:cubicBezTo>
                  <a:pt x="656" y="279"/>
                  <a:pt x="663" y="288"/>
                  <a:pt x="673" y="291"/>
                </a:cubicBezTo>
                <a:cubicBezTo>
                  <a:pt x="673" y="291"/>
                  <a:pt x="673" y="291"/>
                  <a:pt x="673" y="291"/>
                </a:cubicBezTo>
                <a:cubicBezTo>
                  <a:pt x="673" y="323"/>
                  <a:pt x="672" y="355"/>
                  <a:pt x="673" y="387"/>
                </a:cubicBezTo>
                <a:cubicBezTo>
                  <a:pt x="673" y="390"/>
                  <a:pt x="674" y="393"/>
                  <a:pt x="675" y="395"/>
                </a:cubicBezTo>
                <a:cubicBezTo>
                  <a:pt x="681" y="402"/>
                  <a:pt x="687" y="409"/>
                  <a:pt x="692" y="416"/>
                </a:cubicBezTo>
                <a:cubicBezTo>
                  <a:pt x="693" y="417"/>
                  <a:pt x="694" y="419"/>
                  <a:pt x="694" y="420"/>
                </a:cubicBezTo>
                <a:cubicBezTo>
                  <a:pt x="695" y="435"/>
                  <a:pt x="694" y="449"/>
                  <a:pt x="690" y="462"/>
                </a:cubicBezTo>
                <a:close/>
                <a:moveTo>
                  <a:pt x="614" y="305"/>
                </a:moveTo>
                <a:cubicBezTo>
                  <a:pt x="621" y="305"/>
                  <a:pt x="625" y="310"/>
                  <a:pt x="625" y="316"/>
                </a:cubicBezTo>
                <a:cubicBezTo>
                  <a:pt x="625" y="322"/>
                  <a:pt x="621" y="327"/>
                  <a:pt x="614" y="327"/>
                </a:cubicBezTo>
                <a:cubicBezTo>
                  <a:pt x="608" y="327"/>
                  <a:pt x="603" y="322"/>
                  <a:pt x="603" y="316"/>
                </a:cubicBezTo>
                <a:cubicBezTo>
                  <a:pt x="603" y="310"/>
                  <a:pt x="608" y="305"/>
                  <a:pt x="614" y="305"/>
                </a:cubicBezTo>
                <a:close/>
                <a:moveTo>
                  <a:pt x="691" y="268"/>
                </a:moveTo>
                <a:cubicBezTo>
                  <a:pt x="691" y="274"/>
                  <a:pt x="687" y="279"/>
                  <a:pt x="680" y="279"/>
                </a:cubicBezTo>
                <a:cubicBezTo>
                  <a:pt x="674" y="279"/>
                  <a:pt x="669" y="274"/>
                  <a:pt x="669" y="268"/>
                </a:cubicBezTo>
                <a:cubicBezTo>
                  <a:pt x="669" y="262"/>
                  <a:pt x="674" y="257"/>
                  <a:pt x="680" y="257"/>
                </a:cubicBezTo>
                <a:cubicBezTo>
                  <a:pt x="687" y="257"/>
                  <a:pt x="691" y="262"/>
                  <a:pt x="691" y="268"/>
                </a:cubicBezTo>
                <a:close/>
                <a:moveTo>
                  <a:pt x="753" y="362"/>
                </a:moveTo>
                <a:cubicBezTo>
                  <a:pt x="746" y="384"/>
                  <a:pt x="730" y="399"/>
                  <a:pt x="708" y="406"/>
                </a:cubicBezTo>
                <a:cubicBezTo>
                  <a:pt x="705" y="407"/>
                  <a:pt x="704" y="407"/>
                  <a:pt x="702" y="405"/>
                </a:cubicBezTo>
                <a:cubicBezTo>
                  <a:pt x="698" y="399"/>
                  <a:pt x="694" y="394"/>
                  <a:pt x="690" y="389"/>
                </a:cubicBezTo>
                <a:cubicBezTo>
                  <a:pt x="688" y="387"/>
                  <a:pt x="687" y="384"/>
                  <a:pt x="687" y="381"/>
                </a:cubicBezTo>
                <a:cubicBezTo>
                  <a:pt x="687" y="351"/>
                  <a:pt x="688" y="321"/>
                  <a:pt x="688" y="291"/>
                </a:cubicBezTo>
                <a:cubicBezTo>
                  <a:pt x="698" y="288"/>
                  <a:pt x="705" y="279"/>
                  <a:pt x="705" y="268"/>
                </a:cubicBezTo>
                <a:cubicBezTo>
                  <a:pt x="705" y="260"/>
                  <a:pt x="701" y="253"/>
                  <a:pt x="696" y="249"/>
                </a:cubicBezTo>
                <a:cubicBezTo>
                  <a:pt x="689" y="243"/>
                  <a:pt x="680" y="241"/>
                  <a:pt x="671" y="245"/>
                </a:cubicBezTo>
                <a:cubicBezTo>
                  <a:pt x="670" y="245"/>
                  <a:pt x="667" y="245"/>
                  <a:pt x="666" y="244"/>
                </a:cubicBezTo>
                <a:cubicBezTo>
                  <a:pt x="652" y="236"/>
                  <a:pt x="639" y="227"/>
                  <a:pt x="625" y="218"/>
                </a:cubicBezTo>
                <a:cubicBezTo>
                  <a:pt x="622" y="216"/>
                  <a:pt x="621" y="214"/>
                  <a:pt x="621" y="210"/>
                </a:cubicBezTo>
                <a:cubicBezTo>
                  <a:pt x="621" y="195"/>
                  <a:pt x="621" y="179"/>
                  <a:pt x="621" y="164"/>
                </a:cubicBezTo>
                <a:cubicBezTo>
                  <a:pt x="621" y="159"/>
                  <a:pt x="621" y="154"/>
                  <a:pt x="621" y="149"/>
                </a:cubicBezTo>
                <a:cubicBezTo>
                  <a:pt x="621" y="149"/>
                  <a:pt x="621" y="140"/>
                  <a:pt x="621" y="130"/>
                </a:cubicBezTo>
                <a:cubicBezTo>
                  <a:pt x="621" y="130"/>
                  <a:pt x="621" y="129"/>
                  <a:pt x="621" y="129"/>
                </a:cubicBezTo>
                <a:cubicBezTo>
                  <a:pt x="621" y="129"/>
                  <a:pt x="621" y="129"/>
                  <a:pt x="621" y="129"/>
                </a:cubicBezTo>
                <a:cubicBezTo>
                  <a:pt x="622" y="114"/>
                  <a:pt x="622" y="94"/>
                  <a:pt x="622" y="92"/>
                </a:cubicBezTo>
                <a:cubicBezTo>
                  <a:pt x="629" y="96"/>
                  <a:pt x="647" y="106"/>
                  <a:pt x="657" y="113"/>
                </a:cubicBezTo>
                <a:cubicBezTo>
                  <a:pt x="662" y="116"/>
                  <a:pt x="666" y="119"/>
                  <a:pt x="670" y="123"/>
                </a:cubicBezTo>
                <a:cubicBezTo>
                  <a:pt x="679" y="131"/>
                  <a:pt x="687" y="141"/>
                  <a:pt x="693" y="152"/>
                </a:cubicBezTo>
                <a:cubicBezTo>
                  <a:pt x="698" y="164"/>
                  <a:pt x="699" y="176"/>
                  <a:pt x="694" y="188"/>
                </a:cubicBezTo>
                <a:cubicBezTo>
                  <a:pt x="698" y="190"/>
                  <a:pt x="702" y="191"/>
                  <a:pt x="706" y="194"/>
                </a:cubicBezTo>
                <a:cubicBezTo>
                  <a:pt x="718" y="201"/>
                  <a:pt x="726" y="212"/>
                  <a:pt x="733" y="224"/>
                </a:cubicBezTo>
                <a:cubicBezTo>
                  <a:pt x="746" y="245"/>
                  <a:pt x="751" y="267"/>
                  <a:pt x="745" y="292"/>
                </a:cubicBezTo>
                <a:cubicBezTo>
                  <a:pt x="744" y="294"/>
                  <a:pt x="745" y="296"/>
                  <a:pt x="746" y="298"/>
                </a:cubicBezTo>
                <a:cubicBezTo>
                  <a:pt x="761" y="318"/>
                  <a:pt x="761" y="340"/>
                  <a:pt x="753" y="362"/>
                </a:cubicBezTo>
                <a:close/>
              </a:path>
            </a:pathLst>
          </a:custGeom>
          <a:solidFill>
            <a:srgbClr val="9FC7C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282F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8"/>
          <p:cNvSpPr txBox="1"/>
          <p:nvPr/>
        </p:nvSpPr>
        <p:spPr>
          <a:xfrm>
            <a:off x="7766149" y="1939995"/>
            <a:ext cx="4245572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Reduced training time and resources provide improved performance on specific tasks or domains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wentieth Century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41" name="Google Shape;441;p8"/>
          <p:cNvSpPr/>
          <p:nvPr/>
        </p:nvSpPr>
        <p:spPr>
          <a:xfrm>
            <a:off x="7149863" y="2011658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42" name="Google Shape;442;p8"/>
          <p:cNvSpPr/>
          <p:nvPr/>
        </p:nvSpPr>
        <p:spPr>
          <a:xfrm>
            <a:off x="7149863" y="3317806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43" name="Google Shape;443;p8"/>
          <p:cNvSpPr/>
          <p:nvPr/>
        </p:nvSpPr>
        <p:spPr>
          <a:xfrm>
            <a:off x="7149863" y="4665344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44" name="Google Shape;444;p8"/>
          <p:cNvSpPr txBox="1"/>
          <p:nvPr/>
        </p:nvSpPr>
        <p:spPr>
          <a:xfrm>
            <a:off x="7759962" y="3266300"/>
            <a:ext cx="403041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Efficient and cost-effective way to train a model allows for transfer learning from pre-trained models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wentieth Century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45" name="Google Shape;445;p8"/>
          <p:cNvSpPr txBox="1"/>
          <p:nvPr/>
        </p:nvSpPr>
        <p:spPr>
          <a:xfrm>
            <a:off x="7759962" y="4589739"/>
            <a:ext cx="4432038" cy="1554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Can handle a wide range of natural language processing tasks that</a:t>
            </a:r>
            <a:r>
              <a:rPr b="1" lang="en-US" sz="20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r>
              <a:rPr b="1" i="0" lang="en-US" sz="20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rovides state-of-the-art performance on many NLP benchmarks.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wentieth Century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46" name="Google Shape;446;p8"/>
          <p:cNvSpPr/>
          <p:nvPr/>
        </p:nvSpPr>
        <p:spPr>
          <a:xfrm>
            <a:off x="2110444" y="5880098"/>
            <a:ext cx="3766861" cy="314021"/>
          </a:xfrm>
          <a:prstGeom prst="ellipse">
            <a:avLst/>
          </a:prstGeom>
          <a:solidFill>
            <a:schemeClr val="lt2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15bf1e2983_1_0"/>
          <p:cNvSpPr/>
          <p:nvPr/>
        </p:nvSpPr>
        <p:spPr>
          <a:xfrm>
            <a:off x="2110444" y="5880098"/>
            <a:ext cx="3766800" cy="314100"/>
          </a:xfrm>
          <a:prstGeom prst="ellipse">
            <a:avLst/>
          </a:prstGeom>
          <a:solidFill>
            <a:schemeClr val="lt2">
              <a:alpha val="2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g215bf1e2983_1_0"/>
          <p:cNvSpPr/>
          <p:nvPr/>
        </p:nvSpPr>
        <p:spPr>
          <a:xfrm>
            <a:off x="3651051" y="822901"/>
            <a:ext cx="5224800" cy="5212200"/>
          </a:xfrm>
          <a:prstGeom prst="ellipse">
            <a:avLst/>
          </a:prstGeom>
          <a:solidFill>
            <a:srgbClr val="83E3D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" name="Google Shape;453;g215bf1e2983_1_0"/>
          <p:cNvGrpSpPr/>
          <p:nvPr/>
        </p:nvGrpSpPr>
        <p:grpSpPr>
          <a:xfrm>
            <a:off x="4701873" y="297349"/>
            <a:ext cx="3308998" cy="3348419"/>
            <a:chOff x="3611776" y="414352"/>
            <a:chExt cx="2166000" cy="2166000"/>
          </a:xfrm>
        </p:grpSpPr>
        <p:sp>
          <p:nvSpPr>
            <p:cNvPr id="454" name="Google Shape;454;g215bf1e2983_1_0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g215bf1e2983_1_0"/>
            <p:cNvSpPr txBox="1"/>
            <p:nvPr/>
          </p:nvSpPr>
          <p:spPr>
            <a:xfrm>
              <a:off x="3967546" y="1027503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Collection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r>
                <a:rPr lang="en-US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56" name="Google Shape;456;g215bf1e2983_1_0"/>
          <p:cNvGrpSpPr/>
          <p:nvPr/>
        </p:nvGrpSpPr>
        <p:grpSpPr>
          <a:xfrm>
            <a:off x="6175875" y="3007794"/>
            <a:ext cx="3308998" cy="3348419"/>
            <a:chOff x="4562258" y="2032864"/>
            <a:chExt cx="2166000" cy="2166000"/>
          </a:xfrm>
        </p:grpSpPr>
        <p:sp>
          <p:nvSpPr>
            <p:cNvPr id="457" name="Google Shape;457;g215bf1e2983_1_0"/>
            <p:cNvSpPr/>
            <p:nvPr/>
          </p:nvSpPr>
          <p:spPr>
            <a:xfrm>
              <a:off x="4562258" y="2032864"/>
              <a:ext cx="2166000" cy="2166000"/>
            </a:xfrm>
            <a:prstGeom prst="ellipse">
              <a:avLst/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g215bf1e2983_1_0"/>
            <p:cNvSpPr txBox="1"/>
            <p:nvPr/>
          </p:nvSpPr>
          <p:spPr>
            <a:xfrm>
              <a:off x="4878994" y="2834731"/>
              <a:ext cx="17745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NLP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Topic modelling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Sentiment analysis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using Fine-Tuned GPT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59" name="Google Shape;459;g215bf1e2983_1_0"/>
          <p:cNvGrpSpPr/>
          <p:nvPr/>
        </p:nvGrpSpPr>
        <p:grpSpPr>
          <a:xfrm>
            <a:off x="3275598" y="3007771"/>
            <a:ext cx="3308998" cy="3348419"/>
            <a:chOff x="2702876" y="2032864"/>
            <a:chExt cx="2166000" cy="2166000"/>
          </a:xfrm>
        </p:grpSpPr>
        <p:sp>
          <p:nvSpPr>
            <p:cNvPr id="460" name="Google Shape;460;g215bf1e2983_1_0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g215bf1e2983_1_0"/>
            <p:cNvSpPr txBox="1"/>
            <p:nvPr/>
          </p:nvSpPr>
          <p:spPr>
            <a:xfrm>
              <a:off x="2855281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PRICE FORECASTING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Time-series Regression of sentiment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62" name="Google Shape;462;g215bf1e2983_1_0"/>
          <p:cNvSpPr/>
          <p:nvPr/>
        </p:nvSpPr>
        <p:spPr>
          <a:xfrm>
            <a:off x="5446240" y="2594988"/>
            <a:ext cx="1634400" cy="1634400"/>
          </a:xfrm>
          <a:prstGeom prst="ellipse">
            <a:avLst/>
          </a:prstGeom>
          <a:solidFill>
            <a:srgbClr val="83E3D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63" name="Google Shape;463;g215bf1e2983_1_0"/>
          <p:cNvSpPr txBox="1"/>
          <p:nvPr/>
        </p:nvSpPr>
        <p:spPr>
          <a:xfrm>
            <a:off x="5692750" y="3228900"/>
            <a:ext cx="11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BITCOIN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2023-03-03T01:22:37Z</dcterms:created>
  <dc:creator>Sudheendra Rao 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