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5" d="100"/>
          <a:sy n="65" d="100"/>
        </p:scale>
        <p:origin x="13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817E-0EE4-4655-A6B7-7144B5BD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6A84-D08D-47E6-8E1A-5715546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30E90-6215-4F0A-BB54-3E0F80D0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CA791-1E67-4199-940A-1337934D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8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5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25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bww9tz" TargetMode="External"/><Relationship Id="rId2" Type="http://schemas.openxmlformats.org/officeDocument/2006/relationships/hyperlink" Target="https://doi.org/dxh5k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Parameter set No. 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1,708.5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280.0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2,217.85</a:t>
                      </a:r>
                      <a:r>
                        <a:rPr baseline="30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1,000.0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2,600.0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k_elev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2e+07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4,074.0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4,074.0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6.476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636.2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636.2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I_gz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4,525.0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74,980.0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</a:t>
            </a:r>
          </a:p>
          <a:p>
            <a:pPr marL="1270000" lvl="0" indent="0">
              <a:buNone/>
            </a:pPr>
            <a:r>
              <a:rPr sz="2000"/>
              <a:t>California Department of Transportation (2019)</a:t>
            </a:r>
          </a:p>
          <a:p>
            <a:pPr marL="0" lvl="0" indent="0">
              <a:buNone/>
            </a:pPr>
            <a:r>
              <a:rPr b="1"/>
              <a:t>2</a:t>
            </a:r>
          </a:p>
          <a:p>
            <a:pPr marL="1270000" lvl="0" indent="0">
              <a:buNone/>
            </a:pPr>
            <a:r>
              <a:rPr sz="2000"/>
              <a:t>Mosquera, Smyth, and Betti (2012)</a:t>
            </a:r>
          </a:p>
          <a:p>
            <a:pPr marL="0" lvl="0" indent="0">
              <a:buNone/>
            </a:pPr>
            <a:r>
              <a:rPr b="1"/>
              <a:t>3</a:t>
            </a:r>
          </a:p>
          <a:p>
            <a:pPr marL="1270000" lvl="0" indent="0">
              <a:buNone/>
            </a:pPr>
            <a:r>
              <a:rPr sz="2000"/>
              <a:t>Levine and Scott (1989)</a:t>
            </a:r>
          </a:p>
          <a:p>
            <a:pPr marL="0" lvl="0" indent="0">
              <a:buNone/>
            </a:pPr>
            <a:r>
              <a:rPr b="1"/>
              <a:t>4</a:t>
            </a:r>
          </a:p>
          <a:p>
            <a:pPr marL="1270000" lvl="0" indent="0">
              <a:buNone/>
            </a:pPr>
            <a:r>
              <a:rPr sz="2000"/>
              <a:t>California Department of Transportation (1971)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Parameter set No. 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1,708.5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280.0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2,217.85</a:t>
                      </a:r>
                      <a:r>
                        <a:rPr baseline="30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1,000.0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2,600.0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k_elev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2e+07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4,074.0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4,074.0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6.476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636.2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636.2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I_gz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4,525.0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74,980.0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</a:t>
            </a:r>
          </a:p>
          <a:p>
            <a:pPr marL="1270000" lvl="0" indent="0">
              <a:buNone/>
            </a:pPr>
            <a:r>
              <a:rPr sz="2000"/>
              <a:t>California Department of Transportation (2019)</a:t>
            </a:r>
          </a:p>
          <a:p>
            <a:pPr marL="0" lvl="0" indent="0">
              <a:buNone/>
            </a:pPr>
            <a:r>
              <a:rPr b="1"/>
              <a:t>2</a:t>
            </a:r>
          </a:p>
          <a:p>
            <a:pPr marL="1270000" lvl="0" indent="0">
              <a:buNone/>
            </a:pPr>
            <a:r>
              <a:rPr sz="2000"/>
              <a:t>Mosquera, Smyth, and Betti (2012)</a:t>
            </a:r>
          </a:p>
          <a:p>
            <a:pPr marL="0" lvl="0" indent="0">
              <a:buNone/>
            </a:pPr>
            <a:r>
              <a:rPr b="1"/>
              <a:t>3</a:t>
            </a:r>
          </a:p>
          <a:p>
            <a:pPr marL="1270000" lvl="0" indent="0">
              <a:buNone/>
            </a:pPr>
            <a:r>
              <a:rPr sz="2000"/>
              <a:t>Levine and Scott (1989)</a:t>
            </a:r>
          </a:p>
          <a:p>
            <a:pPr marL="0" lvl="0" indent="0">
              <a:buNone/>
            </a:pPr>
            <a:r>
              <a:rPr b="1"/>
              <a:t>4</a:t>
            </a:r>
          </a:p>
          <a:p>
            <a:pPr marL="1270000" lvl="0" indent="0">
              <a:buNone/>
            </a:pPr>
            <a:r>
              <a:rPr sz="2000"/>
              <a:t>California Department of Transportation (1971)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Parameter set No. 3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1,708.5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280.0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2,217.85</a:t>
                      </a:r>
                      <a:r>
                        <a:rPr baseline="30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1,000.0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2,600.0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k_elev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3.1748e+05</a:t>
                      </a:r>
                      <a:r>
                        <a:rPr baseline="30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4,074.0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4,074.0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6.476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636.2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636.2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I_gz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4,525.0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74,980.0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</a:t>
            </a:r>
          </a:p>
          <a:p>
            <a:pPr marL="1270000" lvl="0" indent="0">
              <a:buNone/>
            </a:pPr>
            <a:r>
              <a:rPr sz="2000"/>
              <a:t>California Department of Transportation (2019)</a:t>
            </a:r>
          </a:p>
          <a:p>
            <a:pPr marL="0" lvl="0" indent="0">
              <a:buNone/>
            </a:pPr>
            <a:r>
              <a:rPr b="1"/>
              <a:t>2</a:t>
            </a:r>
          </a:p>
          <a:p>
            <a:pPr marL="1270000" lvl="0" indent="0">
              <a:buNone/>
            </a:pPr>
            <a:r>
              <a:rPr sz="2000"/>
              <a:t>Mosquera, Smyth, and Betti (2012)</a:t>
            </a:r>
          </a:p>
          <a:p>
            <a:pPr marL="0" lvl="0" indent="0">
              <a:buNone/>
            </a:pPr>
            <a:r>
              <a:rPr b="1"/>
              <a:t>3</a:t>
            </a:r>
          </a:p>
          <a:p>
            <a:pPr marL="1270000" lvl="0" indent="0">
              <a:buNone/>
            </a:pPr>
            <a:r>
              <a:rPr sz="2000"/>
              <a:t>Levine and Scott (1989)</a:t>
            </a:r>
          </a:p>
          <a:p>
            <a:pPr marL="0" lvl="0" indent="0">
              <a:buNone/>
            </a:pPr>
            <a:r>
              <a:rPr b="1"/>
              <a:t>4</a:t>
            </a:r>
          </a:p>
          <a:p>
            <a:pPr marL="1270000" lvl="0" indent="0">
              <a:buNone/>
            </a:pPr>
            <a:r>
              <a:rPr sz="2000"/>
              <a:t>California Department of Transportation (1971)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Parameter set No. 4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1,708.5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280.0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2,217.85</a:t>
                      </a:r>
                      <a:r>
                        <a:rPr baseline="30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1,000.0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2,600.0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k_elev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2e+07</a:t>
                      </a:r>
                      <a:r>
                        <a:rPr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4,074.0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4,074.0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6.476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636.2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636.2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I_gz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4,525.0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I_gy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74,980.0</a:t>
                      </a:r>
                      <a:r>
                        <a:rPr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</a:t>
            </a:r>
          </a:p>
          <a:p>
            <a:pPr marL="1270000" lvl="0" indent="0">
              <a:buNone/>
            </a:pPr>
            <a:r>
              <a:rPr sz="2000"/>
              <a:t>California Department of Transportation (2019)</a:t>
            </a:r>
          </a:p>
          <a:p>
            <a:pPr marL="0" lvl="0" indent="0">
              <a:buNone/>
            </a:pPr>
            <a:r>
              <a:rPr b="1"/>
              <a:t>2</a:t>
            </a:r>
          </a:p>
          <a:p>
            <a:pPr marL="1270000" lvl="0" indent="0">
              <a:buNone/>
            </a:pPr>
            <a:r>
              <a:rPr sz="2000"/>
              <a:t>Mosquera, Smyth, and Betti (2012)</a:t>
            </a:r>
          </a:p>
          <a:p>
            <a:pPr marL="0" lvl="0" indent="0">
              <a:buNone/>
            </a:pPr>
            <a:r>
              <a:rPr b="1"/>
              <a:t>3</a:t>
            </a:r>
          </a:p>
          <a:p>
            <a:pPr marL="1270000" lvl="0" indent="0">
              <a:buNone/>
            </a:pPr>
            <a:r>
              <a:rPr sz="2000"/>
              <a:t>Levine and Scott (1989)</a:t>
            </a:r>
          </a:p>
          <a:p>
            <a:pPr marL="0" lvl="0" indent="0">
              <a:buNone/>
            </a:pPr>
            <a:r>
              <a:rPr b="1"/>
              <a:t>4</a:t>
            </a:r>
          </a:p>
          <a:p>
            <a:pPr marL="1270000" lvl="0" indent="0">
              <a:buNone/>
            </a:pPr>
            <a:r>
              <a:rPr sz="2000"/>
              <a:t>California Department of Transportation (1971)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California Department of Transportation. 1971. “Meloland Road Overcrossing – As-Built Plans.”</a:t>
            </a:r>
          </a:p>
          <a:p>
            <a:pPr marL="0" lvl="0" indent="0">
              <a:buNone/>
            </a:pPr>
            <a:r>
              <a:t>———. 2019. “Seismic Design Criteria Version 2.0,” 250.</a:t>
            </a:r>
          </a:p>
          <a:p>
            <a:pPr marL="0" lvl="0" indent="0">
              <a:buNone/>
            </a:pPr>
            <a:r>
              <a:t>Levine, Marie B., and Ronald F. Scott. 1989. “Dynamic Response Verification of Simplified Bridge‐Foundation Model.” </a:t>
            </a:r>
            <a:r>
              <a:rPr i="1"/>
              <a:t>Journal of Geotechnical Engineering</a:t>
            </a:r>
            <a:r>
              <a:t> 115 (2): 246–60. </a:t>
            </a:r>
            <a:r>
              <a:rPr>
                <a:hlinkClick r:id="rId2"/>
              </a:rPr>
              <a:t>https://doi.org/dxh5kd</a:t>
            </a:r>
            <a:r>
              <a:t>.</a:t>
            </a:r>
          </a:p>
          <a:p>
            <a:pPr marL="0" lvl="0" indent="0">
              <a:buNone/>
            </a:pPr>
            <a:r>
              <a:t>Mosquera, Virginia, Andrew W. Smyth, and Raimondo Betti. 2012. “Rapid Evaluation and Damage Assessment of Instrumented Highway Bridges: DAMAGE ASSESSMENT OF INSTRUMENTED HIGHWAY BRIDGES.” </a:t>
            </a:r>
            <a:r>
              <a:rPr i="1"/>
              <a:t>Earthquake Engineering &amp; Structural Dynamics</a:t>
            </a:r>
            <a:r>
              <a:t> 41 (4): 755–74. </a:t>
            </a:r>
            <a:r>
              <a:rPr>
                <a:hlinkClick r:id="rId3"/>
              </a:rPr>
              <a:t>https://doi.org/bww9tz</a:t>
            </a:r>
            <a: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662</Words>
  <Application>Microsoft Office PowerPoint</Application>
  <PresentationFormat>On-screen Show (4:3)</PresentationFormat>
  <Paragraphs>265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Parameter set No. 1</vt:lpstr>
      <vt:lpstr>PowerPoint Presentation</vt:lpstr>
      <vt:lpstr>Parameter set No. 2</vt:lpstr>
      <vt:lpstr>PowerPoint Presentation</vt:lpstr>
      <vt:lpstr>Parameter set No. 3</vt:lpstr>
      <vt:lpstr>PowerPoint Presentation</vt:lpstr>
      <vt:lpstr>Parameter set No. 4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set No. 1</dc:title>
  <dc:creator>Claudio Perez</dc:creator>
  <cp:keywords/>
  <cp:lastModifiedBy>Claudio Perez</cp:lastModifiedBy>
  <cp:revision>2</cp:revision>
  <dcterms:created xsi:type="dcterms:W3CDTF">2021-08-23T00:45:47Z</dcterms:created>
  <dcterms:modified xsi:type="dcterms:W3CDTF">2021-08-23T00:51:38Z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references/brace.bib</vt:lpwstr>
  </property>
</Properties>
</file>