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1996" r:id="rId6"/>
    <p:sldId id="2000" r:id="rId7"/>
    <p:sldId id="1997" r:id="rId8"/>
    <p:sldId id="1998" r:id="rId9"/>
    <p:sldId id="1999" r:id="rId10"/>
    <p:sldId id="259" r:id="rId11"/>
    <p:sldId id="277" r:id="rId12"/>
    <p:sldId id="278" r:id="rId13"/>
    <p:sldId id="275" r:id="rId14"/>
    <p:sldId id="276" r:id="rId15"/>
    <p:sldId id="1993" r:id="rId16"/>
    <p:sldId id="1994" r:id="rId17"/>
    <p:sldId id="1985" r:id="rId18"/>
    <p:sldId id="1992" r:id="rId19"/>
    <p:sldId id="1995" r:id="rId20"/>
    <p:sldId id="1990" r:id="rId21"/>
    <p:sldId id="1991" r:id="rId22"/>
    <p:sldId id="1987" r:id="rId23"/>
    <p:sldId id="19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BF34B-2D01-4F9A-BBB4-25731F25CF93}">
          <p14:sldIdLst>
            <p14:sldId id="256"/>
            <p14:sldId id="279"/>
            <p14:sldId id="257"/>
            <p14:sldId id="258"/>
            <p14:sldId id="1996"/>
            <p14:sldId id="2000"/>
            <p14:sldId id="1997"/>
            <p14:sldId id="1998"/>
            <p14:sldId id="1999"/>
            <p14:sldId id="259"/>
            <p14:sldId id="277"/>
            <p14:sldId id="278"/>
            <p14:sldId id="275"/>
            <p14:sldId id="276"/>
          </p14:sldIdLst>
        </p14:section>
        <p14:section name="notebook" id="{8A0797B4-BF55-48A0-927E-1281E57616AF}">
          <p14:sldIdLst>
            <p14:sldId id="1993"/>
            <p14:sldId id="1994"/>
          </p14:sldIdLst>
        </p14:section>
        <p14:section name="predictors" id="{40830C35-13BD-4756-BD05-084E0C59A201}">
          <p14:sldIdLst>
            <p14:sldId id="1985"/>
            <p14:sldId id="1992"/>
            <p14:sldId id="1995"/>
            <p14:sldId id="1990"/>
            <p14:sldId id="1991"/>
            <p14:sldId id="1987"/>
            <p14:sldId id="19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76E"/>
    <a:srgbClr val="EB9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1947" y="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10" Type="http://schemas.openxmlformats.org/officeDocument/2006/relationships/image" Target="../media/image180.png"/><Relationship Id="rId4" Type="http://schemas.openxmlformats.org/officeDocument/2006/relationships/image" Target="../media/image121.png"/><Relationship Id="rId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1.png"/><Relationship Id="rId7" Type="http://schemas.openxmlformats.org/officeDocument/2006/relationships/image" Target="../media/image38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925A1-EA95-1014-151B-3A002E52E42E}"/>
              </a:ext>
            </a:extLst>
          </p:cNvPr>
          <p:cNvSpPr/>
          <p:nvPr/>
        </p:nvSpPr>
        <p:spPr>
          <a:xfrm>
            <a:off x="4010797" y="1079742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6C136-DE17-C619-D7E4-3B09B1558007}"/>
              </a:ext>
            </a:extLst>
          </p:cNvPr>
          <p:cNvGrpSpPr/>
          <p:nvPr/>
        </p:nvGrpSpPr>
        <p:grpSpPr>
          <a:xfrm>
            <a:off x="4558120" y="1488721"/>
            <a:ext cx="2562954" cy="2839643"/>
            <a:chOff x="5824415" y="2469805"/>
            <a:chExt cx="2562954" cy="2839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01C91-E4A5-670D-9CB1-0DCF86C29769}"/>
                </a:ext>
              </a:extLst>
            </p:cNvPr>
            <p:cNvSpPr/>
            <p:nvPr/>
          </p:nvSpPr>
          <p:spPr>
            <a:xfrm>
              <a:off x="5824415" y="4516006"/>
              <a:ext cx="2054609" cy="5369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ACECA0-31D0-7276-CD05-B7CD31821D0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15" y="4526634"/>
              <a:ext cx="2054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/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273B70-5814-0E09-62B5-7A231819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720" y="3075970"/>
              <a:ext cx="0" cy="1450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/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/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/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6B9AAB-5D13-CC95-9B36-04FF29226FBD}"/>
                </a:ext>
              </a:extLst>
            </p:cNvPr>
            <p:cNvGrpSpPr/>
            <p:nvPr/>
          </p:nvGrpSpPr>
          <p:grpSpPr>
            <a:xfrm>
              <a:off x="6851718" y="4834793"/>
              <a:ext cx="276063" cy="428236"/>
              <a:chOff x="8305941" y="1353619"/>
              <a:chExt cx="1505107" cy="31303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B0A6A-9E1E-5F1E-E39E-0D68AE77A9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5446" y="1511821"/>
                <a:ext cx="14956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64C4E8-E52A-A914-7358-DAEED1B5B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B5D8B-85D8-900B-4DCA-B802039DCFB0}"/>
                </a:ext>
              </a:extLst>
            </p:cNvPr>
            <p:cNvGrpSpPr/>
            <p:nvPr/>
          </p:nvGrpSpPr>
          <p:grpSpPr>
            <a:xfrm>
              <a:off x="7139648" y="2640737"/>
              <a:ext cx="257387" cy="264299"/>
              <a:chOff x="8305941" y="1473456"/>
              <a:chExt cx="933868" cy="19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4BF101-8134-75AE-8E8B-0202D2F69A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45A0C4-42BC-AFC6-2C17-71F0BA5511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50E5EB-1A54-F2F0-9C5D-0E18DA07F818}"/>
                </a:ext>
              </a:extLst>
            </p:cNvPr>
            <p:cNvGrpSpPr/>
            <p:nvPr/>
          </p:nvGrpSpPr>
          <p:grpSpPr>
            <a:xfrm>
              <a:off x="7136918" y="3626606"/>
              <a:ext cx="257387" cy="264299"/>
              <a:chOff x="8305941" y="1473456"/>
              <a:chExt cx="933868" cy="19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9EDC1E-A778-AD65-2D3F-B3D58256DF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3A17DF-84DD-8695-14FA-65E4B2ABCD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/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/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blipFill>
                  <a:blip r:embed="rId7"/>
                  <a:stretch>
                    <a:fillRect b="-468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/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3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B08E06-EC38-A910-F4B3-6D563BA9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89" y="2030402"/>
            <a:ext cx="6467522" cy="2809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E6B600-EDE3-8011-909B-6892BF2DBD82}"/>
              </a:ext>
            </a:extLst>
          </p:cNvPr>
          <p:cNvSpPr/>
          <p:nvPr/>
        </p:nvSpPr>
        <p:spPr>
          <a:xfrm>
            <a:off x="4381500" y="2282825"/>
            <a:ext cx="479425" cy="450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5246-99F2-FD4B-4E1C-5EE0B47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40" y="1681149"/>
            <a:ext cx="6086520" cy="34957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F00E7B-4C7F-81B5-9C0F-AAFC1BE56E43}"/>
              </a:ext>
            </a:extLst>
          </p:cNvPr>
          <p:cNvCxnSpPr/>
          <p:nvPr/>
        </p:nvCxnSpPr>
        <p:spPr>
          <a:xfrm flipH="1" flipV="1">
            <a:off x="6638925" y="3162300"/>
            <a:ext cx="881063" cy="66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4819665-5649-E38B-9C84-593CC6D0A188}"/>
              </a:ext>
            </a:extLst>
          </p:cNvPr>
          <p:cNvSpPr/>
          <p:nvPr/>
        </p:nvSpPr>
        <p:spPr>
          <a:xfrm>
            <a:off x="857907" y="62495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829CF-5215-98C8-BFA6-4D5AD6655192}"/>
              </a:ext>
            </a:extLst>
          </p:cNvPr>
          <p:cNvSpPr/>
          <p:nvPr/>
        </p:nvSpPr>
        <p:spPr>
          <a:xfrm>
            <a:off x="546100" y="927099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/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7D08D-04A0-7676-5BDE-248BBCCD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8" y="2755245"/>
            <a:ext cx="1166428" cy="123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4EB0-6CD7-7812-EE0E-D9F24DC88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93" y="1063166"/>
            <a:ext cx="1130596" cy="138579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3872E4-1447-3FE3-66FE-95B64CA74FFA}"/>
              </a:ext>
            </a:extLst>
          </p:cNvPr>
          <p:cNvSpPr/>
          <p:nvPr/>
        </p:nvSpPr>
        <p:spPr>
          <a:xfrm>
            <a:off x="2669778" y="2448961"/>
            <a:ext cx="1130596" cy="1667829"/>
          </a:xfrm>
          <a:custGeom>
            <a:avLst/>
            <a:gdLst>
              <a:gd name="connsiteX0" fmla="*/ 0 w 1204686"/>
              <a:gd name="connsiteY0" fmla="*/ 841829 h 870857"/>
              <a:gd name="connsiteX1" fmla="*/ 0 w 1204686"/>
              <a:gd name="connsiteY1" fmla="*/ 0 h 870857"/>
              <a:gd name="connsiteX2" fmla="*/ 1204686 w 1204686"/>
              <a:gd name="connsiteY2" fmla="*/ 0 h 870857"/>
              <a:gd name="connsiteX3" fmla="*/ 1204686 w 1204686"/>
              <a:gd name="connsiteY3" fmla="*/ 870857 h 870857"/>
              <a:gd name="connsiteX0" fmla="*/ 0 w 1204686"/>
              <a:gd name="connsiteY0" fmla="*/ 841829 h 841829"/>
              <a:gd name="connsiteX1" fmla="*/ 0 w 1204686"/>
              <a:gd name="connsiteY1" fmla="*/ 0 h 841829"/>
              <a:gd name="connsiteX2" fmla="*/ 1204686 w 1204686"/>
              <a:gd name="connsiteY2" fmla="*/ 0 h 841829"/>
              <a:gd name="connsiteX3" fmla="*/ 1204686 w 1204686"/>
              <a:gd name="connsiteY3" fmla="*/ 8363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686" h="841829">
                <a:moveTo>
                  <a:pt x="0" y="841829"/>
                </a:moveTo>
                <a:lnTo>
                  <a:pt x="0" y="0"/>
                </a:lnTo>
                <a:lnTo>
                  <a:pt x="1204686" y="0"/>
                </a:lnTo>
                <a:lnTo>
                  <a:pt x="1204686" y="83632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4CF2A-348C-DE1E-FB71-0C93967FAC39}"/>
              </a:ext>
            </a:extLst>
          </p:cNvPr>
          <p:cNvCxnSpPr/>
          <p:nvPr/>
        </p:nvCxnSpPr>
        <p:spPr>
          <a:xfrm flipV="1">
            <a:off x="1439454" y="1800633"/>
            <a:ext cx="3253740" cy="1461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F9A4DC6-1524-49BA-0288-9B51F542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507266"/>
            <a:ext cx="248896" cy="236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2C215C-396F-7584-446A-799AFC935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791240"/>
            <a:ext cx="248896" cy="23611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5DADAD-8136-3DE3-54CE-AF3C7D24C4C6}"/>
              </a:ext>
            </a:extLst>
          </p:cNvPr>
          <p:cNvCxnSpPr>
            <a:cxnSpLocks/>
          </p:cNvCxnSpPr>
          <p:nvPr/>
        </p:nvCxnSpPr>
        <p:spPr>
          <a:xfrm>
            <a:off x="2519590" y="340632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3C443D-1583-2F26-5AE5-684E0CFDADD2}"/>
              </a:ext>
            </a:extLst>
          </p:cNvPr>
          <p:cNvCxnSpPr>
            <a:cxnSpLocks/>
          </p:cNvCxnSpPr>
          <p:nvPr/>
        </p:nvCxnSpPr>
        <p:spPr>
          <a:xfrm>
            <a:off x="3654310" y="341267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B7F6D1-C367-F4F4-945D-0AFA7C93E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507266"/>
            <a:ext cx="248896" cy="2361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BBEDC4-75FC-BFBF-AED0-78A85647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791240"/>
            <a:ext cx="248896" cy="2361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C10438-64F7-C36F-AFE0-FFEBFD89029E}"/>
              </a:ext>
            </a:extLst>
          </p:cNvPr>
          <p:cNvSpPr txBox="1"/>
          <p:nvPr/>
        </p:nvSpPr>
        <p:spPr>
          <a:xfrm>
            <a:off x="1411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 Predictors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D7940-67DE-435D-280A-BF87C0F71FAD}"/>
              </a:ext>
            </a:extLst>
          </p:cNvPr>
          <p:cNvSpPr txBox="1"/>
          <p:nvPr/>
        </p:nvSpPr>
        <p:spPr>
          <a:xfrm>
            <a:off x="7507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 Predictors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0DF-AD3F-2F86-D711-EFDE1F0BCCBA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D2AC0D-FEAA-ADBF-7CFB-054AFFFB27C5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0AB37E-276F-4A08-9723-8883D49A0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70FB4-B7E6-C2A3-E243-CD7BDE61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6C6BF-35E2-3331-0119-624C7298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32E5ED-5097-3924-BE76-0E7F23661680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8BF52-32B1-F46D-461C-2F5E1219F7B7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1E868E-25FA-9F0D-7C51-5726EA36BEF1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63162-8AAE-A90D-5134-4916F4E30ED9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55" y="1047329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1447" y="808369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4539" y="2922951"/>
            <a:ext cx="2379331" cy="1205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7D26B6-104C-6FB8-DABC-0CBF5B2DDE8A}"/>
              </a:ext>
            </a:extLst>
          </p:cNvPr>
          <p:cNvSpPr txBox="1"/>
          <p:nvPr/>
        </p:nvSpPr>
        <p:spPr>
          <a:xfrm>
            <a:off x="5826816" y="958814"/>
            <a:ext cx="612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rgbClr val="3D576E"/>
                </a:solidFill>
                <a:latin typeface="Bodoni MT" panose="02070603080606020203" pitchFamily="18" charset="0"/>
              </a:rPr>
              <a:t>mdof</a:t>
            </a:r>
          </a:p>
        </p:txBody>
      </p:sp>
    </p:spTree>
    <p:extLst>
      <p:ext uri="{BB962C8B-B14F-4D97-AF65-F5344CB8AC3E}">
        <p14:creationId xmlns:p14="http://schemas.microsoft.com/office/powerpoint/2010/main" val="33246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CC9F71-0590-4C83-F7BB-CB60B87BECBB}"/>
              </a:ext>
            </a:extLst>
          </p:cNvPr>
          <p:cNvSpPr/>
          <p:nvPr/>
        </p:nvSpPr>
        <p:spPr>
          <a:xfrm>
            <a:off x="894104" y="457155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6F3C5C-3656-4EEC-C3FD-90FC267E9B4A}"/>
              </a:ext>
            </a:extLst>
          </p:cNvPr>
          <p:cNvGrpSpPr/>
          <p:nvPr/>
        </p:nvGrpSpPr>
        <p:grpSpPr>
          <a:xfrm>
            <a:off x="1720849" y="1576121"/>
            <a:ext cx="2029939" cy="1516329"/>
            <a:chOff x="1720849" y="1576121"/>
            <a:chExt cx="2029939" cy="1516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720849" y="1576121"/>
              <a:ext cx="539496" cy="151632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0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2486597-5B5C-3CDB-C56C-015303A93F7C}"/>
              </a:ext>
            </a:extLst>
          </p:cNvPr>
          <p:cNvGrpSpPr/>
          <p:nvPr/>
        </p:nvGrpSpPr>
        <p:grpSpPr>
          <a:xfrm>
            <a:off x="6096000" y="-1097466"/>
            <a:ext cx="7520945" cy="2751174"/>
            <a:chOff x="650643" y="1889774"/>
            <a:chExt cx="10124092" cy="370341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615DB44-CDF9-5582-C7E9-1F164BF8DDA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DBC96D7-6369-0460-740E-453AE174D70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DE8E4EB-8B06-D934-E4C2-F3F0C125F2CA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25E882E-8BFC-336E-B253-E95ED3C6D626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B1AD803-58AC-7215-F8CC-A15BD4EDCC75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5329C72-67DB-BD77-CDD3-EDD434618237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281B751-7939-5D3D-043F-5AEC16420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473E8B-B89D-8A92-A833-BFEC6311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5A6D940-AC6F-E917-9500-304C7CBA8314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B5924E-F365-0C34-C3D7-290E5434242D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CBB6EFD-54CC-A13F-EFF5-1A29EBE63BDF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972AAB-1D8F-EC30-265B-B951B73BA47A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30E7443-E2C2-46E8-8416-C39D27057445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EB900E0-746C-977C-4B3D-39C2FBFFA480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1AF9759-37ED-AE21-C21D-0B7ACBC00FCF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1E6EBAB-0C3A-9652-53FD-0944EE69EE55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3CD236-284A-3B0D-E480-F6088D3DF53E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A1942EC-591B-4D29-C190-0CAFDD26FDA0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CA6B72-D62C-F70E-010F-F9C5D86F0638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3D91A4B-934F-3336-B8ED-5AB8FCBB59ED}"/>
              </a:ext>
            </a:extLst>
          </p:cNvPr>
          <p:cNvGrpSpPr/>
          <p:nvPr/>
        </p:nvGrpSpPr>
        <p:grpSpPr>
          <a:xfrm>
            <a:off x="7171400" y="2994712"/>
            <a:ext cx="860647" cy="4358587"/>
            <a:chOff x="2915936" y="2155829"/>
            <a:chExt cx="748529" cy="409082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C073173-C449-1652-CF5B-2EE2FA907C9C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BE63741-B586-8E2A-768E-C9534EEA0078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0F4A9D-25CE-8BE3-D666-D4EC78ED58C2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5C31DE2-00E0-37BA-5A1B-4E811067D1CD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6967630-B6BE-1B36-6D2C-C8D3D64E9B98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7C6CD7D-F7E5-8C3F-FBD7-C4B97A60A73A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1A3B8F5-AC2E-8CBB-5CC0-460C25724E5A}"/>
              </a:ext>
            </a:extLst>
          </p:cNvPr>
          <p:cNvGrpSpPr/>
          <p:nvPr/>
        </p:nvGrpSpPr>
        <p:grpSpPr>
          <a:xfrm>
            <a:off x="1489847" y="2858074"/>
            <a:ext cx="860647" cy="4358587"/>
            <a:chOff x="2915936" y="2155829"/>
            <a:chExt cx="748529" cy="409082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482C00-716E-A694-78C0-1D67DDEE22FF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F7B18F-E780-A502-6A6B-5F981EFDC474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2497A4C-4117-100C-8142-66AC4781B24F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BD79FF9-3935-148B-56E9-8E13AD7F5026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5B32433-6D5B-C84F-F0CA-5A4D0971865B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7C69FA1-A4BE-97D1-3D57-7F9431BC3F2F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6C46FD4-9D59-72FC-7895-9970E82B8624}"/>
              </a:ext>
            </a:extLst>
          </p:cNvPr>
          <p:cNvGrpSpPr/>
          <p:nvPr/>
        </p:nvGrpSpPr>
        <p:grpSpPr>
          <a:xfrm>
            <a:off x="1314404" y="1646092"/>
            <a:ext cx="6242466" cy="1223186"/>
            <a:chOff x="2782398" y="1890790"/>
            <a:chExt cx="5429250" cy="82391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3D7AEC7-2C58-0242-C96F-1C7C28BBF56A}"/>
                </a:ext>
              </a:extLst>
            </p:cNvPr>
            <p:cNvSpPr/>
            <p:nvPr/>
          </p:nvSpPr>
          <p:spPr>
            <a:xfrm>
              <a:off x="2922377" y="1890790"/>
              <a:ext cx="406128" cy="296481"/>
            </a:xfrm>
            <a:custGeom>
              <a:avLst/>
              <a:gdLst>
                <a:gd name="connsiteX0" fmla="*/ 0 w 414338"/>
                <a:gd name="connsiteY0" fmla="*/ 285750 h 285750"/>
                <a:gd name="connsiteX1" fmla="*/ 300038 w 414338"/>
                <a:gd name="connsiteY1" fmla="*/ 47625 h 285750"/>
                <a:gd name="connsiteX2" fmla="*/ 414338 w 414338"/>
                <a:gd name="connsiteY2" fmla="*/ 0 h 285750"/>
                <a:gd name="connsiteX3" fmla="*/ 104775 w 414338"/>
                <a:gd name="connsiteY3" fmla="*/ 252412 h 285750"/>
                <a:gd name="connsiteX4" fmla="*/ 0 w 414338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38" h="285750">
                  <a:moveTo>
                    <a:pt x="0" y="285750"/>
                  </a:moveTo>
                  <a:lnTo>
                    <a:pt x="300038" y="47625"/>
                  </a:lnTo>
                  <a:lnTo>
                    <a:pt x="414338" y="0"/>
                  </a:lnTo>
                  <a:lnTo>
                    <a:pt x="104775" y="252412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B6502CE-BFAA-A59D-8F5D-378C449384C2}"/>
                </a:ext>
              </a:extLst>
            </p:cNvPr>
            <p:cNvSpPr/>
            <p:nvPr/>
          </p:nvSpPr>
          <p:spPr>
            <a:xfrm>
              <a:off x="3019492" y="1894495"/>
              <a:ext cx="2362200" cy="247650"/>
            </a:xfrm>
            <a:custGeom>
              <a:avLst/>
              <a:gdLst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1976437 w 2362200"/>
                <a:gd name="connsiteY2" fmla="*/ 223837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  <a:gd name="connsiteX0" fmla="*/ 304800 w 2362200"/>
                <a:gd name="connsiteY0" fmla="*/ 0 h 261937"/>
                <a:gd name="connsiteX1" fmla="*/ 0 w 2362200"/>
                <a:gd name="connsiteY1" fmla="*/ 247650 h 261937"/>
                <a:gd name="connsiteX2" fmla="*/ 2024062 w 2362200"/>
                <a:gd name="connsiteY2" fmla="*/ 261937 h 261937"/>
                <a:gd name="connsiteX3" fmla="*/ 2362200 w 2362200"/>
                <a:gd name="connsiteY3" fmla="*/ 0 h 261937"/>
                <a:gd name="connsiteX4" fmla="*/ 304800 w 2362200"/>
                <a:gd name="connsiteY4" fmla="*/ 0 h 261937"/>
                <a:gd name="connsiteX0" fmla="*/ 304800 w 2362200"/>
                <a:gd name="connsiteY0" fmla="*/ 0 h 252412"/>
                <a:gd name="connsiteX1" fmla="*/ 0 w 2362200"/>
                <a:gd name="connsiteY1" fmla="*/ 247650 h 252412"/>
                <a:gd name="connsiteX2" fmla="*/ 2071687 w 2362200"/>
                <a:gd name="connsiteY2" fmla="*/ 252412 h 252412"/>
                <a:gd name="connsiteX3" fmla="*/ 2362200 w 2362200"/>
                <a:gd name="connsiteY3" fmla="*/ 0 h 252412"/>
                <a:gd name="connsiteX4" fmla="*/ 304800 w 2362200"/>
                <a:gd name="connsiteY4" fmla="*/ 0 h 252412"/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2085974 w 2362200"/>
                <a:gd name="connsiteY2" fmla="*/ 247650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0" h="247650">
                  <a:moveTo>
                    <a:pt x="304800" y="0"/>
                  </a:moveTo>
                  <a:lnTo>
                    <a:pt x="0" y="247650"/>
                  </a:lnTo>
                  <a:lnTo>
                    <a:pt x="2085974" y="247650"/>
                  </a:lnTo>
                  <a:lnTo>
                    <a:pt x="2362200" y="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6F8480-2E43-B739-47FD-B48A668690C6}"/>
                </a:ext>
              </a:extLst>
            </p:cNvPr>
            <p:cNvSpPr/>
            <p:nvPr/>
          </p:nvSpPr>
          <p:spPr>
            <a:xfrm>
              <a:off x="2782398" y="2127237"/>
              <a:ext cx="5429250" cy="587466"/>
            </a:xfrm>
            <a:custGeom>
              <a:avLst/>
              <a:gdLst>
                <a:gd name="connsiteX0" fmla="*/ 5429250 w 5429250"/>
                <a:gd name="connsiteY0" fmla="*/ 0 h 576262"/>
                <a:gd name="connsiteX1" fmla="*/ 238125 w 5429250"/>
                <a:gd name="connsiteY1" fmla="*/ 4762 h 576262"/>
                <a:gd name="connsiteX2" fmla="*/ 152400 w 5429250"/>
                <a:gd name="connsiteY2" fmla="*/ 38100 h 576262"/>
                <a:gd name="connsiteX3" fmla="*/ 133350 w 5429250"/>
                <a:gd name="connsiteY3" fmla="*/ 66675 h 576262"/>
                <a:gd name="connsiteX4" fmla="*/ 0 w 5429250"/>
                <a:gd name="connsiteY4" fmla="*/ 576262 h 576262"/>
                <a:gd name="connsiteX5" fmla="*/ 4772025 w 5429250"/>
                <a:gd name="connsiteY5" fmla="*/ 576262 h 576262"/>
                <a:gd name="connsiteX6" fmla="*/ 5429250 w 5429250"/>
                <a:gd name="connsiteY6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0" h="576262">
                  <a:moveTo>
                    <a:pt x="5429250" y="0"/>
                  </a:moveTo>
                  <a:lnTo>
                    <a:pt x="238125" y="4762"/>
                  </a:lnTo>
                  <a:lnTo>
                    <a:pt x="152400" y="38100"/>
                  </a:lnTo>
                  <a:lnTo>
                    <a:pt x="133350" y="66675"/>
                  </a:lnTo>
                  <a:lnTo>
                    <a:pt x="0" y="576262"/>
                  </a:lnTo>
                  <a:lnTo>
                    <a:pt x="4772025" y="576262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B2650C6-7D65-C912-C5AF-C221ADE08AF5}"/>
              </a:ext>
            </a:extLst>
          </p:cNvPr>
          <p:cNvGrpSpPr/>
          <p:nvPr/>
        </p:nvGrpSpPr>
        <p:grpSpPr>
          <a:xfrm>
            <a:off x="2967055" y="872599"/>
            <a:ext cx="7520945" cy="2751174"/>
            <a:chOff x="650643" y="1889774"/>
            <a:chExt cx="10124092" cy="370341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3CC478-322C-8484-A1FD-50023D23D82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BF9569D-C2C5-40C4-C453-170AD928D91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470BDD1-25B1-30EB-29E2-88F0A197280E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0F629D3-C49C-D886-D6C6-46A1DBFF90E9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F442EB-49F4-A00A-BD89-4D3E0AB442A6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FAE6C42-3729-8A12-19D5-F35EF7990A29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6AD0D9-A7CA-72D3-0CC5-698FA22B3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204D0B-C4AC-1A4E-5228-9C0E6BDF7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E3FB4CC-D1A5-7872-0474-5C7C8049A6E6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B7324D-63D0-14EA-BCA1-0710881F1D2E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00377F6-0591-819F-DC7D-369A32AD516C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5F2138-DF9E-A756-731A-7456F6288976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B0BC1C-BC91-4D87-4590-3BA3D3A3C65D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7009ABB-9EEA-D7E9-F310-2940981F16B3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1CBFDFA-CC8B-FB9A-9E3B-D1D4C1A1DF26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9567A9-1959-68E9-5D6B-A79ADECD7654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EB0331A-0BE9-A8EF-718F-C5F0456F2711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3B4F709-999F-5DDE-F38F-4E2B6121F498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EA2E9B4-9E93-716F-F7CA-993A255D8A92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9638CE7-4F85-CEF4-707D-4574436AF138}"/>
              </a:ext>
            </a:extLst>
          </p:cNvPr>
          <p:cNvGrpSpPr/>
          <p:nvPr/>
        </p:nvGrpSpPr>
        <p:grpSpPr>
          <a:xfrm>
            <a:off x="432543" y="2406813"/>
            <a:ext cx="7520945" cy="2751174"/>
            <a:chOff x="650643" y="1889774"/>
            <a:chExt cx="10124092" cy="3703410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86208E-70ED-28CB-FFCE-313E03FB7585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38D281-7198-4708-5542-506C2111C7C6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57A420-C731-705D-7FE6-E52DEC6866E2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10C58CC-25CD-E114-B27B-90F06FEFC2E4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3A2E04B-FEA7-8433-0265-6D4A0D51CFFE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FD2E6C-547C-1243-65B1-66C7271F6374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45CC7B-CA64-E218-68F7-C2F004BA2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EEC325-E97F-D701-1D11-47D8B2C3E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D25AE3-2905-BF8D-C360-0BACA2651269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EDDA7E-9259-5C99-223A-3EB07CE6CC97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F1E7F3-1764-112C-B1BE-81C1544FEB51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4050A0-4507-525E-DDA5-CA8DE25ED4EE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AC955C-144F-43E2-3E46-22BE926E3A28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9ECBEFA-B574-660D-0CE1-C9F574CEA69D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68A7CD-4FA4-476C-06F7-4625EF40C86A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BD0EC8F-82EA-99F3-3CDE-A9F6691E8D32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59D9EC-4EF4-C970-F859-78CB987BC577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E5A281-9350-F095-091B-4862203A87AF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851C2-E8E6-D586-C721-27C314D15B51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0F5223C7-614A-88B1-942F-971D896D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66024" y="7353299"/>
            <a:ext cx="1077302" cy="158800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A46C2381-0D23-3FEB-FA87-D9CC8D45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69796" y="7229877"/>
            <a:ext cx="1077302" cy="15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23500F-699C-4B8B-BB73-35AE0E63964E}"/>
              </a:ext>
            </a:extLst>
          </p:cNvPr>
          <p:cNvGrpSpPr/>
          <p:nvPr/>
        </p:nvGrpSpPr>
        <p:grpSpPr>
          <a:xfrm>
            <a:off x="2829660" y="1896058"/>
            <a:ext cx="6532679" cy="3065884"/>
            <a:chOff x="1087321" y="1117296"/>
            <a:chExt cx="10055457" cy="42853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24F5B5-DFB8-6F5C-A232-3FD47000943A}"/>
                </a:ext>
              </a:extLst>
            </p:cNvPr>
            <p:cNvGrpSpPr/>
            <p:nvPr/>
          </p:nvGrpSpPr>
          <p:grpSpPr>
            <a:xfrm>
              <a:off x="3621833" y="1117296"/>
              <a:ext cx="7520945" cy="2751174"/>
              <a:chOff x="650643" y="1889774"/>
              <a:chExt cx="10124092" cy="370341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2ECE45A-6748-A804-0042-207689714E79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13AB5A0-291B-923E-12F2-FAF1A9336B11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C504FD3-F74D-D1DA-1185-DEF8D3D83E08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A80113-C824-3BE8-43D7-3FC137790F87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F634552-D16F-D08B-6FC3-14E14AC414EF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DF7B15-44E6-CFC8-4E96-32D0C117EE5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237D890-23F6-CCC3-DA93-539B661C3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9EC5EC-3274-2A47-4DAA-54B03446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29F104C-D8FC-3E47-D4AB-9C89E297E2C1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713D02-6FB3-1C90-020E-DCAFEFCEB036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1262433-AC67-D5FA-F29E-803D29CAD6E9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6B59215-70F6-B407-B72E-2C54E54D13B0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E85E2E1-FE72-E2DD-AC0B-F414B2B4B90A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CEDDC6B-18D3-9FBB-A66E-D9C733CCE0DD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5CE688-557F-30FE-C626-1BB5DA2F46B3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8B9774-BCD7-C6BF-DB91-139758096786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C5B63A-8B4D-86AA-8503-B27926E54C16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EA2819D-0F19-E9D4-106A-744F2663EB7F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9AEB71-F3CB-26D4-81DF-4CD5676531B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67DBC2-471B-1901-84FA-9D3C16074D59}"/>
                </a:ext>
              </a:extLst>
            </p:cNvPr>
            <p:cNvGrpSpPr/>
            <p:nvPr/>
          </p:nvGrpSpPr>
          <p:grpSpPr>
            <a:xfrm>
              <a:off x="1087321" y="2651510"/>
              <a:ext cx="7520945" cy="2751174"/>
              <a:chOff x="650643" y="1889774"/>
              <a:chExt cx="10124092" cy="370341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68CE8C-803A-D8EF-E953-680C86039937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6D8F2DA-8EAC-49BA-EDE9-EB65F2F40994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090402-E4F1-AB6F-1FE1-AFB13DC60223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3489C-26E5-8FD6-0198-19E3C9FCD925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A9C44D-417E-3837-36C8-01120EE2C4F9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E788470-DDED-CB99-6F64-A3C7B18AE22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87F7B0-7DBA-92BE-E695-5F5C51C22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0BEF663-BA6E-A4F4-FB1D-1C2A61BA0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FFF0D3-1367-0328-C9D9-E1B68A9CC784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78F2914-5DFE-69A3-513F-6CC28DE21B3A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91F3288-6A98-172F-4DC0-D50A651FF281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94094B8-C618-291B-3202-6D979F63F482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6D362D-78FF-7F84-1AB9-CB411AED09FC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9B93BB-4CC5-0500-E77C-D3A711916CC3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250799-7D18-13A3-EF79-4B01D9174A48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683DFEC-44CB-1C40-0887-7F6F96061722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EB05AB-FE09-55B9-A4C1-3C67B1C5B2FC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2B3EB7-3B92-A6D8-03B0-8B49E3E9ECD7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3E157B-A515-FF9F-DCFD-31A102CE156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4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B9191-5A75-3D23-CF78-F55ABB9F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19300"/>
            <a:ext cx="556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5D5D5-91EF-BA0F-3CBB-530D495ADE89}"/>
              </a:ext>
            </a:extLst>
          </p:cNvPr>
          <p:cNvSpPr/>
          <p:nvPr/>
        </p:nvSpPr>
        <p:spPr>
          <a:xfrm>
            <a:off x="3648247" y="227211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1C50A-289C-D03B-7E94-1270A0354516}"/>
              </a:ext>
            </a:extLst>
          </p:cNvPr>
          <p:cNvGrpSpPr/>
          <p:nvPr/>
        </p:nvGrpSpPr>
        <p:grpSpPr>
          <a:xfrm>
            <a:off x="4088457" y="2918941"/>
            <a:ext cx="273364" cy="93132"/>
            <a:chOff x="3263360" y="5253861"/>
            <a:chExt cx="2747395" cy="57886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123EF-F851-2D9D-943D-1711F7AAB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E21724-546B-D416-8B75-9C37829B6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826BC3-8FAB-AA32-AF82-1ADCF4D7B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62CAC2-EFC4-6403-80D4-0B26271A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3F8F5E-DFA3-04C0-D3CA-96A81003F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69ADBD-D9A6-B426-83B5-7C1419EBE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E37176-4806-87AC-4848-49BBA3197A2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AB431-4BA6-40D2-C5F1-971B41C9F7FD}"/>
              </a:ext>
            </a:extLst>
          </p:cNvPr>
          <p:cNvGrpSpPr/>
          <p:nvPr/>
        </p:nvGrpSpPr>
        <p:grpSpPr>
          <a:xfrm rot="5400000">
            <a:off x="3467672" y="2297164"/>
            <a:ext cx="273364" cy="93132"/>
            <a:chOff x="3263360" y="5253861"/>
            <a:chExt cx="2747395" cy="57886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B456AA-6423-7F2E-70CE-2F691F25D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2EDED9-5795-E1A1-EF80-14E62BB4C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D0E9D-C540-0795-29D6-97C434460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D88C1B-D6A6-8CF5-2885-EA4D41CF5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BEABAD-AEBF-A968-D689-F3491D94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9B8280-FD34-BFDB-6275-DA8C50FA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0AE24B-06BE-E880-337E-497464BB92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B9B9-4770-59CD-457C-954082A61F79}"/>
              </a:ext>
            </a:extLst>
          </p:cNvPr>
          <p:cNvGrpSpPr/>
          <p:nvPr/>
        </p:nvGrpSpPr>
        <p:grpSpPr>
          <a:xfrm rot="2388433">
            <a:off x="3681233" y="2776062"/>
            <a:ext cx="273364" cy="93132"/>
            <a:chOff x="3263360" y="5253861"/>
            <a:chExt cx="2747395" cy="57886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16CEC2-9027-F1A6-97D9-14FE50E61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2FB5FC-0703-9401-F3D2-C6E5695B0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5BAEF-598F-D493-0D9C-2AE1C5780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97ED6-1786-67B0-C3F0-EFF00233D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96804-1FF7-9C70-6444-187DF1A2A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3E73F7-FF5F-1D9C-DAEE-DFEE343B5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F16EDA-9108-E6B6-D658-3B138F666BC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C7BDB82-8922-78E1-9BB7-DC6F9BC2E90A}"/>
              </a:ext>
            </a:extLst>
          </p:cNvPr>
          <p:cNvSpPr/>
          <p:nvPr/>
        </p:nvSpPr>
        <p:spPr>
          <a:xfrm rot="14084268">
            <a:off x="4099775" y="2225957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AE1519-A5C3-B19E-5FCF-ABF08C1FEAF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204519" y="2334543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F0C6A-E370-9568-647B-BBB36EDD1AF7}"/>
              </a:ext>
            </a:extLst>
          </p:cNvPr>
          <p:cNvGrpSpPr/>
          <p:nvPr/>
        </p:nvGrpSpPr>
        <p:grpSpPr>
          <a:xfrm rot="2388433">
            <a:off x="4130951" y="3254535"/>
            <a:ext cx="273364" cy="93132"/>
            <a:chOff x="3263360" y="5253861"/>
            <a:chExt cx="2747395" cy="57886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33E5A6-980C-FC0A-CB5C-C73BFD8E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ED9B85-7780-EE94-7ED3-368A9714F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5C240A-A8DE-21A1-32B9-8BB85B6E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6FCEE-3582-3A57-5A7A-9D4670A3D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02165A-D4A4-7EC3-97C7-F3367AD9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7606-C5EB-5110-53BF-6CCCF5C12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AE711A-6110-5A20-916F-12C58E71F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32B384-6630-39C1-77F4-EEE9D26A7135}"/>
              </a:ext>
            </a:extLst>
          </p:cNvPr>
          <p:cNvGrpSpPr/>
          <p:nvPr/>
        </p:nvGrpSpPr>
        <p:grpSpPr>
          <a:xfrm rot="2388433">
            <a:off x="4517108" y="3693855"/>
            <a:ext cx="273364" cy="93132"/>
            <a:chOff x="3263360" y="5253861"/>
            <a:chExt cx="2747395" cy="57886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E2804B-BF1D-676D-585A-1060C19E5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490DB27-28E0-6646-A4B7-337505AF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1CB35D-DF9D-63B2-FA71-FB08C0C8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18D3D6-282F-917B-188A-BB5566C83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610300-A1A2-D865-18E5-850EBB291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41CD5A-E629-2224-BA94-BA32A4284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DA1AFB-3708-6FED-CF38-FF8BE3D1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CD200212-ED7D-6426-BF5A-F55D1E5F616D}"/>
              </a:ext>
            </a:extLst>
          </p:cNvPr>
          <p:cNvSpPr/>
          <p:nvPr/>
        </p:nvSpPr>
        <p:spPr>
          <a:xfrm rot="16200000">
            <a:off x="3929595" y="256143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D29FEA-75C2-4B79-7BED-A9D4A4CACA44}"/>
              </a:ext>
            </a:extLst>
          </p:cNvPr>
          <p:cNvSpPr/>
          <p:nvPr/>
        </p:nvSpPr>
        <p:spPr>
          <a:xfrm rot="18595570">
            <a:off x="3740462" y="248679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8CBEEFD-9B3B-B0D5-0F54-B328818F9354}"/>
              </a:ext>
            </a:extLst>
          </p:cNvPr>
          <p:cNvSpPr/>
          <p:nvPr/>
        </p:nvSpPr>
        <p:spPr>
          <a:xfrm rot="18595570">
            <a:off x="4187991" y="296785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62CA08FA-1DEB-95F4-CF60-D4E0C1F4D365}"/>
              </a:ext>
            </a:extLst>
          </p:cNvPr>
          <p:cNvSpPr/>
          <p:nvPr/>
        </p:nvSpPr>
        <p:spPr>
          <a:xfrm rot="18595570">
            <a:off x="4571014" y="340444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74BB9B9-5F9F-2436-80EF-98874C228962}"/>
              </a:ext>
            </a:extLst>
          </p:cNvPr>
          <p:cNvSpPr/>
          <p:nvPr/>
        </p:nvSpPr>
        <p:spPr>
          <a:xfrm>
            <a:off x="5166082" y="391099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8E54817-9471-66C6-A882-473B14160B30}"/>
              </a:ext>
            </a:extLst>
          </p:cNvPr>
          <p:cNvGrpSpPr/>
          <p:nvPr/>
        </p:nvGrpSpPr>
        <p:grpSpPr>
          <a:xfrm>
            <a:off x="5606292" y="4557820"/>
            <a:ext cx="273364" cy="93132"/>
            <a:chOff x="3263360" y="5253861"/>
            <a:chExt cx="2747395" cy="57886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8CC8853-D879-570E-BCE0-84EDCED0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F99FA0-5E41-EA72-6137-D71FD9D9C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F4FA623-2C69-1015-054D-5854F6AFA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5C0679C-BE1F-06FA-4477-6A500599E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F501EA-538B-E381-6DAA-B228DB97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D011390-2E7E-0A04-6F22-D68B96934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CA656C8-8807-FA2D-E4F1-41441735CA4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1832F3-E2B8-7B83-096D-DBB74AA14CBA}"/>
              </a:ext>
            </a:extLst>
          </p:cNvPr>
          <p:cNvGrpSpPr/>
          <p:nvPr/>
        </p:nvGrpSpPr>
        <p:grpSpPr>
          <a:xfrm rot="5400000">
            <a:off x="4985507" y="3936043"/>
            <a:ext cx="273364" cy="93132"/>
            <a:chOff x="3263360" y="5253861"/>
            <a:chExt cx="2747395" cy="578864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9A308A6-BEB2-D69F-1A88-AB8499C6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E3A3CF1-504D-1F2D-FF7B-0D7E3EA7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7161A7C-DDB5-BACE-B29C-407ED8C18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690C38-9285-C81D-F879-20D99D727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331C1B3-F376-6E2B-1C69-80B02CA2A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E716BD-A988-9638-2557-513D174FC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AD00283-2C9A-3C3F-EE91-EF0C96BC6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6133D9C-F2FE-0E31-8379-F9E039F843E0}"/>
              </a:ext>
            </a:extLst>
          </p:cNvPr>
          <p:cNvGrpSpPr/>
          <p:nvPr/>
        </p:nvGrpSpPr>
        <p:grpSpPr>
          <a:xfrm rot="2388433">
            <a:off x="5199068" y="4414941"/>
            <a:ext cx="273364" cy="93132"/>
            <a:chOff x="3263360" y="5253861"/>
            <a:chExt cx="2747395" cy="57886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61E9651-F4F3-562C-5557-1452DA589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33D482-ADCE-200D-7D15-92E804D81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C9667F5-A9A4-2ABD-33BA-70810B87C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26689D2-C576-8C4D-0DF6-DFB30179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8E9BFB-56AE-2851-5AFA-433B6519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1306B8-09F4-FF9D-2FF0-6525035B3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1187F0-D209-751C-6FB5-755C65C82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35294EB-4A88-E0B9-C0E4-7E9D2AAB93F8}"/>
              </a:ext>
            </a:extLst>
          </p:cNvPr>
          <p:cNvSpPr/>
          <p:nvPr/>
        </p:nvSpPr>
        <p:spPr>
          <a:xfrm rot="14084268">
            <a:off x="5617610" y="3864836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6672AF4F-A004-5ABF-08B1-BEA545CD6FA1}"/>
              </a:ext>
            </a:extLst>
          </p:cNvPr>
          <p:cNvSpPr/>
          <p:nvPr/>
        </p:nvSpPr>
        <p:spPr>
          <a:xfrm rot="16200000">
            <a:off x="5447430" y="42003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7D2A170-CBE2-6D1D-FCDD-B9C1064DB7E7}"/>
              </a:ext>
            </a:extLst>
          </p:cNvPr>
          <p:cNvSpPr/>
          <p:nvPr/>
        </p:nvSpPr>
        <p:spPr>
          <a:xfrm rot="18595570">
            <a:off x="5258297" y="412567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FE5C3D-0903-D3A4-F62A-E89DC4103121}"/>
              </a:ext>
            </a:extLst>
          </p:cNvPr>
          <p:cNvGrpSpPr/>
          <p:nvPr/>
        </p:nvGrpSpPr>
        <p:grpSpPr>
          <a:xfrm>
            <a:off x="4531549" y="3399079"/>
            <a:ext cx="273364" cy="93132"/>
            <a:chOff x="3263360" y="5253861"/>
            <a:chExt cx="2747395" cy="578864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5A52696-C502-B530-374C-C4ED56753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DFA9A32-5CA0-187D-37B2-E92CF11F7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32D53C-475A-AC67-8147-1A5B30D8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371C058-4B22-CC1D-CAE2-AA6FEECDB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8C58C3-C0B8-6799-C28D-EB2DD4FE5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6915FA-DAC3-D017-0A52-7DEF0B049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46EC9DE-7703-45A7-13D4-F9EC2888C7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CF19BF87-BE7C-0A95-89F2-DDBEBFFE1EC0}"/>
              </a:ext>
            </a:extLst>
          </p:cNvPr>
          <p:cNvSpPr/>
          <p:nvPr/>
        </p:nvSpPr>
        <p:spPr>
          <a:xfrm rot="16200000">
            <a:off x="4372687" y="3041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93047E9-37D9-DB80-D85F-BDC0ABA5BF3A}"/>
              </a:ext>
            </a:extLst>
          </p:cNvPr>
          <p:cNvGrpSpPr/>
          <p:nvPr/>
        </p:nvGrpSpPr>
        <p:grpSpPr>
          <a:xfrm>
            <a:off x="4918861" y="3827287"/>
            <a:ext cx="273364" cy="93132"/>
            <a:chOff x="3263360" y="5253861"/>
            <a:chExt cx="2747395" cy="578864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BD076F-39A7-A584-BA6E-36394DD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4D8E2B9-AC89-A3B8-06A9-F029D628E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B75772-5405-8583-9A61-8F557176B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A3F2E64-FA28-081C-3A76-9D7B36C2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576005-30FE-24AD-BBCA-00FD5623E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02A31B8-DD9B-AD88-134A-B3E7AD1A4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E024803-5BF4-EDF8-1A29-EAC6287521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40D876DD-ED62-3D5A-F0D4-F1BBA064B833}"/>
              </a:ext>
            </a:extLst>
          </p:cNvPr>
          <p:cNvSpPr/>
          <p:nvPr/>
        </p:nvSpPr>
        <p:spPr>
          <a:xfrm rot="16200000">
            <a:off x="4759999" y="346978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5AA7B1AD-65BA-1599-492F-4B059CAB7098}"/>
              </a:ext>
            </a:extLst>
          </p:cNvPr>
          <p:cNvSpPr/>
          <p:nvPr/>
        </p:nvSpPr>
        <p:spPr>
          <a:xfrm rot="10800000">
            <a:off x="9212805" y="275060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26511A2-A52E-01B9-735B-0BC9D605E733}"/>
              </a:ext>
            </a:extLst>
          </p:cNvPr>
          <p:cNvGrpSpPr/>
          <p:nvPr/>
        </p:nvGrpSpPr>
        <p:grpSpPr>
          <a:xfrm rot="16200000">
            <a:off x="9696908" y="2780525"/>
            <a:ext cx="273364" cy="93132"/>
            <a:chOff x="3263360" y="5253861"/>
            <a:chExt cx="2747395" cy="578864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265ABEB-46BD-1BCA-8731-C028648B9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898E56B0-2507-4B07-617D-815758CCB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7040934-B88B-5124-2DF6-6729DDC0B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E79DF5F-5749-77E8-BED3-D56F09319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0ECD861-99DB-7329-245D-545C9048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6FF6D1B-2B01-3F8F-217B-6FDB19B90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1FD6734-2E2C-CFC9-7508-9472FE5CF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2E624CC-9970-F3EA-05F9-5210593DC501}"/>
              </a:ext>
            </a:extLst>
          </p:cNvPr>
          <p:cNvGrpSpPr/>
          <p:nvPr/>
        </p:nvGrpSpPr>
        <p:grpSpPr>
          <a:xfrm rot="13188433">
            <a:off x="9483347" y="2301627"/>
            <a:ext cx="273364" cy="93132"/>
            <a:chOff x="3263360" y="5253861"/>
            <a:chExt cx="2747395" cy="578864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E78F69A-C59E-C492-3E06-43E9C238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80D6C17-CD62-22E0-EEE6-EA65DBA7A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6F41F3C-2F56-CAA4-101E-07F27C156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774699AC-CA01-E72F-DB98-E9901833A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2C4F9A9-AA74-D220-F379-FF030C235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4856C71-A165-2F22-64B3-C6B696E6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3588C62F-EAC6-BDE8-F087-BAABB7932238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3D1D677F-FF73-1BCF-F212-A2D8A1F4B6E5}"/>
              </a:ext>
            </a:extLst>
          </p:cNvPr>
          <p:cNvSpPr/>
          <p:nvPr/>
        </p:nvSpPr>
        <p:spPr>
          <a:xfrm rot="3284268">
            <a:off x="9085852" y="2698858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2A8B79-BE9C-DF08-C2BF-D5A5262BAA68}"/>
              </a:ext>
            </a:extLst>
          </p:cNvPr>
          <p:cNvCxnSpPr>
            <a:cxnSpLocks/>
            <a:stCxn id="352" idx="0"/>
          </p:cNvCxnSpPr>
          <p:nvPr/>
        </p:nvCxnSpPr>
        <p:spPr>
          <a:xfrm rot="10800000">
            <a:off x="7699553" y="1185776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28F28B7-B739-6FD5-27B2-CFB2CC44DE2A}"/>
              </a:ext>
            </a:extLst>
          </p:cNvPr>
          <p:cNvGrpSpPr/>
          <p:nvPr/>
        </p:nvGrpSpPr>
        <p:grpSpPr>
          <a:xfrm rot="13188433">
            <a:off x="9033629" y="1823154"/>
            <a:ext cx="273364" cy="93132"/>
            <a:chOff x="3263360" y="5253861"/>
            <a:chExt cx="2747395" cy="578864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4378B1-CCBC-47CF-7D7C-27D6CED29D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C4E7F9C-653B-5D3C-A8A8-904DAD166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3381570-E9D2-BF51-F727-3E6FC84D7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C8B3F9B-B6A5-E6DE-48C2-29A3AC1DF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EB19109-8D05-7974-4820-C88EA798E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0FF5CC2-E162-7EC2-64B8-586EFE66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D801CC6-3484-89C9-0071-51FDD18584E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D00925E-8475-790D-3921-3DFDE59F83F9}"/>
              </a:ext>
            </a:extLst>
          </p:cNvPr>
          <p:cNvGrpSpPr/>
          <p:nvPr/>
        </p:nvGrpSpPr>
        <p:grpSpPr>
          <a:xfrm rot="13188433">
            <a:off x="8532460" y="1286992"/>
            <a:ext cx="273364" cy="93132"/>
            <a:chOff x="3263360" y="5253861"/>
            <a:chExt cx="2747395" cy="578864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6B4EB5F-91B6-10CD-0735-5A28D7BF6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4C76AD9-604D-4C7A-43A8-0A212AFE1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29F94B8-3C9C-AC0E-2130-90C9B34E4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B1C8528-3F26-A6E7-D7D2-D3B82A75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1B31E8D-8607-DD8B-1043-22202D48E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4931971-E99B-04F6-BC9F-E002148C0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20164EC-2C99-7B26-68BE-646EBEBF2DAC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95C0EA9-77EB-5B3D-BAC1-1CAE9858DA09}"/>
              </a:ext>
            </a:extLst>
          </p:cNvPr>
          <p:cNvSpPr/>
          <p:nvPr/>
        </p:nvSpPr>
        <p:spPr>
          <a:xfrm rot="7795570">
            <a:off x="9120590" y="253593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4FA4BE93-9E03-AB32-78C6-0CBCE3D647E4}"/>
              </a:ext>
            </a:extLst>
          </p:cNvPr>
          <p:cNvSpPr/>
          <p:nvPr/>
        </p:nvSpPr>
        <p:spPr>
          <a:xfrm rot="7795570">
            <a:off x="8673061" y="205487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7A9E0510-E71D-9282-2349-6F2AA5F03543}"/>
              </a:ext>
            </a:extLst>
          </p:cNvPr>
          <p:cNvSpPr/>
          <p:nvPr/>
        </p:nvSpPr>
        <p:spPr>
          <a:xfrm rot="7795570">
            <a:off x="8175026" y="152144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A107423-7673-ABCF-56F5-0A2510FC7E62}"/>
              </a:ext>
            </a:extLst>
          </p:cNvPr>
          <p:cNvSpPr/>
          <p:nvPr/>
        </p:nvSpPr>
        <p:spPr>
          <a:xfrm rot="10800000">
            <a:off x="7694970" y="1111730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EF88F8-D0E5-0D34-6223-5043927F7BCC}"/>
              </a:ext>
            </a:extLst>
          </p:cNvPr>
          <p:cNvGrpSpPr/>
          <p:nvPr/>
        </p:nvGrpSpPr>
        <p:grpSpPr>
          <a:xfrm rot="16200000">
            <a:off x="8179073" y="1141646"/>
            <a:ext cx="273364" cy="93132"/>
            <a:chOff x="3263360" y="5253861"/>
            <a:chExt cx="2747395" cy="578864"/>
          </a:xfrm>
        </p:grpSpPr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2D044AA-F5EF-A35F-02E8-0AD4C9F1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46A28C5-A147-81DE-D6A6-BEA09C70E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AE7C690-C173-0155-6B8B-441DD6D0B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B002CAC-4374-4883-B21D-96DEEB316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13BDE1A-1BC2-26AF-DC36-742B33595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ABE5514-6072-CEEE-CF73-06ACFB673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A5B2A63-FC19-A0DF-503E-315C163A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1BEEA64-73E1-5CEA-F0FB-C7701D1250DC}"/>
              </a:ext>
            </a:extLst>
          </p:cNvPr>
          <p:cNvGrpSpPr/>
          <p:nvPr/>
        </p:nvGrpSpPr>
        <p:grpSpPr>
          <a:xfrm rot="13188433">
            <a:off x="7965512" y="662748"/>
            <a:ext cx="273364" cy="93132"/>
            <a:chOff x="3263360" y="5253861"/>
            <a:chExt cx="2747395" cy="578864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F27223D-1902-F3EE-5468-078D0408F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ADC3F0-6BBB-2147-7EBD-13D0EC96B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3EE8520-C11C-8F00-F2F7-36E59A016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E0280F5-61B2-34F0-7E74-8C1AB7D78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9193E03-80F7-7131-9944-297213AF5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0B8C4BF-4168-DFF3-2AE0-81A68B9FA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82AA7EF-4A7A-7BB3-7678-34A13AD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BA7372F9-D019-1E08-F5D7-983AE8C46CC0}"/>
              </a:ext>
            </a:extLst>
          </p:cNvPr>
          <p:cNvSpPr/>
          <p:nvPr/>
        </p:nvSpPr>
        <p:spPr>
          <a:xfrm rot="3284268">
            <a:off x="7568017" y="1059979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1B6D238E-1EF5-9CAD-D6AD-1E7EE2263CE4}"/>
              </a:ext>
            </a:extLst>
          </p:cNvPr>
          <p:cNvSpPr/>
          <p:nvPr/>
        </p:nvSpPr>
        <p:spPr>
          <a:xfrm rot="7795570">
            <a:off x="7602755" y="89705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F3CBBC7-2443-4214-3D95-85E2219E114A}"/>
              </a:ext>
            </a:extLst>
          </p:cNvPr>
          <p:cNvGrpSpPr/>
          <p:nvPr/>
        </p:nvGrpSpPr>
        <p:grpSpPr>
          <a:xfrm>
            <a:off x="8138368" y="2383571"/>
            <a:ext cx="273364" cy="93132"/>
            <a:chOff x="3263360" y="5253861"/>
            <a:chExt cx="2747395" cy="578864"/>
          </a:xfrm>
        </p:grpSpPr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A0947FDB-B427-E00B-BE3D-4A625055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DE30BC12-0BCA-0F8A-1092-E8E51E570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57D65A4-7500-A64D-863A-7EBEF1429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62901FD-7FB3-4814-70BF-D6AE986D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3990BF8-CC43-26CA-4CAF-D86F853BC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90AB9629-5D51-F93A-AD50-15B75E41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1DD055B-3DC5-2DD1-CF05-1787F97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74416260-7278-C728-1EE2-EFB6B4D3A54B}"/>
              </a:ext>
            </a:extLst>
          </p:cNvPr>
          <p:cNvSpPr/>
          <p:nvPr/>
        </p:nvSpPr>
        <p:spPr>
          <a:xfrm rot="16200000">
            <a:off x="7979506" y="202606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4E7EE8-51DB-EC7D-B769-848E88480651}"/>
              </a:ext>
            </a:extLst>
          </p:cNvPr>
          <p:cNvGrpSpPr/>
          <p:nvPr/>
        </p:nvGrpSpPr>
        <p:grpSpPr>
          <a:xfrm>
            <a:off x="7564762" y="1758684"/>
            <a:ext cx="283910" cy="98401"/>
            <a:chOff x="3263360" y="5253861"/>
            <a:chExt cx="2747395" cy="578864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8436706-B2CB-3DAE-4055-FB520B60E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27D4F9A5-2629-F9F8-E63E-3413B7A8A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FF78036-51C0-0C28-7FFC-2DE1C276B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95B8996-8502-BF1E-27F1-61A27884B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92F9460-A45E-35C7-9D85-5C2660495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E75E2C9C-62AD-FFB9-AD44-FD26D7923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EB37F01-8B3D-53AE-F456-05BF10C86C3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91EC1F0C-C67D-E301-CFC1-F452326AA79D}"/>
              </a:ext>
            </a:extLst>
          </p:cNvPr>
          <p:cNvSpPr/>
          <p:nvPr/>
        </p:nvSpPr>
        <p:spPr>
          <a:xfrm rot="16200000">
            <a:off x="7397272" y="1414646"/>
            <a:ext cx="609530" cy="153805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2B1A705-1699-0359-E981-58111D177C1B}"/>
              </a:ext>
            </a:extLst>
          </p:cNvPr>
          <p:cNvGrpSpPr/>
          <p:nvPr/>
        </p:nvGrpSpPr>
        <p:grpSpPr>
          <a:xfrm>
            <a:off x="8647266" y="2905278"/>
            <a:ext cx="273364" cy="93132"/>
            <a:chOff x="3263360" y="5253861"/>
            <a:chExt cx="2747395" cy="578864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B337F93-EB87-97FB-E44C-7E02212C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E1FFC1F-7411-2FF5-A357-191303B26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D87F24-4C1A-E421-3F57-C93B846EA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FD339E5-DF09-2721-CB20-0A276D749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8A18368-7552-D85D-AAD6-931753F62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0A89735-FADD-CF48-30F4-DD22EAFAB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784BA39-3422-9CFB-8CB3-B4F0A6521ED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35E0810F-F931-7138-04A0-EE3D0F217148}"/>
              </a:ext>
            </a:extLst>
          </p:cNvPr>
          <p:cNvSpPr/>
          <p:nvPr/>
        </p:nvSpPr>
        <p:spPr>
          <a:xfrm rot="16200000">
            <a:off x="8488404" y="254777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85AFEC3-3B51-8504-1FB6-740F0CFA9BBF}"/>
              </a:ext>
            </a:extLst>
          </p:cNvPr>
          <p:cNvGrpSpPr/>
          <p:nvPr/>
        </p:nvGrpSpPr>
        <p:grpSpPr>
          <a:xfrm>
            <a:off x="9080187" y="3382434"/>
            <a:ext cx="273364" cy="93132"/>
            <a:chOff x="3263360" y="5253861"/>
            <a:chExt cx="2747395" cy="578864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6513008-1F61-ACC1-4714-A73100BD4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56A3226-B8D5-9206-5B1B-5E177BF91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44756AF-238A-B3E9-ADB1-4A878B394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D5E804EC-3E6E-AE02-EA45-90C2AF7FF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7B661CC-00D2-7ACD-BDCC-863DE435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A70B130-19DF-CC9C-DCBB-BB326CF1C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34AD07D9-6CA5-0E94-3EFF-F8330631A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0E6E07C5-8C08-10F1-DA48-CF1BB0E84BE1}"/>
              </a:ext>
            </a:extLst>
          </p:cNvPr>
          <p:cNvSpPr/>
          <p:nvPr/>
        </p:nvSpPr>
        <p:spPr>
          <a:xfrm rot="16200000">
            <a:off x="8921325" y="302493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9066796-9FD7-6C43-50B5-F87F4C5F5A1F}"/>
              </a:ext>
            </a:extLst>
          </p:cNvPr>
          <p:cNvSpPr/>
          <p:nvPr/>
        </p:nvSpPr>
        <p:spPr>
          <a:xfrm>
            <a:off x="1832332" y="425904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E5144CB-718B-3E16-62CD-08B6F9D459AA}"/>
              </a:ext>
            </a:extLst>
          </p:cNvPr>
          <p:cNvGrpSpPr/>
          <p:nvPr/>
        </p:nvGrpSpPr>
        <p:grpSpPr>
          <a:xfrm>
            <a:off x="2272542" y="4905866"/>
            <a:ext cx="273364" cy="93132"/>
            <a:chOff x="3263360" y="5253861"/>
            <a:chExt cx="2747395" cy="578864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BC361A-3314-C5E3-21F2-F6353B85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0E3F1A-0511-44C9-8011-DEA4FCCE8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DD60691A-8BBA-B8B7-8ACA-93A73B696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775E026-FEEA-9AE5-37CE-B83CD9AA5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18114B7-1F2A-1327-B532-962930E86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AFFBB01C-8CB2-17C4-3F29-B229F3DFF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C7B11B1-8D66-DCD5-E9F1-6F1F1604013A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46563137-1104-1BFE-CC9E-369E5237B08F}"/>
              </a:ext>
            </a:extLst>
          </p:cNvPr>
          <p:cNvGrpSpPr/>
          <p:nvPr/>
        </p:nvGrpSpPr>
        <p:grpSpPr>
          <a:xfrm rot="5400000">
            <a:off x="1651757" y="4284089"/>
            <a:ext cx="273364" cy="93132"/>
            <a:chOff x="3263360" y="5253861"/>
            <a:chExt cx="2747395" cy="578864"/>
          </a:xfrm>
        </p:grpSpPr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9215D3-0AE5-FA40-4E21-71DCB2769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5E605250-6BFC-B788-E200-8865ACFA1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0DC7F29A-1B19-3F95-60F5-664B1BAAE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C5FB7-9204-EA8F-4A85-4EEAB075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4D82BC6-397B-E387-F303-19131C771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FF93981-CF39-D873-769A-AD2B2814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7FD8B06-D1A4-90AE-4D38-B5655318EA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194AE36-77FD-CF9C-5F7E-F9478359309F}"/>
              </a:ext>
            </a:extLst>
          </p:cNvPr>
          <p:cNvGrpSpPr/>
          <p:nvPr/>
        </p:nvGrpSpPr>
        <p:grpSpPr>
          <a:xfrm rot="2388433">
            <a:off x="1865318" y="4762987"/>
            <a:ext cx="273364" cy="93132"/>
            <a:chOff x="3263360" y="5253861"/>
            <a:chExt cx="2747395" cy="578864"/>
          </a:xfrm>
        </p:grpSpPr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B6C6908-7877-EB3A-17E8-CEBE85A23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AAE4A72-709B-C29A-2149-9C6850C24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F359B9E-BC67-32B9-AFF3-BC46E1BAE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13150DC-A740-55E7-11E6-4F32C454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D01DCAD-A17B-7C6B-5D25-38098188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0FEF9E9-CECE-8747-AE41-B02C436A7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DC2FAA1-FBEE-9B8E-A616-10D2C622E8E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995147CC-729E-7DC3-EDEA-ED6FC0B248E1}"/>
              </a:ext>
            </a:extLst>
          </p:cNvPr>
          <p:cNvSpPr/>
          <p:nvPr/>
        </p:nvSpPr>
        <p:spPr>
          <a:xfrm rot="14084268">
            <a:off x="2283860" y="4212882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BF25D618-57B9-B290-CCA5-6B7E86AB452A}"/>
              </a:ext>
            </a:extLst>
          </p:cNvPr>
          <p:cNvSpPr/>
          <p:nvPr/>
        </p:nvSpPr>
        <p:spPr>
          <a:xfrm rot="16200000">
            <a:off x="2113680" y="454836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65BA496A-A422-BEFC-A07C-9F7DB3E77764}"/>
              </a:ext>
            </a:extLst>
          </p:cNvPr>
          <p:cNvSpPr/>
          <p:nvPr/>
        </p:nvSpPr>
        <p:spPr>
          <a:xfrm rot="18595570">
            <a:off x="1924547" y="44737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531EE29F-60AF-1319-52A7-729E1B3AAB93}"/>
              </a:ext>
            </a:extLst>
          </p:cNvPr>
          <p:cNvSpPr/>
          <p:nvPr/>
        </p:nvSpPr>
        <p:spPr>
          <a:xfrm rot="10800000">
            <a:off x="10292591" y="428425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B81AFD5-DC59-C3C8-380B-675D238D3CA0}"/>
              </a:ext>
            </a:extLst>
          </p:cNvPr>
          <p:cNvGrpSpPr/>
          <p:nvPr/>
        </p:nvGrpSpPr>
        <p:grpSpPr>
          <a:xfrm rot="16200000">
            <a:off x="10776694" y="4314167"/>
            <a:ext cx="273364" cy="93132"/>
            <a:chOff x="3263360" y="5253861"/>
            <a:chExt cx="2747395" cy="578864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1DBF376-8CE2-9171-8052-4BD21E9A1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8762B3-4543-F75D-4D62-7969F66F0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3F9964EF-3F9E-21D3-EB1E-2F883174F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E3A598-94E6-9E2C-16EF-92023EF7C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E646918-C582-3CAA-FAF9-E8C87B3B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AF7CFC4-3641-2D29-D29C-9C0BE92FF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A0C2294-F1EB-AFA4-A66E-D068D16ABF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FA9BCB8-1CB5-2FF4-1841-CDF95DD7430B}"/>
              </a:ext>
            </a:extLst>
          </p:cNvPr>
          <p:cNvGrpSpPr/>
          <p:nvPr/>
        </p:nvGrpSpPr>
        <p:grpSpPr>
          <a:xfrm rot="13188433">
            <a:off x="10563133" y="3835269"/>
            <a:ext cx="273364" cy="93132"/>
            <a:chOff x="3263360" y="5253861"/>
            <a:chExt cx="2747395" cy="578864"/>
          </a:xfrm>
        </p:grpSpPr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5E999AC1-E3FB-4AD1-351F-1CAAF70E7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702E614-FD7A-3F68-0444-1827E9A23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4974552-A2D9-159B-66C4-22287D228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B659DCD-12C0-BD85-E5A8-5E1F8BCE8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F7FC470-4349-1604-F346-4BAFABCE4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91A5A2F-1C59-CBBC-9D31-ADDF26F96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1EDCB04-EF06-AFD4-7C1A-F0F222FB27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F4DBDCD2-6D6B-B307-5672-874079D566D1}"/>
              </a:ext>
            </a:extLst>
          </p:cNvPr>
          <p:cNvSpPr/>
          <p:nvPr/>
        </p:nvSpPr>
        <p:spPr>
          <a:xfrm rot="3284268">
            <a:off x="10165638" y="4232500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8ACE541A-9B60-C620-F51B-C10A26A2CB76}"/>
              </a:ext>
            </a:extLst>
          </p:cNvPr>
          <p:cNvSpPr/>
          <p:nvPr/>
        </p:nvSpPr>
        <p:spPr>
          <a:xfrm rot="7795570">
            <a:off x="10200376" y="4069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2806EFD-105C-DBAE-A17A-416C4621EDEC}"/>
              </a:ext>
            </a:extLst>
          </p:cNvPr>
          <p:cNvGrpSpPr/>
          <p:nvPr/>
        </p:nvGrpSpPr>
        <p:grpSpPr>
          <a:xfrm>
            <a:off x="10159973" y="4916076"/>
            <a:ext cx="273364" cy="93132"/>
            <a:chOff x="3263360" y="5253861"/>
            <a:chExt cx="2747395" cy="578864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AA7426-370D-B29A-2439-040B09D7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4B0BCBAE-82CD-1282-01CD-8B2B3459B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A195D41-490C-2A27-1F75-EE4597226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4A49D1E-EB1C-3D73-E415-9DE813FC9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7491225-7794-18A1-AC01-87AE95B8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D8ECDB7-A6F7-7920-5DE4-0B707C718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BC336D0-E2EB-4760-4705-39C3BE4F9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40B9C429-D4E1-E528-90AF-49CA12810CFC}"/>
              </a:ext>
            </a:extLst>
          </p:cNvPr>
          <p:cNvSpPr/>
          <p:nvPr/>
        </p:nvSpPr>
        <p:spPr>
          <a:xfrm rot="16200000">
            <a:off x="10001111" y="455857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7631DCE-C422-3DB2-83B4-9DC7CF3FADEC}"/>
                </a:ext>
              </a:extLst>
            </p:cNvPr>
            <p:cNvGrpSpPr/>
            <p:nvPr/>
          </p:nvGrpSpPr>
          <p:grpSpPr>
            <a:xfrm>
              <a:off x="2905954" y="1096782"/>
              <a:ext cx="4956889" cy="1862048"/>
              <a:chOff x="3240823" y="1953472"/>
              <a:chExt cx="4956889" cy="186204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E8F89D7-38E9-CEA0-DA7F-CB5FF42350AA}"/>
                  </a:ext>
                </a:extLst>
              </p:cNvPr>
              <p:cNvSpPr txBox="1"/>
              <p:nvPr/>
            </p:nvSpPr>
            <p:spPr>
              <a:xfrm>
                <a:off x="5244077" y="1953472"/>
                <a:ext cx="949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/>
                  <a:t>?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3240823" y="206415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2415526" y="-255814"/>
            <a:ext cx="7184572" cy="775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C05273-5A96-6D4F-1543-2DCE95EECC5D}"/>
              </a:ext>
            </a:extLst>
          </p:cNvPr>
          <p:cNvGrpSpPr/>
          <p:nvPr/>
        </p:nvGrpSpPr>
        <p:grpSpPr>
          <a:xfrm>
            <a:off x="3257041" y="25661"/>
            <a:ext cx="5627118" cy="6855122"/>
            <a:chOff x="3152008" y="431722"/>
            <a:chExt cx="5627118" cy="685512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4637955" y="431722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4637955" y="5267544"/>
              <a:ext cx="2676525" cy="2019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70906F-0385-6008-F21C-965691490523}"/>
                </a:ext>
              </a:extLst>
            </p:cNvPr>
            <p:cNvGrpSpPr/>
            <p:nvPr/>
          </p:nvGrpSpPr>
          <p:grpSpPr>
            <a:xfrm>
              <a:off x="3152008" y="2586591"/>
              <a:ext cx="5627118" cy="2552820"/>
              <a:chOff x="2570839" y="702819"/>
              <a:chExt cx="5627118" cy="255282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F54F20-CBC2-2B51-D75C-3BBF1092D56F}"/>
                  </a:ext>
                </a:extLst>
              </p:cNvPr>
              <p:cNvGrpSpPr/>
              <p:nvPr/>
            </p:nvGrpSpPr>
            <p:grpSpPr>
              <a:xfrm>
                <a:off x="2905954" y="1096782"/>
                <a:ext cx="4956889" cy="1862048"/>
                <a:chOff x="3240823" y="1953472"/>
                <a:chExt cx="4956889" cy="186204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60DFF7-58AE-7A30-CE78-8DD547657461}"/>
                    </a:ext>
                  </a:extLst>
                </p:cNvPr>
                <p:cNvSpPr txBox="1"/>
                <p:nvPr/>
              </p:nvSpPr>
              <p:spPr>
                <a:xfrm>
                  <a:off x="5244077" y="1953472"/>
                  <a:ext cx="949734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0" dirty="0"/>
                    <a:t>?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176F57C-3599-F827-4C96-0B7E7C2A2154}"/>
                    </a:ext>
                  </a:extLst>
                </p:cNvPr>
                <p:cNvGrpSpPr/>
                <p:nvPr/>
              </p:nvGrpSpPr>
              <p:grpSpPr>
                <a:xfrm>
                  <a:off x="3240823" y="2064155"/>
                  <a:ext cx="4956889" cy="1640337"/>
                  <a:chOff x="3240823" y="2064155"/>
                  <a:chExt cx="4956889" cy="1640337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0E2FBD5-EDD8-D569-B10A-7F367000D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5211871-C174-769C-9FC1-02F3398EBE10}"/>
                      </a:ext>
                    </a:extLst>
                  </p:cNvPr>
                  <p:cNvSpPr/>
                  <p:nvPr/>
                </p:nvSpPr>
                <p:spPr>
                  <a:xfrm>
                    <a:off x="3397797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63D991B5-D2C8-2A5A-4F03-8BD6C6BA9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CF7CF93-F8B6-606E-ED53-704C484BC69D}"/>
                      </a:ext>
                    </a:extLst>
                  </p:cNvPr>
                  <p:cNvSpPr/>
                  <p:nvPr/>
                </p:nvSpPr>
                <p:spPr>
                  <a:xfrm>
                    <a:off x="3397797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58B0FB2-B57E-2D3B-71FF-0C0E6D836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8583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4EA6C1C-57D0-5503-3CDA-1762B69AAADD}"/>
                      </a:ext>
                    </a:extLst>
                  </p:cNvPr>
                  <p:cNvSpPr/>
                  <p:nvPr/>
                </p:nvSpPr>
                <p:spPr>
                  <a:xfrm>
                    <a:off x="5656479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1E1FE78-DAD2-70FB-846D-464524FA8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5108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50E8F20-CC73-C0BB-AA66-B0B207BFDBE8}"/>
                      </a:ext>
                    </a:extLst>
                  </p:cNvPr>
                  <p:cNvSpPr/>
                  <p:nvPr/>
                </p:nvSpPr>
                <p:spPr>
                  <a:xfrm>
                    <a:off x="4903004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226E9A1-F78E-BDB3-EC5B-A2E0EE00E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632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D244DDC-B6C9-7D86-8E9B-DA86D4B9610F}"/>
                      </a:ext>
                    </a:extLst>
                  </p:cNvPr>
                  <p:cNvSpPr/>
                  <p:nvPr/>
                </p:nvSpPr>
                <p:spPr>
                  <a:xfrm>
                    <a:off x="4149528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9E6E4F93-4183-123B-B3EC-C5228C0B0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95110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F6DDBB7-6FCA-0C54-266F-5469DDFA5DDB}"/>
                      </a:ext>
                    </a:extLst>
                  </p:cNvPr>
                  <p:cNvSpPr/>
                  <p:nvPr/>
                </p:nvSpPr>
                <p:spPr>
                  <a:xfrm>
                    <a:off x="4151270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9C4CA59C-F845-2EAE-046F-332CE51F2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19763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A160FA1-D1BC-68CD-E472-EE2B55E7E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7265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9542DAF5-7E90-7024-C0C7-2814B34A8E46}"/>
                      </a:ext>
                    </a:extLst>
                  </p:cNvPr>
                  <p:cNvSpPr/>
                  <p:nvPr/>
                </p:nvSpPr>
                <p:spPr>
                  <a:xfrm>
                    <a:off x="7915161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16AB94E2-C4C1-483D-43F9-B21A32E3D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33789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FFE05D1-7B9A-FAC2-9183-B0F636CDF22A}"/>
                      </a:ext>
                    </a:extLst>
                  </p:cNvPr>
                  <p:cNvSpPr/>
                  <p:nvPr/>
                </p:nvSpPr>
                <p:spPr>
                  <a:xfrm>
                    <a:off x="7161685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2FA7190-1E72-8A8D-D8C9-78A75137C9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0314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265AF8E-E42E-12BA-9911-6CDB19CE8367}"/>
                      </a:ext>
                    </a:extLst>
                  </p:cNvPr>
                  <p:cNvSpPr/>
                  <p:nvPr/>
                </p:nvSpPr>
                <p:spPr>
                  <a:xfrm>
                    <a:off x="6408210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BB50174-BBEF-104B-896A-00224B331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4591895-B73F-F136-5361-001357ED7D6B}"/>
                      </a:ext>
                    </a:extLst>
                  </p:cNvPr>
                  <p:cNvSpPr/>
                  <p:nvPr/>
                </p:nvSpPr>
                <p:spPr>
                  <a:xfrm>
                    <a:off x="7915161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FD2A80A-3873-3E69-A715-B0C2C9F66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EC4F8664-B3AC-DD73-1712-0393566FCF2A}"/>
                      </a:ext>
                    </a:extLst>
                  </p:cNvPr>
                  <p:cNvSpPr/>
                  <p:nvPr/>
                </p:nvSpPr>
                <p:spPr>
                  <a:xfrm>
                    <a:off x="3240823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FCBE401-4C0F-F05E-AB04-ECCA13D8D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0823" y="355389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A6616FA-C05C-09A0-9204-3EBAFEFBE5C7}"/>
                      </a:ext>
                    </a:extLst>
                  </p:cNvPr>
                  <p:cNvSpPr/>
                  <p:nvPr/>
                </p:nvSpPr>
                <p:spPr>
                  <a:xfrm>
                    <a:off x="3994299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5A74E49-CE62-5B9A-B2E0-0F54B2F8C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4299" y="3553520"/>
                    <a:ext cx="43952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31A994B3-3A57-4D7B-5138-CD18E817A7CF}"/>
                      </a:ext>
                    </a:extLst>
                  </p:cNvPr>
                  <p:cNvSpPr/>
                  <p:nvPr/>
                </p:nvSpPr>
                <p:spPr>
                  <a:xfrm>
                    <a:off x="7758185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E9107418-8669-A10E-3032-4F3AA6D4D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8185" y="3556353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9BFE31F7-21FB-EA30-27D9-3B95B3958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94346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C5A324D-BD50-E110-556E-C819E0FAE485}"/>
                      </a:ext>
                    </a:extLst>
                  </p:cNvPr>
                  <p:cNvSpPr/>
                  <p:nvPr/>
                </p:nvSpPr>
                <p:spPr>
                  <a:xfrm>
                    <a:off x="7151766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E781E65-622B-6836-69D7-110ECA5D4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18999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82B7E88-641A-EF57-2ABE-62B0A2963A8A}"/>
                      </a:ext>
                    </a:extLst>
                  </p:cNvPr>
                  <p:cNvSpPr/>
                  <p:nvPr/>
                </p:nvSpPr>
                <p:spPr>
                  <a:xfrm>
                    <a:off x="6994791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36FE5215-6981-51D3-69BC-302DEB1AB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791" y="355352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DA9C18-453C-BFA3-F0F3-B5B5C3C05960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E3E974A-C8B0-7827-C13B-9AE0419F4070}"/>
                </a:ext>
              </a:extLst>
            </p:cNvPr>
            <p:cNvSpPr/>
            <p:nvPr/>
          </p:nvSpPr>
          <p:spPr>
            <a:xfrm rot="16200000">
              <a:off x="5775312" y="2020950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 rot="16200000">
              <a:off x="5775313" y="4797628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6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ADA1C1-AD8D-9369-5858-A69A954ADE35}"/>
                </a:ext>
              </a:extLst>
            </p:cNvPr>
            <p:cNvGrpSpPr/>
            <p:nvPr/>
          </p:nvGrpSpPr>
          <p:grpSpPr>
            <a:xfrm>
              <a:off x="2905954" y="1207465"/>
              <a:ext cx="4956889" cy="1640337"/>
              <a:chOff x="3240823" y="2064155"/>
              <a:chExt cx="4956889" cy="164033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3397797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3397797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583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5656479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108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4903004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1632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4149528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95110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4151270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19763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7265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7915161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3789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7161685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314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6408210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7915161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A64EF6-40A1-75BC-6FAC-9769ACBEF32F}"/>
                  </a:ext>
                </a:extLst>
              </p:cNvPr>
              <p:cNvSpPr/>
              <p:nvPr/>
            </p:nvSpPr>
            <p:spPr>
              <a:xfrm>
                <a:off x="3240823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CEF30AD-29BF-DC2B-539D-2E32B5B4A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823" y="355389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FB7518-7B58-68F4-84B8-91869077448E}"/>
                  </a:ext>
                </a:extLst>
              </p:cNvPr>
              <p:cNvSpPr/>
              <p:nvPr/>
            </p:nvSpPr>
            <p:spPr>
              <a:xfrm>
                <a:off x="3994299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487B1EB-2D2D-FA69-3E08-A0D07C88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4299" y="3553520"/>
                <a:ext cx="43952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4C0A424-5534-2597-43FF-0EC11A33D627}"/>
                  </a:ext>
                </a:extLst>
              </p:cNvPr>
              <p:cNvSpPr/>
              <p:nvPr/>
            </p:nvSpPr>
            <p:spPr>
              <a:xfrm>
                <a:off x="7758185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B353064-327D-2EBE-E61B-C91EA725F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8185" y="3556353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94346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7151766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18999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97FD49-2C6A-9F5D-7CCB-C6157AFC3A03}"/>
                  </a:ext>
                </a:extLst>
              </p:cNvPr>
              <p:cNvSpPr/>
              <p:nvPr/>
            </p:nvSpPr>
            <p:spPr>
              <a:xfrm>
                <a:off x="6994791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8F69EBA-C618-574D-AD41-8A4D81415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4791" y="355352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/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rgbClr val="3D576E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3D576E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b="0" dirty="0">
                    <a:solidFill>
                      <a:srgbClr val="3D576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𝑪𝒙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23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50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07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247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40</cp:revision>
  <dcterms:created xsi:type="dcterms:W3CDTF">2023-03-27T23:24:34Z</dcterms:created>
  <dcterms:modified xsi:type="dcterms:W3CDTF">2023-10-20T06:44:07Z</dcterms:modified>
</cp:coreProperties>
</file>