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77" r:id="rId7"/>
    <p:sldId id="278" r:id="rId8"/>
    <p:sldId id="275" r:id="rId9"/>
    <p:sldId id="276" r:id="rId10"/>
    <p:sldId id="1993" r:id="rId11"/>
    <p:sldId id="1994" r:id="rId12"/>
    <p:sldId id="1985" r:id="rId13"/>
    <p:sldId id="1992" r:id="rId14"/>
    <p:sldId id="1995" r:id="rId15"/>
    <p:sldId id="1990" r:id="rId16"/>
    <p:sldId id="1991" r:id="rId17"/>
    <p:sldId id="1987" r:id="rId18"/>
    <p:sldId id="19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0BF34B-2D01-4F9A-BBB4-25731F25CF93}">
          <p14:sldIdLst>
            <p14:sldId id="256"/>
            <p14:sldId id="279"/>
            <p14:sldId id="257"/>
            <p14:sldId id="258"/>
            <p14:sldId id="259"/>
            <p14:sldId id="277"/>
            <p14:sldId id="278"/>
            <p14:sldId id="275"/>
            <p14:sldId id="276"/>
          </p14:sldIdLst>
        </p14:section>
        <p14:section name="notebook" id="{8A0797B4-BF55-48A0-927E-1281E57616AF}">
          <p14:sldIdLst>
            <p14:sldId id="1993"/>
            <p14:sldId id="1994"/>
          </p14:sldIdLst>
        </p14:section>
        <p14:section name="predictors" id="{40830C35-13BD-4756-BD05-084E0C59A201}">
          <p14:sldIdLst>
            <p14:sldId id="1985"/>
            <p14:sldId id="1992"/>
            <p14:sldId id="1995"/>
            <p14:sldId id="1990"/>
            <p14:sldId id="1991"/>
            <p14:sldId id="1987"/>
            <p14:sldId id="19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090-93EA-821E-C47E-27294A16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F7E5-7EBB-9C0F-C11E-AFB5102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BA0-D681-5266-5C0A-8E7CD2A1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EDDB-9B53-2092-7BB7-3DD5B6A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7F5F-3816-7E0A-30E2-06E7297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9C5-E029-1B9D-E698-BB0AEF8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A99B-F6B4-0ED6-8684-9D2C92E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26-0A8A-17A1-294C-337B5C02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077-D480-3C61-1821-C04A07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72AF-6F85-CB65-0D5F-6FA9155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DC51-5293-DC82-60D7-D00FD75C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6068-6BAA-ED9E-2F61-BA5C7D0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DD3F-8757-326E-58D5-434D887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9CE-5444-EBC9-56D3-5751999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A70E-890C-3E0B-61C7-5B0A919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FFD-B59F-0659-8696-B4BA304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3B-5F56-3C06-F03B-7AAB45C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1AF2-1D58-DBC8-F419-BDE955F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561D-FE4C-9471-6223-5B94924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58B3-FC4D-1C72-1CB7-EA6B002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474-D214-2D26-1822-65A96C6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0B61-18BC-12D0-C030-27624A36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77B-B6BA-D179-F49D-8373EA7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FFAC-B6FF-11E2-E570-58AD3E7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734D-BFC0-5E75-92F3-026DA67E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1F76-3FC3-F714-B710-63912A41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F0B-97BE-3D54-EEFE-27BB9C5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0CE-A86B-E3C3-C316-7E7EF31D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83AF6-5343-47C2-66A6-8A8FED1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25A6-C151-D252-88E8-850050D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A2EB-BF52-8ABC-902C-EDE3C50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7F0-0ADF-C1F6-72B2-5EC6FC7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FC8D-14AE-730A-AFE6-A7924660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0A5C-4EF8-C881-72AB-0BDC78F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C10E-6818-45F4-122D-7665C95C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8A5-9727-0FC9-FC49-07745AAA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FC8-9C43-6119-8F32-D8DCB9E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6773-2D7E-FB89-88BC-18E1715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EA15-16D0-A07A-3AD4-DC9ED3C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270-29B5-17AF-45F6-BE368A1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0ACF-8706-241B-3C50-8FA189D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86C4-8409-908D-BA11-8A8B47B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27E-D978-1F2F-C649-803AEDA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2EAB-1B58-604F-6CBA-DAE27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87EB-BBE9-E199-664D-22D0E3A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662B-84BA-C39D-9094-9B889EB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7EE-1198-8D6B-1872-AED7A28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4532-3780-C799-97BD-3310F7E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1BAF-6147-155B-3A74-B9E912D7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34D3-B756-4A96-B638-8D707A0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F04-1BEB-9FBB-B833-BDACF43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026B-A1D9-BF36-9C1E-0017E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12C-2E96-81BA-32C9-5AF8E00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30F8-E672-EE98-3DAC-3E510B2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4280-C952-F126-837C-78ED3E6E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BB0B-0D82-4A58-4437-D5C4F2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0DF8-8AA9-0D01-1277-91F49A2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6F34-9786-6257-C10B-DBC1C0A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EAD7-4A37-9B49-2D32-6AEBBA3F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C90B-DBB7-A448-300C-37519E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9CAE-4A19-9D37-6959-FF61C202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3A87-DBF6-40F8-9BE1-04D2400D4D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2B4A-50E1-972B-29E5-C0605D6C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4E4-4BF2-649D-D58D-F2091F58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1.png"/><Relationship Id="rId7" Type="http://schemas.openxmlformats.org/officeDocument/2006/relationships/image" Target="../media/image38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30.png"/><Relationship Id="rId4" Type="http://schemas.openxmlformats.org/officeDocument/2006/relationships/image" Target="../media/image80.png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188B1-BB8B-5331-B9FD-6899ED6F7EA0}"/>
              </a:ext>
            </a:extLst>
          </p:cNvPr>
          <p:cNvGrpSpPr/>
          <p:nvPr/>
        </p:nvGrpSpPr>
        <p:grpSpPr>
          <a:xfrm>
            <a:off x="1606550" y="1244600"/>
            <a:ext cx="8382000" cy="2228850"/>
            <a:chOff x="1606550" y="1244600"/>
            <a:chExt cx="8382000" cy="2228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4E0EB0-A099-2727-D30E-AC208CDFE2F9}"/>
                </a:ext>
              </a:extLst>
            </p:cNvPr>
            <p:cNvSpPr/>
            <p:nvPr/>
          </p:nvSpPr>
          <p:spPr>
            <a:xfrm>
              <a:off x="1606550" y="1244600"/>
              <a:ext cx="8382000" cy="222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D070B-AD0F-2375-85DE-B76DEAFCD92D}"/>
              </a:ext>
            </a:extLst>
          </p:cNvPr>
          <p:cNvSpPr/>
          <p:nvPr/>
        </p:nvSpPr>
        <p:spPr>
          <a:xfrm>
            <a:off x="1606550" y="1244600"/>
            <a:ext cx="83820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9284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B08E06-EC38-A910-F4B3-6D563BA9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89" y="2030402"/>
            <a:ext cx="6467522" cy="28098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E6B600-EDE3-8011-909B-6892BF2DBD82}"/>
              </a:ext>
            </a:extLst>
          </p:cNvPr>
          <p:cNvSpPr/>
          <p:nvPr/>
        </p:nvSpPr>
        <p:spPr>
          <a:xfrm>
            <a:off x="4381500" y="2282825"/>
            <a:ext cx="479425" cy="450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B5246-99F2-FD4B-4E1C-5EE0B47B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40" y="1681149"/>
            <a:ext cx="6086520" cy="34957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F00E7B-4C7F-81B5-9C0F-AAFC1BE56E43}"/>
              </a:ext>
            </a:extLst>
          </p:cNvPr>
          <p:cNvCxnSpPr/>
          <p:nvPr/>
        </p:nvCxnSpPr>
        <p:spPr>
          <a:xfrm flipH="1" flipV="1">
            <a:off x="6638925" y="3162300"/>
            <a:ext cx="881063" cy="6667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4819665-5649-E38B-9C84-593CC6D0A188}"/>
              </a:ext>
            </a:extLst>
          </p:cNvPr>
          <p:cNvSpPr/>
          <p:nvPr/>
        </p:nvSpPr>
        <p:spPr>
          <a:xfrm>
            <a:off x="857907" y="62495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7829CF-5215-98C8-BFA6-4D5AD6655192}"/>
              </a:ext>
            </a:extLst>
          </p:cNvPr>
          <p:cNvSpPr/>
          <p:nvPr/>
        </p:nvSpPr>
        <p:spPr>
          <a:xfrm>
            <a:off x="546100" y="927099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B860C-C2E6-B18F-1972-7A3FD21C3E79}"/>
                  </a:ext>
                </a:extLst>
              </p:cNvPr>
              <p:cNvSpPr txBox="1"/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0061A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0061AA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B860C-C2E6-B18F-1972-7A3FD21C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D8F65-53CD-2815-7F0A-860C0A1E10FB}"/>
                  </a:ext>
                </a:extLst>
              </p:cNvPr>
              <p:cNvSpPr txBox="1"/>
              <p:nvPr/>
            </p:nvSpPr>
            <p:spPr>
              <a:xfrm>
                <a:off x="439262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D8F65-53CD-2815-7F0A-860C0A1E1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2" y="4597446"/>
                <a:ext cx="5257800" cy="425053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7D08D-04A0-7676-5BDE-248BBCCD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8" y="2755245"/>
            <a:ext cx="1166428" cy="123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E4EB0-6CD7-7812-EE0E-D9F24DC88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693" y="1063166"/>
            <a:ext cx="1130596" cy="138579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3872E4-1447-3FE3-66FE-95B64CA74FFA}"/>
              </a:ext>
            </a:extLst>
          </p:cNvPr>
          <p:cNvSpPr/>
          <p:nvPr/>
        </p:nvSpPr>
        <p:spPr>
          <a:xfrm>
            <a:off x="2669778" y="2448961"/>
            <a:ext cx="1130596" cy="1667829"/>
          </a:xfrm>
          <a:custGeom>
            <a:avLst/>
            <a:gdLst>
              <a:gd name="connsiteX0" fmla="*/ 0 w 1204686"/>
              <a:gd name="connsiteY0" fmla="*/ 841829 h 870857"/>
              <a:gd name="connsiteX1" fmla="*/ 0 w 1204686"/>
              <a:gd name="connsiteY1" fmla="*/ 0 h 870857"/>
              <a:gd name="connsiteX2" fmla="*/ 1204686 w 1204686"/>
              <a:gd name="connsiteY2" fmla="*/ 0 h 870857"/>
              <a:gd name="connsiteX3" fmla="*/ 1204686 w 1204686"/>
              <a:gd name="connsiteY3" fmla="*/ 870857 h 870857"/>
              <a:gd name="connsiteX0" fmla="*/ 0 w 1204686"/>
              <a:gd name="connsiteY0" fmla="*/ 841829 h 841829"/>
              <a:gd name="connsiteX1" fmla="*/ 0 w 1204686"/>
              <a:gd name="connsiteY1" fmla="*/ 0 h 841829"/>
              <a:gd name="connsiteX2" fmla="*/ 1204686 w 1204686"/>
              <a:gd name="connsiteY2" fmla="*/ 0 h 841829"/>
              <a:gd name="connsiteX3" fmla="*/ 1204686 w 1204686"/>
              <a:gd name="connsiteY3" fmla="*/ 836329 h 84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4686" h="841829">
                <a:moveTo>
                  <a:pt x="0" y="841829"/>
                </a:moveTo>
                <a:lnTo>
                  <a:pt x="0" y="0"/>
                </a:lnTo>
                <a:lnTo>
                  <a:pt x="1204686" y="0"/>
                </a:lnTo>
                <a:lnTo>
                  <a:pt x="1204686" y="83632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4CF2A-348C-DE1E-FB71-0C93967FAC39}"/>
              </a:ext>
            </a:extLst>
          </p:cNvPr>
          <p:cNvCxnSpPr/>
          <p:nvPr/>
        </p:nvCxnSpPr>
        <p:spPr>
          <a:xfrm flipV="1">
            <a:off x="1439454" y="1800633"/>
            <a:ext cx="3253740" cy="1461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F9A4DC6-1524-49BA-0288-9B51F5423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479" y="3507266"/>
            <a:ext cx="248896" cy="2361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2C215C-396F-7584-446A-799AFC935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479" y="3791240"/>
            <a:ext cx="248896" cy="23611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5DADAD-8136-3DE3-54CE-AF3C7D24C4C6}"/>
              </a:ext>
            </a:extLst>
          </p:cNvPr>
          <p:cNvCxnSpPr>
            <a:cxnSpLocks/>
          </p:cNvCxnSpPr>
          <p:nvPr/>
        </p:nvCxnSpPr>
        <p:spPr>
          <a:xfrm>
            <a:off x="2519590" y="3406323"/>
            <a:ext cx="292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3C443D-1583-2F26-5AE5-684E0CFDADD2}"/>
              </a:ext>
            </a:extLst>
          </p:cNvPr>
          <p:cNvCxnSpPr>
            <a:cxnSpLocks/>
          </p:cNvCxnSpPr>
          <p:nvPr/>
        </p:nvCxnSpPr>
        <p:spPr>
          <a:xfrm>
            <a:off x="3654310" y="3412673"/>
            <a:ext cx="292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4B7F6D1-C367-F4F4-945D-0AFA7C93E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69638" y="3507266"/>
            <a:ext cx="248896" cy="2361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BBEDC4-75FC-BFBF-AED0-78A856471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69638" y="3791240"/>
            <a:ext cx="248896" cy="2361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C10438-64F7-C36F-AFE0-FFEBFD89029E}"/>
              </a:ext>
            </a:extLst>
          </p:cNvPr>
          <p:cNvSpPr txBox="1"/>
          <p:nvPr/>
        </p:nvSpPr>
        <p:spPr>
          <a:xfrm>
            <a:off x="1411289" y="5361756"/>
            <a:ext cx="364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 Predictors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1D7940-67DE-435D-280A-BF87C0F71FAD}"/>
              </a:ext>
            </a:extLst>
          </p:cNvPr>
          <p:cNvSpPr txBox="1"/>
          <p:nvPr/>
        </p:nvSpPr>
        <p:spPr>
          <a:xfrm>
            <a:off x="7507289" y="5361756"/>
            <a:ext cx="364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II Predictors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3160DF-AD3F-2F86-D711-EFDE1F0BCCBA}"/>
              </a:ext>
            </a:extLst>
          </p:cNvPr>
          <p:cNvSpPr/>
          <p:nvPr/>
        </p:nvSpPr>
        <p:spPr>
          <a:xfrm>
            <a:off x="6678927" y="605611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D2AC0D-FEAA-ADBF-7CFB-054AFFFB27C5}"/>
              </a:ext>
            </a:extLst>
          </p:cNvPr>
          <p:cNvSpPr/>
          <p:nvPr/>
        </p:nvSpPr>
        <p:spPr>
          <a:xfrm>
            <a:off x="6367120" y="90776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0AB37E-276F-4A08-9723-8883D49A0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70" y="1146721"/>
            <a:ext cx="3698576" cy="2970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070FB4-B7E6-C2A3-E243-CD7BDE61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8954762" y="907761"/>
            <a:ext cx="2379331" cy="120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6C6BF-35E2-3331-0119-624C72989D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6417854" y="3022343"/>
            <a:ext cx="2379331" cy="12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7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/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932E5ED-5097-3924-BE76-0E7F23661680}"/>
              </a:ext>
            </a:extLst>
          </p:cNvPr>
          <p:cNvSpPr/>
          <p:nvPr/>
        </p:nvSpPr>
        <p:spPr>
          <a:xfrm>
            <a:off x="6678927" y="605611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8BF52-32B1-F46D-461C-2F5E1219F7B7}"/>
              </a:ext>
            </a:extLst>
          </p:cNvPr>
          <p:cNvSpPr/>
          <p:nvPr/>
        </p:nvSpPr>
        <p:spPr>
          <a:xfrm>
            <a:off x="6367120" y="90776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84EDF-AD2E-7C3D-CE07-9B5C9BF4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70" y="1146721"/>
            <a:ext cx="3698576" cy="2970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248B0-0914-7831-2E2D-6F18CBA40D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54762" y="907761"/>
            <a:ext cx="2379331" cy="120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DA265-628A-EE60-FE81-A75B95CB199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17854" y="3022343"/>
            <a:ext cx="2379331" cy="1205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1E868E-25FA-9F0D-7C51-5726EA36BEF1}"/>
              </a:ext>
            </a:extLst>
          </p:cNvPr>
          <p:cNvSpPr/>
          <p:nvPr/>
        </p:nvSpPr>
        <p:spPr>
          <a:xfrm>
            <a:off x="2819640" y="2730436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63162-8AAE-A90D-5134-4916F4E30ED9}"/>
              </a:ext>
            </a:extLst>
          </p:cNvPr>
          <p:cNvSpPr/>
          <p:nvPr/>
        </p:nvSpPr>
        <p:spPr>
          <a:xfrm>
            <a:off x="3699692" y="2730436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84EDF-AD2E-7C3D-CE07-9B5C9BF4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55" y="1047329"/>
            <a:ext cx="3698576" cy="2970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248B0-0914-7831-2E2D-6F18CBA4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1447" y="808369"/>
            <a:ext cx="2379331" cy="120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DA265-628A-EE60-FE81-A75B95CB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4539" y="2922951"/>
            <a:ext cx="2379331" cy="1205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7D26B6-104C-6FB8-DABC-0CBF5B2DDE8A}"/>
              </a:ext>
            </a:extLst>
          </p:cNvPr>
          <p:cNvSpPr txBox="1"/>
          <p:nvPr/>
        </p:nvSpPr>
        <p:spPr>
          <a:xfrm>
            <a:off x="5826816" y="958814"/>
            <a:ext cx="61238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>
                <a:solidFill>
                  <a:srgbClr val="3D576E"/>
                </a:solidFill>
                <a:latin typeface="Bodoni MT" panose="02070603080606020203" pitchFamily="18" charset="0"/>
              </a:rPr>
              <a:t>mdof</a:t>
            </a:r>
          </a:p>
        </p:txBody>
      </p:sp>
    </p:spTree>
    <p:extLst>
      <p:ext uri="{BB962C8B-B14F-4D97-AF65-F5344CB8AC3E}">
        <p14:creationId xmlns:p14="http://schemas.microsoft.com/office/powerpoint/2010/main" val="332467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2486597-5B5C-3CDB-C56C-015303A93F7C}"/>
              </a:ext>
            </a:extLst>
          </p:cNvPr>
          <p:cNvGrpSpPr/>
          <p:nvPr/>
        </p:nvGrpSpPr>
        <p:grpSpPr>
          <a:xfrm>
            <a:off x="6096000" y="-1097466"/>
            <a:ext cx="7520945" cy="2751174"/>
            <a:chOff x="650643" y="1889774"/>
            <a:chExt cx="10124092" cy="370341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615DB44-CDF9-5582-C7E9-1F164BF8DDA6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DBC96D7-6369-0460-740E-453AE174D704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DE8E4EB-8B06-D934-E4C2-F3F0C125F2CA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25E882E-8BFC-336E-B253-E95ED3C6D626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B1AD803-58AC-7215-F8CC-A15BD4EDCC75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5329C72-67DB-BD77-CDD3-EDD434618237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281B751-7939-5D3D-043F-5AEC16420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A473E8B-B89D-8A92-A833-BFEC6311E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5A6D940-AC6F-E917-9500-304C7CBA8314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CB5924E-F365-0C34-C3D7-290E5434242D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CBB6EFD-54CC-A13F-EFF5-1A29EBE63BDF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B972AAB-1D8F-EC30-265B-B951B73BA47A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30E7443-E2C2-46E8-8416-C39D27057445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EB900E0-746C-977C-4B3D-39C2FBFFA480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1AF9759-37ED-AE21-C21D-0B7ACBC00FCF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1E6EBAB-0C3A-9652-53FD-0944EE69EE55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63CD236-284A-3B0D-E480-F6088D3DF53E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A1942EC-591B-4D29-C190-0CAFDD26FDA0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3CA6B72-D62C-F70E-010F-F9C5D86F0638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3D91A4B-934F-3336-B8ED-5AB8FCBB59ED}"/>
              </a:ext>
            </a:extLst>
          </p:cNvPr>
          <p:cNvGrpSpPr/>
          <p:nvPr/>
        </p:nvGrpSpPr>
        <p:grpSpPr>
          <a:xfrm>
            <a:off x="7171400" y="2994712"/>
            <a:ext cx="860647" cy="4358587"/>
            <a:chOff x="2915936" y="2155829"/>
            <a:chExt cx="748529" cy="4090828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C073173-C449-1652-CF5B-2EE2FA907C9C}"/>
                </a:ext>
              </a:extLst>
            </p:cNvPr>
            <p:cNvSpPr/>
            <p:nvPr/>
          </p:nvSpPr>
          <p:spPr>
            <a:xfrm>
              <a:off x="2949090" y="2155829"/>
              <a:ext cx="661828" cy="1910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BE63741-B586-8E2A-768E-C9534EEA0078}"/>
                </a:ext>
              </a:extLst>
            </p:cNvPr>
            <p:cNvSpPr/>
            <p:nvPr/>
          </p:nvSpPr>
          <p:spPr>
            <a:xfrm>
              <a:off x="3474684" y="2273196"/>
              <a:ext cx="189781" cy="39734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F0F4A9D-25CE-8BE3-D666-D4EC78ED58C2}"/>
                </a:ext>
              </a:extLst>
            </p:cNvPr>
            <p:cNvSpPr/>
            <p:nvPr/>
          </p:nvSpPr>
          <p:spPr>
            <a:xfrm>
              <a:off x="2915936" y="2273196"/>
              <a:ext cx="144393" cy="39734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5C31DE2-00E0-37BA-5A1B-4E811067D1CD}"/>
                </a:ext>
              </a:extLst>
            </p:cNvPr>
            <p:cNvSpPr/>
            <p:nvPr/>
          </p:nvSpPr>
          <p:spPr>
            <a:xfrm>
              <a:off x="2984394" y="2273196"/>
              <a:ext cx="210120" cy="39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6967630-B6BE-1B36-6D2C-C8D3D64E9B98}"/>
                </a:ext>
              </a:extLst>
            </p:cNvPr>
            <p:cNvSpPr/>
            <p:nvPr/>
          </p:nvSpPr>
          <p:spPr>
            <a:xfrm>
              <a:off x="3372446" y="2273196"/>
              <a:ext cx="210120" cy="39734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7C6CD7D-F7E5-8C3F-FBD7-C4B97A60A73A}"/>
                </a:ext>
              </a:extLst>
            </p:cNvPr>
            <p:cNvSpPr/>
            <p:nvPr/>
          </p:nvSpPr>
          <p:spPr>
            <a:xfrm>
              <a:off x="3130955" y="2273196"/>
              <a:ext cx="323625" cy="39734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1A3B8F5-AC2E-8CBB-5CC0-460C25724E5A}"/>
              </a:ext>
            </a:extLst>
          </p:cNvPr>
          <p:cNvGrpSpPr/>
          <p:nvPr/>
        </p:nvGrpSpPr>
        <p:grpSpPr>
          <a:xfrm>
            <a:off x="1489847" y="2858074"/>
            <a:ext cx="860647" cy="4358587"/>
            <a:chOff x="2915936" y="2155829"/>
            <a:chExt cx="748529" cy="4090828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2482C00-716E-A694-78C0-1D67DDEE22FF}"/>
                </a:ext>
              </a:extLst>
            </p:cNvPr>
            <p:cNvSpPr/>
            <p:nvPr/>
          </p:nvSpPr>
          <p:spPr>
            <a:xfrm>
              <a:off x="2949090" y="2155829"/>
              <a:ext cx="661828" cy="1910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F7B18F-E780-A502-6A6B-5F981EFDC474}"/>
                </a:ext>
              </a:extLst>
            </p:cNvPr>
            <p:cNvSpPr/>
            <p:nvPr/>
          </p:nvSpPr>
          <p:spPr>
            <a:xfrm>
              <a:off x="3474684" y="2273196"/>
              <a:ext cx="189781" cy="39734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2497A4C-4117-100C-8142-66AC4781B24F}"/>
                </a:ext>
              </a:extLst>
            </p:cNvPr>
            <p:cNvSpPr/>
            <p:nvPr/>
          </p:nvSpPr>
          <p:spPr>
            <a:xfrm>
              <a:off x="2915936" y="2273196"/>
              <a:ext cx="144393" cy="39734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BD79FF9-3935-148B-56E9-8E13AD7F5026}"/>
                </a:ext>
              </a:extLst>
            </p:cNvPr>
            <p:cNvSpPr/>
            <p:nvPr/>
          </p:nvSpPr>
          <p:spPr>
            <a:xfrm>
              <a:off x="2984394" y="2273196"/>
              <a:ext cx="210120" cy="39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5B32433-6D5B-C84F-F0CA-5A4D0971865B}"/>
                </a:ext>
              </a:extLst>
            </p:cNvPr>
            <p:cNvSpPr/>
            <p:nvPr/>
          </p:nvSpPr>
          <p:spPr>
            <a:xfrm>
              <a:off x="3372446" y="2273196"/>
              <a:ext cx="210120" cy="39734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7C69FA1-A4BE-97D1-3D57-7F9431BC3F2F}"/>
                </a:ext>
              </a:extLst>
            </p:cNvPr>
            <p:cNvSpPr/>
            <p:nvPr/>
          </p:nvSpPr>
          <p:spPr>
            <a:xfrm>
              <a:off x="3130955" y="2273196"/>
              <a:ext cx="323625" cy="39734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6C46FD4-9D59-72FC-7895-9970E82B8624}"/>
              </a:ext>
            </a:extLst>
          </p:cNvPr>
          <p:cNvGrpSpPr/>
          <p:nvPr/>
        </p:nvGrpSpPr>
        <p:grpSpPr>
          <a:xfrm>
            <a:off x="1314404" y="1646092"/>
            <a:ext cx="6242466" cy="1223186"/>
            <a:chOff x="2782398" y="1890790"/>
            <a:chExt cx="5429250" cy="823913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3D7AEC7-2C58-0242-C96F-1C7C28BBF56A}"/>
                </a:ext>
              </a:extLst>
            </p:cNvPr>
            <p:cNvSpPr/>
            <p:nvPr/>
          </p:nvSpPr>
          <p:spPr>
            <a:xfrm>
              <a:off x="2922377" y="1890790"/>
              <a:ext cx="406128" cy="296481"/>
            </a:xfrm>
            <a:custGeom>
              <a:avLst/>
              <a:gdLst>
                <a:gd name="connsiteX0" fmla="*/ 0 w 414338"/>
                <a:gd name="connsiteY0" fmla="*/ 285750 h 285750"/>
                <a:gd name="connsiteX1" fmla="*/ 300038 w 414338"/>
                <a:gd name="connsiteY1" fmla="*/ 47625 h 285750"/>
                <a:gd name="connsiteX2" fmla="*/ 414338 w 414338"/>
                <a:gd name="connsiteY2" fmla="*/ 0 h 285750"/>
                <a:gd name="connsiteX3" fmla="*/ 104775 w 414338"/>
                <a:gd name="connsiteY3" fmla="*/ 252412 h 285750"/>
                <a:gd name="connsiteX4" fmla="*/ 0 w 414338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338" h="285750">
                  <a:moveTo>
                    <a:pt x="0" y="285750"/>
                  </a:moveTo>
                  <a:lnTo>
                    <a:pt x="300038" y="47625"/>
                  </a:lnTo>
                  <a:lnTo>
                    <a:pt x="414338" y="0"/>
                  </a:lnTo>
                  <a:lnTo>
                    <a:pt x="104775" y="252412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B6502CE-BFAA-A59D-8F5D-378C449384C2}"/>
                </a:ext>
              </a:extLst>
            </p:cNvPr>
            <p:cNvSpPr/>
            <p:nvPr/>
          </p:nvSpPr>
          <p:spPr>
            <a:xfrm>
              <a:off x="3019492" y="1894495"/>
              <a:ext cx="2362200" cy="247650"/>
            </a:xfrm>
            <a:custGeom>
              <a:avLst/>
              <a:gdLst>
                <a:gd name="connsiteX0" fmla="*/ 304800 w 2362200"/>
                <a:gd name="connsiteY0" fmla="*/ 0 h 247650"/>
                <a:gd name="connsiteX1" fmla="*/ 0 w 2362200"/>
                <a:gd name="connsiteY1" fmla="*/ 247650 h 247650"/>
                <a:gd name="connsiteX2" fmla="*/ 1976437 w 2362200"/>
                <a:gd name="connsiteY2" fmla="*/ 223837 h 247650"/>
                <a:gd name="connsiteX3" fmla="*/ 2362200 w 2362200"/>
                <a:gd name="connsiteY3" fmla="*/ 0 h 247650"/>
                <a:gd name="connsiteX4" fmla="*/ 304800 w 2362200"/>
                <a:gd name="connsiteY4" fmla="*/ 0 h 247650"/>
                <a:gd name="connsiteX0" fmla="*/ 304800 w 2362200"/>
                <a:gd name="connsiteY0" fmla="*/ 0 h 261937"/>
                <a:gd name="connsiteX1" fmla="*/ 0 w 2362200"/>
                <a:gd name="connsiteY1" fmla="*/ 247650 h 261937"/>
                <a:gd name="connsiteX2" fmla="*/ 2024062 w 2362200"/>
                <a:gd name="connsiteY2" fmla="*/ 261937 h 261937"/>
                <a:gd name="connsiteX3" fmla="*/ 2362200 w 2362200"/>
                <a:gd name="connsiteY3" fmla="*/ 0 h 261937"/>
                <a:gd name="connsiteX4" fmla="*/ 304800 w 2362200"/>
                <a:gd name="connsiteY4" fmla="*/ 0 h 261937"/>
                <a:gd name="connsiteX0" fmla="*/ 304800 w 2362200"/>
                <a:gd name="connsiteY0" fmla="*/ 0 h 252412"/>
                <a:gd name="connsiteX1" fmla="*/ 0 w 2362200"/>
                <a:gd name="connsiteY1" fmla="*/ 247650 h 252412"/>
                <a:gd name="connsiteX2" fmla="*/ 2071687 w 2362200"/>
                <a:gd name="connsiteY2" fmla="*/ 252412 h 252412"/>
                <a:gd name="connsiteX3" fmla="*/ 2362200 w 2362200"/>
                <a:gd name="connsiteY3" fmla="*/ 0 h 252412"/>
                <a:gd name="connsiteX4" fmla="*/ 304800 w 2362200"/>
                <a:gd name="connsiteY4" fmla="*/ 0 h 252412"/>
                <a:gd name="connsiteX0" fmla="*/ 304800 w 2362200"/>
                <a:gd name="connsiteY0" fmla="*/ 0 h 247650"/>
                <a:gd name="connsiteX1" fmla="*/ 0 w 2362200"/>
                <a:gd name="connsiteY1" fmla="*/ 247650 h 247650"/>
                <a:gd name="connsiteX2" fmla="*/ 2085974 w 2362200"/>
                <a:gd name="connsiteY2" fmla="*/ 247650 h 247650"/>
                <a:gd name="connsiteX3" fmla="*/ 2362200 w 2362200"/>
                <a:gd name="connsiteY3" fmla="*/ 0 h 247650"/>
                <a:gd name="connsiteX4" fmla="*/ 304800 w 2362200"/>
                <a:gd name="connsiteY4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0" h="247650">
                  <a:moveTo>
                    <a:pt x="304800" y="0"/>
                  </a:moveTo>
                  <a:lnTo>
                    <a:pt x="0" y="247650"/>
                  </a:lnTo>
                  <a:lnTo>
                    <a:pt x="2085974" y="247650"/>
                  </a:lnTo>
                  <a:lnTo>
                    <a:pt x="2362200" y="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16F8480-2E43-B739-47FD-B48A668690C6}"/>
                </a:ext>
              </a:extLst>
            </p:cNvPr>
            <p:cNvSpPr/>
            <p:nvPr/>
          </p:nvSpPr>
          <p:spPr>
            <a:xfrm>
              <a:off x="2782398" y="2127237"/>
              <a:ext cx="5429250" cy="587466"/>
            </a:xfrm>
            <a:custGeom>
              <a:avLst/>
              <a:gdLst>
                <a:gd name="connsiteX0" fmla="*/ 5429250 w 5429250"/>
                <a:gd name="connsiteY0" fmla="*/ 0 h 576262"/>
                <a:gd name="connsiteX1" fmla="*/ 238125 w 5429250"/>
                <a:gd name="connsiteY1" fmla="*/ 4762 h 576262"/>
                <a:gd name="connsiteX2" fmla="*/ 152400 w 5429250"/>
                <a:gd name="connsiteY2" fmla="*/ 38100 h 576262"/>
                <a:gd name="connsiteX3" fmla="*/ 133350 w 5429250"/>
                <a:gd name="connsiteY3" fmla="*/ 66675 h 576262"/>
                <a:gd name="connsiteX4" fmla="*/ 0 w 5429250"/>
                <a:gd name="connsiteY4" fmla="*/ 576262 h 576262"/>
                <a:gd name="connsiteX5" fmla="*/ 4772025 w 5429250"/>
                <a:gd name="connsiteY5" fmla="*/ 576262 h 576262"/>
                <a:gd name="connsiteX6" fmla="*/ 5429250 w 5429250"/>
                <a:gd name="connsiteY6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250" h="576262">
                  <a:moveTo>
                    <a:pt x="5429250" y="0"/>
                  </a:moveTo>
                  <a:lnTo>
                    <a:pt x="238125" y="4762"/>
                  </a:lnTo>
                  <a:lnTo>
                    <a:pt x="152400" y="38100"/>
                  </a:lnTo>
                  <a:lnTo>
                    <a:pt x="133350" y="66675"/>
                  </a:lnTo>
                  <a:lnTo>
                    <a:pt x="0" y="576262"/>
                  </a:lnTo>
                  <a:lnTo>
                    <a:pt x="4772025" y="576262"/>
                  </a:lnTo>
                  <a:lnTo>
                    <a:pt x="54292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B2650C6-7D65-C912-C5AF-C221ADE08AF5}"/>
              </a:ext>
            </a:extLst>
          </p:cNvPr>
          <p:cNvGrpSpPr/>
          <p:nvPr/>
        </p:nvGrpSpPr>
        <p:grpSpPr>
          <a:xfrm>
            <a:off x="2967055" y="872599"/>
            <a:ext cx="7520945" cy="2751174"/>
            <a:chOff x="650643" y="1889774"/>
            <a:chExt cx="10124092" cy="370341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3CC478-322C-8484-A1FD-50023D23D826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BF9569D-C2C5-40C4-C453-170AD928D914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470BDD1-25B1-30EB-29E2-88F0A197280E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0F629D3-C49C-D886-D6C6-46A1DBFF90E9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7F442EB-49F4-A00A-BD89-4D3E0AB442A6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FAE6C42-3729-8A12-19D5-F35EF7990A29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6AD0D9-A7CA-72D3-0CC5-698FA22B3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9204D0B-C4AC-1A4E-5228-9C0E6BDF7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E3FB4CC-D1A5-7872-0474-5C7C8049A6E6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DB7324D-63D0-14EA-BCA1-0710881F1D2E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00377F6-0591-819F-DC7D-369A32AD516C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05F2138-DF9E-A756-731A-7456F6288976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B0BC1C-BC91-4D87-4590-3BA3D3A3C65D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7009ABB-9EEA-D7E9-F310-2940981F16B3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1CBFDFA-CC8B-FB9A-9E3B-D1D4C1A1DF26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9567A9-1959-68E9-5D6B-A79ADECD7654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EB0331A-0BE9-A8EF-718F-C5F0456F2711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3B4F709-999F-5DDE-F38F-4E2B6121F498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EA2E9B4-9E93-716F-F7CA-993A255D8A92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9638CE7-4F85-CEF4-707D-4574436AF138}"/>
              </a:ext>
            </a:extLst>
          </p:cNvPr>
          <p:cNvGrpSpPr/>
          <p:nvPr/>
        </p:nvGrpSpPr>
        <p:grpSpPr>
          <a:xfrm>
            <a:off x="432543" y="2406813"/>
            <a:ext cx="7520945" cy="2751174"/>
            <a:chOff x="650643" y="1889774"/>
            <a:chExt cx="10124092" cy="3703410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486208E-70ED-28CB-FFCE-313E03FB7585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E38D281-7198-4708-5542-506C2111C7C6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57A420-C731-705D-7FE6-E52DEC6866E2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10C58CC-25CD-E114-B27B-90F06FEFC2E4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3A2E04B-FEA7-8433-0265-6D4A0D51CFFE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FD2E6C-547C-1243-65B1-66C7271F6374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45CC7B-CA64-E218-68F7-C2F004BA2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EEC325-E97F-D701-1D11-47D8B2C3E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D25AE3-2905-BF8D-C360-0BACA2651269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CEDDA7E-9259-5C99-223A-3EB07CE6CC97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F1E7F3-1764-112C-B1BE-81C1544FEB51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74050A0-4507-525E-DDA5-CA8DE25ED4EE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DAC955C-144F-43E2-3E46-22BE926E3A28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9ECBEFA-B574-660D-0CE1-C9F574CEA69D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68A7CD-4FA4-476C-06F7-4625EF40C86A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BD0EC8F-82EA-99F3-3CDE-A9F6691E8D32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59D9EC-4EF4-C970-F859-78CB987BC577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BE5A281-9350-F095-091B-4862203A87AF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A851C2-E8E6-D586-C721-27C314D15B51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pic>
        <p:nvPicPr>
          <p:cNvPr id="270" name="Picture 269">
            <a:extLst>
              <a:ext uri="{FF2B5EF4-FFF2-40B4-BE49-F238E27FC236}">
                <a16:creationId xmlns:a16="http://schemas.microsoft.com/office/drawing/2014/main" id="{0F5223C7-614A-88B1-942F-971D896D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66024" y="7353299"/>
            <a:ext cx="1077302" cy="1588006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A46C2381-0D23-3FEB-FA87-D9CC8D45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69796" y="7229877"/>
            <a:ext cx="1077302" cy="15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3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623500F-699C-4B8B-BB73-35AE0E63964E}"/>
              </a:ext>
            </a:extLst>
          </p:cNvPr>
          <p:cNvGrpSpPr/>
          <p:nvPr/>
        </p:nvGrpSpPr>
        <p:grpSpPr>
          <a:xfrm>
            <a:off x="2829660" y="1896058"/>
            <a:ext cx="6532679" cy="3065884"/>
            <a:chOff x="1087321" y="1117296"/>
            <a:chExt cx="10055457" cy="42853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24F5B5-DFB8-6F5C-A232-3FD47000943A}"/>
                </a:ext>
              </a:extLst>
            </p:cNvPr>
            <p:cNvGrpSpPr/>
            <p:nvPr/>
          </p:nvGrpSpPr>
          <p:grpSpPr>
            <a:xfrm>
              <a:off x="3621833" y="1117296"/>
              <a:ext cx="7520945" cy="2751174"/>
              <a:chOff x="650643" y="1889774"/>
              <a:chExt cx="10124092" cy="3703410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2ECE45A-6748-A804-0042-207689714E79}"/>
                  </a:ext>
                </a:extLst>
              </p:cNvPr>
              <p:cNvSpPr/>
              <p:nvPr/>
            </p:nvSpPr>
            <p:spPr>
              <a:xfrm>
                <a:off x="1609728" y="4224909"/>
                <a:ext cx="6269407" cy="116340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4552487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4552487 w 9136251"/>
                  <a:gd name="connsiteY3" fmla="*/ 2138766 h 2138766"/>
                  <a:gd name="connsiteX4" fmla="*/ 0 w 9136251"/>
                  <a:gd name="connsiteY4" fmla="*/ 2131017 h 2138766"/>
                  <a:gd name="connsiteX5" fmla="*/ 3502617 w 9136251"/>
                  <a:gd name="connsiteY5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4552487 w 9136251"/>
                  <a:gd name="connsiteY2" fmla="*/ 2138766 h 2138766"/>
                  <a:gd name="connsiteX3" fmla="*/ 0 w 9136251"/>
                  <a:gd name="connsiteY3" fmla="*/ 2131017 h 2138766"/>
                  <a:gd name="connsiteX4" fmla="*/ 3502617 w 9136251"/>
                  <a:gd name="connsiteY4" fmla="*/ 0 h 2138766"/>
                  <a:gd name="connsiteX0" fmla="*/ 3502617 w 6208441"/>
                  <a:gd name="connsiteY0" fmla="*/ 0 h 2138766"/>
                  <a:gd name="connsiteX1" fmla="*/ 6208441 w 6208441"/>
                  <a:gd name="connsiteY1" fmla="*/ 975360 h 2138766"/>
                  <a:gd name="connsiteX2" fmla="*/ 4552487 w 6208441"/>
                  <a:gd name="connsiteY2" fmla="*/ 2138766 h 2138766"/>
                  <a:gd name="connsiteX3" fmla="*/ 0 w 6208441"/>
                  <a:gd name="connsiteY3" fmla="*/ 2131017 h 2138766"/>
                  <a:gd name="connsiteX4" fmla="*/ 3502617 w 6208441"/>
                  <a:gd name="connsiteY4" fmla="*/ 0 h 2138766"/>
                  <a:gd name="connsiteX0" fmla="*/ 1827427 w 6208441"/>
                  <a:gd name="connsiteY0" fmla="*/ 45720 h 1163406"/>
                  <a:gd name="connsiteX1" fmla="*/ 6208441 w 6208441"/>
                  <a:gd name="connsiteY1" fmla="*/ 0 h 1163406"/>
                  <a:gd name="connsiteX2" fmla="*/ 4552487 w 6208441"/>
                  <a:gd name="connsiteY2" fmla="*/ 1163406 h 1163406"/>
                  <a:gd name="connsiteX3" fmla="*/ 0 w 6208441"/>
                  <a:gd name="connsiteY3" fmla="*/ 1155657 h 1163406"/>
                  <a:gd name="connsiteX4" fmla="*/ 1827427 w 6208441"/>
                  <a:gd name="connsiteY4" fmla="*/ 45720 h 116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441" h="1163406">
                    <a:moveTo>
                      <a:pt x="1827427" y="45720"/>
                    </a:moveTo>
                    <a:lnTo>
                      <a:pt x="6208441" y="0"/>
                    </a:lnTo>
                    <a:lnTo>
                      <a:pt x="4552487" y="1163406"/>
                    </a:lnTo>
                    <a:lnTo>
                      <a:pt x="0" y="1155657"/>
                    </a:lnTo>
                    <a:lnTo>
                      <a:pt x="1827427" y="4572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13AB5A0-291B-923E-12F2-FAF1A9336B11}"/>
                  </a:ext>
                </a:extLst>
              </p:cNvPr>
              <p:cNvSpPr/>
              <p:nvPr/>
            </p:nvSpPr>
            <p:spPr>
              <a:xfrm>
                <a:off x="560832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BC504FD3-F74D-D1DA-1185-DEF8D3D83E08}"/>
                  </a:ext>
                </a:extLst>
              </p:cNvPr>
              <p:cNvSpPr/>
              <p:nvPr/>
            </p:nvSpPr>
            <p:spPr>
              <a:xfrm>
                <a:off x="1271588" y="4467225"/>
                <a:ext cx="985837" cy="919163"/>
              </a:xfrm>
              <a:custGeom>
                <a:avLst/>
                <a:gdLst>
                  <a:gd name="connsiteX0" fmla="*/ 352425 w 985837"/>
                  <a:gd name="connsiteY0" fmla="*/ 919163 h 919163"/>
                  <a:gd name="connsiteX1" fmla="*/ 0 w 985837"/>
                  <a:gd name="connsiteY1" fmla="*/ 66675 h 919163"/>
                  <a:gd name="connsiteX2" fmla="*/ 52387 w 985837"/>
                  <a:gd name="connsiteY2" fmla="*/ 4763 h 919163"/>
                  <a:gd name="connsiteX3" fmla="*/ 914400 w 985837"/>
                  <a:gd name="connsiteY3" fmla="*/ 0 h 919163"/>
                  <a:gd name="connsiteX4" fmla="*/ 985837 w 985837"/>
                  <a:gd name="connsiteY4" fmla="*/ 80963 h 919163"/>
                  <a:gd name="connsiteX5" fmla="*/ 942975 w 985837"/>
                  <a:gd name="connsiteY5" fmla="*/ 552450 h 919163"/>
                  <a:gd name="connsiteX6" fmla="*/ 352425 w 985837"/>
                  <a:gd name="connsiteY6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837" h="919163">
                    <a:moveTo>
                      <a:pt x="352425" y="919163"/>
                    </a:moveTo>
                    <a:lnTo>
                      <a:pt x="0" y="66675"/>
                    </a:lnTo>
                    <a:lnTo>
                      <a:pt x="52387" y="4763"/>
                    </a:lnTo>
                    <a:lnTo>
                      <a:pt x="914400" y="0"/>
                    </a:lnTo>
                    <a:lnTo>
                      <a:pt x="985837" y="80963"/>
                    </a:lnTo>
                    <a:lnTo>
                      <a:pt x="942975" y="552450"/>
                    </a:lnTo>
                    <a:lnTo>
                      <a:pt x="352425" y="9191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2A80113-C824-3BE8-43D7-3FC137790F87}"/>
                  </a:ext>
                </a:extLst>
              </p:cNvPr>
              <p:cNvSpPr/>
              <p:nvPr/>
            </p:nvSpPr>
            <p:spPr>
              <a:xfrm>
                <a:off x="2329965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F634552-D16F-D08B-6FC3-14E14AC414EF}"/>
                  </a:ext>
                </a:extLst>
              </p:cNvPr>
              <p:cNvSpPr/>
              <p:nvPr/>
            </p:nvSpPr>
            <p:spPr>
              <a:xfrm>
                <a:off x="6267450" y="2761816"/>
                <a:ext cx="3790540" cy="2690137"/>
              </a:xfrm>
              <a:custGeom>
                <a:avLst/>
                <a:gdLst>
                  <a:gd name="connsiteX0" fmla="*/ 0 w 3779520"/>
                  <a:gd name="connsiteY0" fmla="*/ 2689860 h 2689860"/>
                  <a:gd name="connsiteX1" fmla="*/ 480060 w 3779520"/>
                  <a:gd name="connsiteY1" fmla="*/ 1752600 h 2689860"/>
                  <a:gd name="connsiteX2" fmla="*/ 967740 w 3779520"/>
                  <a:gd name="connsiteY2" fmla="*/ 1706880 h 2689860"/>
                  <a:gd name="connsiteX3" fmla="*/ 3779520 w 3779520"/>
                  <a:gd name="connsiteY3" fmla="*/ 0 h 2689860"/>
                  <a:gd name="connsiteX4" fmla="*/ 3489960 w 3779520"/>
                  <a:gd name="connsiteY4" fmla="*/ 563880 h 2689860"/>
                  <a:gd name="connsiteX5" fmla="*/ 0 w 3779520"/>
                  <a:gd name="connsiteY5" fmla="*/ 2689860 h 268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9520" h="2689860">
                    <a:moveTo>
                      <a:pt x="0" y="2689860"/>
                    </a:moveTo>
                    <a:lnTo>
                      <a:pt x="480060" y="1752600"/>
                    </a:lnTo>
                    <a:lnTo>
                      <a:pt x="967740" y="1706880"/>
                    </a:lnTo>
                    <a:lnTo>
                      <a:pt x="3779520" y="0"/>
                    </a:lnTo>
                    <a:lnTo>
                      <a:pt x="3489960" y="563880"/>
                    </a:lnTo>
                    <a:lnTo>
                      <a:pt x="0" y="26898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rgbClr val="0D0D0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DF7B15-44E6-CFC8-4E96-32D0C117EE59}"/>
                  </a:ext>
                </a:extLst>
              </p:cNvPr>
              <p:cNvSpPr/>
              <p:nvPr/>
            </p:nvSpPr>
            <p:spPr>
              <a:xfrm>
                <a:off x="7194730" y="2093222"/>
                <a:ext cx="3505200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46038 w 3507582"/>
                  <a:gd name="connsiteY0" fmla="*/ 2234755 h 2234755"/>
                  <a:gd name="connsiteX1" fmla="*/ 3507582 w 3507582"/>
                  <a:gd name="connsiteY1" fmla="*/ 152026 h 2234755"/>
                  <a:gd name="connsiteX2" fmla="*/ 3501231 w 3507582"/>
                  <a:gd name="connsiteY2" fmla="*/ 0 h 2234755"/>
                  <a:gd name="connsiteX3" fmla="*/ 0 w 3507582"/>
                  <a:gd name="connsiteY3" fmla="*/ 2148134 h 2234755"/>
                  <a:gd name="connsiteX4" fmla="*/ 46038 w 3507582"/>
                  <a:gd name="connsiteY4" fmla="*/ 2234755 h 2234755"/>
                  <a:gd name="connsiteX0" fmla="*/ 11 w 3511561"/>
                  <a:gd name="connsiteY0" fmla="*/ 2334075 h 2334075"/>
                  <a:gd name="connsiteX1" fmla="*/ 3511561 w 3511561"/>
                  <a:gd name="connsiteY1" fmla="*/ 152026 h 2334075"/>
                  <a:gd name="connsiteX2" fmla="*/ 3505210 w 3511561"/>
                  <a:gd name="connsiteY2" fmla="*/ 0 h 2334075"/>
                  <a:gd name="connsiteX3" fmla="*/ 3979 w 3511561"/>
                  <a:gd name="connsiteY3" fmla="*/ 2148134 h 2334075"/>
                  <a:gd name="connsiteX4" fmla="*/ 11 w 3511561"/>
                  <a:gd name="connsiteY4" fmla="*/ 2334075 h 233407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1238"/>
                  <a:gd name="connsiteY0" fmla="*/ 2314695 h 2314695"/>
                  <a:gd name="connsiteX1" fmla="*/ 3474244 w 3501238"/>
                  <a:gd name="connsiteY1" fmla="*/ 142336 h 2314695"/>
                  <a:gd name="connsiteX2" fmla="*/ 3501231 w 3501238"/>
                  <a:gd name="connsiteY2" fmla="*/ 0 h 2314695"/>
                  <a:gd name="connsiteX3" fmla="*/ 0 w 3501238"/>
                  <a:gd name="connsiteY3" fmla="*/ 2148134 h 2314695"/>
                  <a:gd name="connsiteX4" fmla="*/ 3176 w 3501238"/>
                  <a:gd name="connsiteY4" fmla="*/ 2314695 h 2314695"/>
                  <a:gd name="connsiteX0" fmla="*/ 3176 w 3512344"/>
                  <a:gd name="connsiteY0" fmla="*/ 2314695 h 2314695"/>
                  <a:gd name="connsiteX1" fmla="*/ 3512344 w 3512344"/>
                  <a:gd name="connsiteY1" fmla="*/ 161715 h 2314695"/>
                  <a:gd name="connsiteX2" fmla="*/ 3501231 w 3512344"/>
                  <a:gd name="connsiteY2" fmla="*/ 0 h 2314695"/>
                  <a:gd name="connsiteX3" fmla="*/ 0 w 3512344"/>
                  <a:gd name="connsiteY3" fmla="*/ 2148134 h 2314695"/>
                  <a:gd name="connsiteX4" fmla="*/ 3176 w 3512344"/>
                  <a:gd name="connsiteY4" fmla="*/ 2314695 h 2314695"/>
                  <a:gd name="connsiteX0" fmla="*/ 3176 w 3505200"/>
                  <a:gd name="connsiteY0" fmla="*/ 2314695 h 2314695"/>
                  <a:gd name="connsiteX1" fmla="*/ 3505200 w 3505200"/>
                  <a:gd name="connsiteY1" fmla="*/ 159293 h 2314695"/>
                  <a:gd name="connsiteX2" fmla="*/ 3501231 w 3505200"/>
                  <a:gd name="connsiteY2" fmla="*/ 0 h 2314695"/>
                  <a:gd name="connsiteX3" fmla="*/ 0 w 3505200"/>
                  <a:gd name="connsiteY3" fmla="*/ 2148134 h 2314695"/>
                  <a:gd name="connsiteX4" fmla="*/ 3176 w 3505200"/>
                  <a:gd name="connsiteY4" fmla="*/ 2314695 h 23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200" h="2314695">
                    <a:moveTo>
                      <a:pt x="3176" y="2314695"/>
                    </a:moveTo>
                    <a:lnTo>
                      <a:pt x="3505200" y="159293"/>
                    </a:lnTo>
                    <a:cubicBezTo>
                      <a:pt x="3504671" y="111040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2911" y="2259174"/>
                      <a:pt x="3176" y="23146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237D890-23F6-CCC3-DA93-539B661C3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010" y="2069472"/>
                <a:ext cx="3514725" cy="2137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9EC5EC-3274-2A47-4DAA-54B034468A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94" y="4302412"/>
                <a:ext cx="144087" cy="876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29F104C-D8FC-3E47-D4AB-9C89E297E2C1}"/>
                  </a:ext>
                </a:extLst>
              </p:cNvPr>
              <p:cNvSpPr/>
              <p:nvPr/>
            </p:nvSpPr>
            <p:spPr>
              <a:xfrm>
                <a:off x="866614" y="2244671"/>
                <a:ext cx="9225967" cy="213876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36251" h="2138766">
                    <a:moveTo>
                      <a:pt x="3502617" y="0"/>
                    </a:moveTo>
                    <a:lnTo>
                      <a:pt x="9136251" y="0"/>
                    </a:lnTo>
                    <a:lnTo>
                      <a:pt x="6230319" y="1790055"/>
                    </a:lnTo>
                    <a:lnTo>
                      <a:pt x="6222570" y="1937288"/>
                    </a:lnTo>
                    <a:lnTo>
                      <a:pt x="6129580" y="2138766"/>
                    </a:lnTo>
                    <a:lnTo>
                      <a:pt x="0" y="2131017"/>
                    </a:lnTo>
                    <a:lnTo>
                      <a:pt x="3502617" y="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0713D02-6FB3-1C90-020E-DCAFEFCEB036}"/>
                  </a:ext>
                </a:extLst>
              </p:cNvPr>
              <p:cNvSpPr/>
              <p:nvPr/>
            </p:nvSpPr>
            <p:spPr>
              <a:xfrm>
                <a:off x="7192385" y="2246127"/>
                <a:ext cx="3557587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42069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545681"/>
                  <a:gd name="connsiteY0" fmla="*/ 2133600 h 2146300"/>
                  <a:gd name="connsiteX1" fmla="*/ 3511550 w 3545681"/>
                  <a:gd name="connsiteY1" fmla="*/ 0 h 2146300"/>
                  <a:gd name="connsiteX2" fmla="*/ 3545681 w 3545681"/>
                  <a:gd name="connsiteY2" fmla="*/ 15081 h 2146300"/>
                  <a:gd name="connsiteX3" fmla="*/ 42069 w 3545681"/>
                  <a:gd name="connsiteY3" fmla="*/ 2146300 h 2146300"/>
                  <a:gd name="connsiteX4" fmla="*/ 0 w 3545681"/>
                  <a:gd name="connsiteY4" fmla="*/ 2133600 h 2146300"/>
                  <a:gd name="connsiteX0" fmla="*/ 0 w 3559968"/>
                  <a:gd name="connsiteY0" fmla="*/ 2133600 h 2146300"/>
                  <a:gd name="connsiteX1" fmla="*/ 3511550 w 3559968"/>
                  <a:gd name="connsiteY1" fmla="*/ 0 h 2146300"/>
                  <a:gd name="connsiteX2" fmla="*/ 3559968 w 3559968"/>
                  <a:gd name="connsiteY2" fmla="*/ 10319 h 2146300"/>
                  <a:gd name="connsiteX3" fmla="*/ 42069 w 3559968"/>
                  <a:gd name="connsiteY3" fmla="*/ 2146300 h 2146300"/>
                  <a:gd name="connsiteX4" fmla="*/ 0 w 3559968"/>
                  <a:gd name="connsiteY4" fmla="*/ 2133600 h 2146300"/>
                  <a:gd name="connsiteX0" fmla="*/ 0 w 3557587"/>
                  <a:gd name="connsiteY0" fmla="*/ 2133600 h 2146300"/>
                  <a:gd name="connsiteX1" fmla="*/ 3511550 w 3557587"/>
                  <a:gd name="connsiteY1" fmla="*/ 0 h 2146300"/>
                  <a:gd name="connsiteX2" fmla="*/ 3557587 w 3557587"/>
                  <a:gd name="connsiteY2" fmla="*/ 5556 h 2146300"/>
                  <a:gd name="connsiteX3" fmla="*/ 42069 w 3557587"/>
                  <a:gd name="connsiteY3" fmla="*/ 2146300 h 2146300"/>
                  <a:gd name="connsiteX4" fmla="*/ 0 w 3557587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7587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557587" y="5556"/>
                    </a:lnTo>
                    <a:lnTo>
                      <a:pt x="42069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1262433-AC67-D5FA-F29E-803D29CAD6E9}"/>
                  </a:ext>
                </a:extLst>
              </p:cNvPr>
              <p:cNvSpPr/>
              <p:nvPr/>
            </p:nvSpPr>
            <p:spPr>
              <a:xfrm>
                <a:off x="688345" y="1889774"/>
                <a:ext cx="3633788" cy="2119321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40932"/>
                  <a:gd name="connsiteY0" fmla="*/ 2155402 h 2155990"/>
                  <a:gd name="connsiteX1" fmla="*/ 3509170 w 3640932"/>
                  <a:gd name="connsiteY1" fmla="*/ 0 h 2155990"/>
                  <a:gd name="connsiteX2" fmla="*/ 3640932 w 3640932"/>
                  <a:gd name="connsiteY2" fmla="*/ 15123 h 2155990"/>
                  <a:gd name="connsiteX3" fmla="*/ 132557 w 3640932"/>
                  <a:gd name="connsiteY3" fmla="*/ 2155990 h 2155990"/>
                  <a:gd name="connsiteX4" fmla="*/ 0 w 3640932"/>
                  <a:gd name="connsiteY4" fmla="*/ 2155402 h 2155990"/>
                  <a:gd name="connsiteX0" fmla="*/ 0 w 3640932"/>
                  <a:gd name="connsiteY0" fmla="*/ 2155402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5402 h 2160834"/>
                  <a:gd name="connsiteX0" fmla="*/ 0 w 3640932"/>
                  <a:gd name="connsiteY0" fmla="*/ 2150557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0557 h 2160834"/>
                  <a:gd name="connsiteX0" fmla="*/ 0 w 3640932"/>
                  <a:gd name="connsiteY0" fmla="*/ 2150557 h 2153566"/>
                  <a:gd name="connsiteX1" fmla="*/ 3509170 w 3640932"/>
                  <a:gd name="connsiteY1" fmla="*/ 0 h 2153566"/>
                  <a:gd name="connsiteX2" fmla="*/ 3640932 w 3640932"/>
                  <a:gd name="connsiteY2" fmla="*/ 15123 h 2153566"/>
                  <a:gd name="connsiteX3" fmla="*/ 132557 w 3640932"/>
                  <a:gd name="connsiteY3" fmla="*/ 2153566 h 2153566"/>
                  <a:gd name="connsiteX4" fmla="*/ 0 w 3640932"/>
                  <a:gd name="connsiteY4" fmla="*/ 2150557 h 2153566"/>
                  <a:gd name="connsiteX0" fmla="*/ 0 w 3640932"/>
                  <a:gd name="connsiteY0" fmla="*/ 2152979 h 2155988"/>
                  <a:gd name="connsiteX1" fmla="*/ 3502026 w 3640932"/>
                  <a:gd name="connsiteY1" fmla="*/ 0 h 2155988"/>
                  <a:gd name="connsiteX2" fmla="*/ 3640932 w 3640932"/>
                  <a:gd name="connsiteY2" fmla="*/ 17545 h 2155988"/>
                  <a:gd name="connsiteX3" fmla="*/ 132557 w 3640932"/>
                  <a:gd name="connsiteY3" fmla="*/ 2155988 h 2155988"/>
                  <a:gd name="connsiteX4" fmla="*/ 0 w 3640932"/>
                  <a:gd name="connsiteY4" fmla="*/ 2152979 h 2155988"/>
                  <a:gd name="connsiteX0" fmla="*/ 0 w 3633788"/>
                  <a:gd name="connsiteY0" fmla="*/ 2152979 h 2155988"/>
                  <a:gd name="connsiteX1" fmla="*/ 3502026 w 3633788"/>
                  <a:gd name="connsiteY1" fmla="*/ 0 h 2155988"/>
                  <a:gd name="connsiteX2" fmla="*/ 3633788 w 3633788"/>
                  <a:gd name="connsiteY2" fmla="*/ 10278 h 2155988"/>
                  <a:gd name="connsiteX3" fmla="*/ 132557 w 3633788"/>
                  <a:gd name="connsiteY3" fmla="*/ 2155988 h 2155988"/>
                  <a:gd name="connsiteX4" fmla="*/ 0 w 3633788"/>
                  <a:gd name="connsiteY4" fmla="*/ 2152979 h 215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3788" h="2155988">
                    <a:moveTo>
                      <a:pt x="0" y="2152979"/>
                    </a:moveTo>
                    <a:lnTo>
                      <a:pt x="3502026" y="0"/>
                    </a:lnTo>
                    <a:lnTo>
                      <a:pt x="3633788" y="10278"/>
                    </a:lnTo>
                    <a:lnTo>
                      <a:pt x="132557" y="2155988"/>
                    </a:lnTo>
                    <a:lnTo>
                      <a:pt x="0" y="2152979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6B59215-70F6-B407-B72E-2C54E54D13B0}"/>
                  </a:ext>
                </a:extLst>
              </p:cNvPr>
              <p:cNvSpPr/>
              <p:nvPr/>
            </p:nvSpPr>
            <p:spPr>
              <a:xfrm>
                <a:off x="820287" y="1899978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E85E2E1-FE72-E2DD-AC0B-F414B2B4B90A}"/>
                  </a:ext>
                </a:extLst>
              </p:cNvPr>
              <p:cNvSpPr/>
              <p:nvPr/>
            </p:nvSpPr>
            <p:spPr>
              <a:xfrm>
                <a:off x="815282" y="2050564"/>
                <a:ext cx="3598068" cy="2323599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794 w 3591720"/>
                  <a:gd name="connsiteY0" fmla="*/ 2168307 h 2168307"/>
                  <a:gd name="connsiteX1" fmla="*/ 3507582 w 3591720"/>
                  <a:gd name="connsiteY1" fmla="*/ 5637 h 2168307"/>
                  <a:gd name="connsiteX2" fmla="*/ 3591718 w 3591720"/>
                  <a:gd name="connsiteY2" fmla="*/ 187909 h 2168307"/>
                  <a:gd name="connsiteX3" fmla="*/ 0 w 3591720"/>
                  <a:gd name="connsiteY3" fmla="*/ 2001745 h 2168307"/>
                  <a:gd name="connsiteX4" fmla="*/ 794 w 3591720"/>
                  <a:gd name="connsiteY4" fmla="*/ 2168307 h 2168307"/>
                  <a:gd name="connsiteX0" fmla="*/ 1 w 3590927"/>
                  <a:gd name="connsiteY0" fmla="*/ 2168307 h 2363931"/>
                  <a:gd name="connsiteX1" fmla="*/ 3506789 w 3590927"/>
                  <a:gd name="connsiteY1" fmla="*/ 5637 h 2363931"/>
                  <a:gd name="connsiteX2" fmla="*/ 3590925 w 3590927"/>
                  <a:gd name="connsiteY2" fmla="*/ 187909 h 2363931"/>
                  <a:gd name="connsiteX3" fmla="*/ 81757 w 3590927"/>
                  <a:gd name="connsiteY3" fmla="*/ 2357038 h 2363931"/>
                  <a:gd name="connsiteX4" fmla="*/ 1 w 3590927"/>
                  <a:gd name="connsiteY4" fmla="*/ 2168307 h 2363931"/>
                  <a:gd name="connsiteX0" fmla="*/ 1 w 3583783"/>
                  <a:gd name="connsiteY0" fmla="*/ 2168054 h 2363678"/>
                  <a:gd name="connsiteX1" fmla="*/ 3506789 w 3583783"/>
                  <a:gd name="connsiteY1" fmla="*/ 5384 h 2363678"/>
                  <a:gd name="connsiteX2" fmla="*/ 3583781 w 3583783"/>
                  <a:gd name="connsiteY2" fmla="*/ 202190 h 2363678"/>
                  <a:gd name="connsiteX3" fmla="*/ 81757 w 3583783"/>
                  <a:gd name="connsiteY3" fmla="*/ 2356785 h 2363678"/>
                  <a:gd name="connsiteX4" fmla="*/ 1 w 3583783"/>
                  <a:gd name="connsiteY4" fmla="*/ 2168054 h 2363678"/>
                  <a:gd name="connsiteX0" fmla="*/ 1 w 3586164"/>
                  <a:gd name="connsiteY0" fmla="*/ 2168135 h 2363759"/>
                  <a:gd name="connsiteX1" fmla="*/ 3506789 w 3586164"/>
                  <a:gd name="connsiteY1" fmla="*/ 5465 h 2363759"/>
                  <a:gd name="connsiteX2" fmla="*/ 3586162 w 3586164"/>
                  <a:gd name="connsiteY2" fmla="*/ 197426 h 2363759"/>
                  <a:gd name="connsiteX3" fmla="*/ 81757 w 3586164"/>
                  <a:gd name="connsiteY3" fmla="*/ 2356866 h 2363759"/>
                  <a:gd name="connsiteX4" fmla="*/ 1 w 3586164"/>
                  <a:gd name="connsiteY4" fmla="*/ 2168135 h 2363759"/>
                  <a:gd name="connsiteX0" fmla="*/ 1 w 3583782"/>
                  <a:gd name="connsiteY0" fmla="*/ 2168219 h 2363843"/>
                  <a:gd name="connsiteX1" fmla="*/ 3506789 w 3583782"/>
                  <a:gd name="connsiteY1" fmla="*/ 5549 h 2363843"/>
                  <a:gd name="connsiteX2" fmla="*/ 3583780 w 3583782"/>
                  <a:gd name="connsiteY2" fmla="*/ 192665 h 2363843"/>
                  <a:gd name="connsiteX3" fmla="*/ 81757 w 3583782"/>
                  <a:gd name="connsiteY3" fmla="*/ 2356950 h 2363843"/>
                  <a:gd name="connsiteX4" fmla="*/ 1 w 3583782"/>
                  <a:gd name="connsiteY4" fmla="*/ 2168219 h 2363843"/>
                  <a:gd name="connsiteX0" fmla="*/ 1 w 3579019"/>
                  <a:gd name="connsiteY0" fmla="*/ 2168177 h 2363801"/>
                  <a:gd name="connsiteX1" fmla="*/ 3506789 w 3579019"/>
                  <a:gd name="connsiteY1" fmla="*/ 5507 h 2363801"/>
                  <a:gd name="connsiteX2" fmla="*/ 3579017 w 3579019"/>
                  <a:gd name="connsiteY2" fmla="*/ 195045 h 2363801"/>
                  <a:gd name="connsiteX3" fmla="*/ 81757 w 3579019"/>
                  <a:gd name="connsiteY3" fmla="*/ 2356908 h 2363801"/>
                  <a:gd name="connsiteX4" fmla="*/ 1 w 3579019"/>
                  <a:gd name="connsiteY4" fmla="*/ 2168177 h 2363801"/>
                  <a:gd name="connsiteX0" fmla="*/ 1 w 3583781"/>
                  <a:gd name="connsiteY0" fmla="*/ 2168219 h 2363843"/>
                  <a:gd name="connsiteX1" fmla="*/ 3506789 w 3583781"/>
                  <a:gd name="connsiteY1" fmla="*/ 5549 h 2363843"/>
                  <a:gd name="connsiteX2" fmla="*/ 3583779 w 3583781"/>
                  <a:gd name="connsiteY2" fmla="*/ 192665 h 2363843"/>
                  <a:gd name="connsiteX3" fmla="*/ 81757 w 3583781"/>
                  <a:gd name="connsiteY3" fmla="*/ 2356950 h 2363843"/>
                  <a:gd name="connsiteX4" fmla="*/ 1 w 3583781"/>
                  <a:gd name="connsiteY4" fmla="*/ 2168219 h 2363843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81757 w 3598068"/>
                  <a:gd name="connsiteY3" fmla="*/ 2356908 h 2363801"/>
                  <a:gd name="connsiteX4" fmla="*/ 1 w 3598068"/>
                  <a:gd name="connsiteY4" fmla="*/ 2168177 h 2363801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93663 w 3598068"/>
                  <a:gd name="connsiteY3" fmla="*/ 2356908 h 2363801"/>
                  <a:gd name="connsiteX4" fmla="*/ 1 w 3598068"/>
                  <a:gd name="connsiteY4" fmla="*/ 2168177 h 2363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068" h="2363801">
                    <a:moveTo>
                      <a:pt x="1" y="2168177"/>
                    </a:moveTo>
                    <a:lnTo>
                      <a:pt x="3506789" y="5507"/>
                    </a:lnTo>
                    <a:cubicBezTo>
                      <a:pt x="3506260" y="-42746"/>
                      <a:pt x="3598595" y="243298"/>
                      <a:pt x="3598066" y="195045"/>
                    </a:cubicBezTo>
                    <a:lnTo>
                      <a:pt x="93663" y="2356908"/>
                    </a:lnTo>
                    <a:cubicBezTo>
                      <a:pt x="93928" y="2412429"/>
                      <a:pt x="-264" y="2112656"/>
                      <a:pt x="1" y="2168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CEDDC6B-18D3-9FBB-A66E-D9C733CCE0DD}"/>
                  </a:ext>
                </a:extLst>
              </p:cNvPr>
              <p:cNvSpPr/>
              <p:nvPr/>
            </p:nvSpPr>
            <p:spPr>
              <a:xfrm>
                <a:off x="7258566" y="1924820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15CE688-557F-30FE-C626-1BB5DA2F46B3}"/>
                  </a:ext>
                </a:extLst>
              </p:cNvPr>
              <p:cNvSpPr/>
              <p:nvPr/>
            </p:nvSpPr>
            <p:spPr>
              <a:xfrm>
                <a:off x="7242496" y="2254025"/>
                <a:ext cx="3505200" cy="2225106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5 w 3516318"/>
                  <a:gd name="connsiteY0" fmla="*/ 2251712 h 2251712"/>
                  <a:gd name="connsiteX1" fmla="*/ 3516318 w 3516318"/>
                  <a:gd name="connsiteY1" fmla="*/ 152026 h 2251712"/>
                  <a:gd name="connsiteX2" fmla="*/ 3509967 w 3516318"/>
                  <a:gd name="connsiteY2" fmla="*/ 0 h 2251712"/>
                  <a:gd name="connsiteX3" fmla="*/ 8736 w 3516318"/>
                  <a:gd name="connsiteY3" fmla="*/ 2148134 h 2251712"/>
                  <a:gd name="connsiteX4" fmla="*/ 5 w 3516318"/>
                  <a:gd name="connsiteY4" fmla="*/ 2251712 h 2251712"/>
                  <a:gd name="connsiteX0" fmla="*/ 72231 w 3507582"/>
                  <a:gd name="connsiteY0" fmla="*/ 2246868 h 2246868"/>
                  <a:gd name="connsiteX1" fmla="*/ 3507582 w 3507582"/>
                  <a:gd name="connsiteY1" fmla="*/ 152026 h 2246868"/>
                  <a:gd name="connsiteX2" fmla="*/ 3501231 w 3507582"/>
                  <a:gd name="connsiteY2" fmla="*/ 0 h 2246868"/>
                  <a:gd name="connsiteX3" fmla="*/ 0 w 3507582"/>
                  <a:gd name="connsiteY3" fmla="*/ 2148134 h 2246868"/>
                  <a:gd name="connsiteX4" fmla="*/ 72231 w 3507582"/>
                  <a:gd name="connsiteY4" fmla="*/ 2246868 h 2246868"/>
                  <a:gd name="connsiteX0" fmla="*/ 5556 w 3507582"/>
                  <a:gd name="connsiteY0" fmla="*/ 2256558 h 2256558"/>
                  <a:gd name="connsiteX1" fmla="*/ 3507582 w 3507582"/>
                  <a:gd name="connsiteY1" fmla="*/ 152026 h 2256558"/>
                  <a:gd name="connsiteX2" fmla="*/ 3501231 w 3507582"/>
                  <a:gd name="connsiteY2" fmla="*/ 0 h 2256558"/>
                  <a:gd name="connsiteX3" fmla="*/ 0 w 3507582"/>
                  <a:gd name="connsiteY3" fmla="*/ 2148134 h 2256558"/>
                  <a:gd name="connsiteX4" fmla="*/ 5556 w 3507582"/>
                  <a:gd name="connsiteY4" fmla="*/ 2256558 h 2256558"/>
                  <a:gd name="connsiteX0" fmla="*/ 5556 w 3526632"/>
                  <a:gd name="connsiteY0" fmla="*/ 2256558 h 2256558"/>
                  <a:gd name="connsiteX1" fmla="*/ 3526632 w 3526632"/>
                  <a:gd name="connsiteY1" fmla="*/ 74507 h 2256558"/>
                  <a:gd name="connsiteX2" fmla="*/ 3501231 w 3526632"/>
                  <a:gd name="connsiteY2" fmla="*/ 0 h 2256558"/>
                  <a:gd name="connsiteX3" fmla="*/ 0 w 3526632"/>
                  <a:gd name="connsiteY3" fmla="*/ 2148134 h 2256558"/>
                  <a:gd name="connsiteX4" fmla="*/ 5556 w 3526632"/>
                  <a:gd name="connsiteY4" fmla="*/ 2256558 h 2256558"/>
                  <a:gd name="connsiteX0" fmla="*/ 5556 w 3526632"/>
                  <a:gd name="connsiteY0" fmla="*/ 2271093 h 2271093"/>
                  <a:gd name="connsiteX1" fmla="*/ 3526632 w 3526632"/>
                  <a:gd name="connsiteY1" fmla="*/ 89042 h 2271093"/>
                  <a:gd name="connsiteX2" fmla="*/ 3496468 w 3526632"/>
                  <a:gd name="connsiteY2" fmla="*/ 0 h 2271093"/>
                  <a:gd name="connsiteX3" fmla="*/ 0 w 3526632"/>
                  <a:gd name="connsiteY3" fmla="*/ 2162669 h 2271093"/>
                  <a:gd name="connsiteX4" fmla="*/ 5556 w 3526632"/>
                  <a:gd name="connsiteY4" fmla="*/ 2271093 h 2271093"/>
                  <a:gd name="connsiteX0" fmla="*/ 10318 w 3526632"/>
                  <a:gd name="connsiteY0" fmla="*/ 2266248 h 2266248"/>
                  <a:gd name="connsiteX1" fmla="*/ 3526632 w 3526632"/>
                  <a:gd name="connsiteY1" fmla="*/ 89042 h 2266248"/>
                  <a:gd name="connsiteX2" fmla="*/ 3496468 w 3526632"/>
                  <a:gd name="connsiteY2" fmla="*/ 0 h 2266248"/>
                  <a:gd name="connsiteX3" fmla="*/ 0 w 3526632"/>
                  <a:gd name="connsiteY3" fmla="*/ 2162669 h 2266248"/>
                  <a:gd name="connsiteX4" fmla="*/ 10318 w 3526632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113266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7450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9388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8057" h="2266248">
                    <a:moveTo>
                      <a:pt x="10318" y="2266248"/>
                    </a:moveTo>
                    <a:lnTo>
                      <a:pt x="3498057" y="93887"/>
                    </a:lnTo>
                    <a:cubicBezTo>
                      <a:pt x="3497528" y="45634"/>
                      <a:pt x="3496997" y="48253"/>
                      <a:pt x="3496468" y="0"/>
                    </a:cubicBezTo>
                    <a:lnTo>
                      <a:pt x="0" y="2162669"/>
                    </a:lnTo>
                    <a:cubicBezTo>
                      <a:pt x="265" y="2218190"/>
                      <a:pt x="10053" y="2210727"/>
                      <a:pt x="10318" y="22662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68B9774-BCD7-C6BF-DB91-139758096786}"/>
                  </a:ext>
                </a:extLst>
              </p:cNvPr>
              <p:cNvSpPr/>
              <p:nvPr/>
            </p:nvSpPr>
            <p:spPr>
              <a:xfrm>
                <a:off x="7150100" y="1898650"/>
                <a:ext cx="3619500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0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619500" y="12700"/>
                    </a:lnTo>
                    <a:lnTo>
                      <a:pt x="120650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BC5B63A-8B4D-86AA-8503-B27926E54C16}"/>
                  </a:ext>
                </a:extLst>
              </p:cNvPr>
              <p:cNvSpPr/>
              <p:nvPr/>
            </p:nvSpPr>
            <p:spPr>
              <a:xfrm>
                <a:off x="3418196" y="4467900"/>
                <a:ext cx="1039806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EA2819D-0F19-E9D4-106A-744F2663EB7F}"/>
                  </a:ext>
                </a:extLst>
              </p:cNvPr>
              <p:cNvSpPr/>
              <p:nvPr/>
            </p:nvSpPr>
            <p:spPr>
              <a:xfrm>
                <a:off x="451291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9AEB71-F3CB-26D4-81DF-4CD5676531B2}"/>
                  </a:ext>
                </a:extLst>
              </p:cNvPr>
              <p:cNvSpPr/>
              <p:nvPr/>
            </p:nvSpPr>
            <p:spPr>
              <a:xfrm rot="202971">
                <a:off x="650643" y="3845966"/>
                <a:ext cx="6587531" cy="1747218"/>
              </a:xfrm>
              <a:custGeom>
                <a:avLst/>
                <a:gdLst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2645069 w 6587531"/>
                  <a:gd name="connsiteY6" fmla="*/ 672431 h 1747218"/>
                  <a:gd name="connsiteX7" fmla="*/ 1754997 w 6587531"/>
                  <a:gd name="connsiteY7" fmla="*/ 727548 h 1747218"/>
                  <a:gd name="connsiteX8" fmla="*/ 1709740 w 6587531"/>
                  <a:gd name="connsiteY8" fmla="*/ 793689 h 1747218"/>
                  <a:gd name="connsiteX9" fmla="*/ 1719797 w 6587531"/>
                  <a:gd name="connsiteY9" fmla="*/ 1631471 h 1747218"/>
                  <a:gd name="connsiteX10" fmla="*/ 2685298 w 6587531"/>
                  <a:gd name="connsiteY10" fmla="*/ 1565330 h 1747218"/>
                  <a:gd name="connsiteX11" fmla="*/ 2680269 w 6587531"/>
                  <a:gd name="connsiteY11" fmla="*/ 733060 h 1747218"/>
                  <a:gd name="connsiteX12" fmla="*/ 2831129 w 6587531"/>
                  <a:gd name="connsiteY12" fmla="*/ 655896 h 1747218"/>
                  <a:gd name="connsiteX13" fmla="*/ 2805986 w 6587531"/>
                  <a:gd name="connsiteY13" fmla="*/ 738571 h 1747218"/>
                  <a:gd name="connsiteX14" fmla="*/ 2811015 w 6587531"/>
                  <a:gd name="connsiteY14" fmla="*/ 1554307 h 1747218"/>
                  <a:gd name="connsiteX15" fmla="*/ 3776515 w 6587531"/>
                  <a:gd name="connsiteY15" fmla="*/ 1515726 h 1747218"/>
                  <a:gd name="connsiteX16" fmla="*/ 3786572 w 6587531"/>
                  <a:gd name="connsiteY16" fmla="*/ 666919 h 1747218"/>
                  <a:gd name="connsiteX17" fmla="*/ 3706114 w 6587531"/>
                  <a:gd name="connsiteY17" fmla="*/ 606290 h 1747218"/>
                  <a:gd name="connsiteX18" fmla="*/ 5043735 w 6587531"/>
                  <a:gd name="connsiteY18" fmla="*/ 523615 h 1747218"/>
                  <a:gd name="connsiteX19" fmla="*/ 5003506 w 6587531"/>
                  <a:gd name="connsiteY19" fmla="*/ 573220 h 1747218"/>
                  <a:gd name="connsiteX20" fmla="*/ 4993449 w 6587531"/>
                  <a:gd name="connsiteY20" fmla="*/ 1444072 h 1747218"/>
                  <a:gd name="connsiteX21" fmla="*/ 5566715 w 6587531"/>
                  <a:gd name="connsiteY21" fmla="*/ 1394467 h 1747218"/>
                  <a:gd name="connsiteX22" fmla="*/ 5943864 w 6587531"/>
                  <a:gd name="connsiteY22" fmla="*/ 523615 h 1747218"/>
                  <a:gd name="connsiteX23" fmla="*/ 5888548 w 6587531"/>
                  <a:gd name="connsiteY23" fmla="*/ 485032 h 1747218"/>
                  <a:gd name="connsiteX24" fmla="*/ 668810 w 6587531"/>
                  <a:gd name="connsiteY24" fmla="*/ 777155 h 1747218"/>
                  <a:gd name="connsiteX25" fmla="*/ 623553 w 6587531"/>
                  <a:gd name="connsiteY25" fmla="*/ 837783 h 1747218"/>
                  <a:gd name="connsiteX26" fmla="*/ 1010759 w 6587531"/>
                  <a:gd name="connsiteY26" fmla="*/ 1675566 h 1747218"/>
                  <a:gd name="connsiteX27" fmla="*/ 1578997 w 6587531"/>
                  <a:gd name="connsiteY27" fmla="*/ 1636985 h 1747218"/>
                  <a:gd name="connsiteX28" fmla="*/ 1589054 w 6587531"/>
                  <a:gd name="connsiteY28" fmla="*/ 799202 h 1747218"/>
                  <a:gd name="connsiteX29" fmla="*/ 1533738 w 6587531"/>
                  <a:gd name="connsiteY29" fmla="*/ 738572 h 1747218"/>
                  <a:gd name="connsiteX30" fmla="*/ 0 w 6587531"/>
                  <a:gd name="connsiteY30" fmla="*/ 352751 h 1747218"/>
                  <a:gd name="connsiteX31" fmla="*/ 135773 w 6587531"/>
                  <a:gd name="connsiteY31" fmla="*/ 358263 h 1747218"/>
                  <a:gd name="connsiteX32" fmla="*/ 140802 w 6587531"/>
                  <a:gd name="connsiteY32" fmla="*/ 501568 h 1747218"/>
                  <a:gd name="connsiteX33" fmla="*/ 246403 w 6587531"/>
                  <a:gd name="connsiteY33" fmla="*/ 711014 h 1747218"/>
                  <a:gd name="connsiteX34" fmla="*/ 6366271 w 6587531"/>
                  <a:gd name="connsiteY34" fmla="*/ 363774 h 1747218"/>
                  <a:gd name="connsiteX35" fmla="*/ 6381356 w 6587531"/>
                  <a:gd name="connsiteY35" fmla="*/ 325193 h 1747218"/>
                  <a:gd name="connsiteX36" fmla="*/ 6446729 w 6587531"/>
                  <a:gd name="connsiteY36" fmla="*/ 170864 h 1747218"/>
                  <a:gd name="connsiteX37" fmla="*/ 6456786 w 6587531"/>
                  <a:gd name="connsiteY37" fmla="*/ 5512 h 1747218"/>
                  <a:gd name="connsiteX38" fmla="*/ 6572444 w 6587531"/>
                  <a:gd name="connsiteY38" fmla="*/ 0 h 1747218"/>
                  <a:gd name="connsiteX39" fmla="*/ 6577474 w 6587531"/>
                  <a:gd name="connsiteY39" fmla="*/ 165352 h 1747218"/>
                  <a:gd name="connsiteX40" fmla="*/ 6527187 w 6587531"/>
                  <a:gd name="connsiteY40" fmla="*/ 165352 h 1747218"/>
                  <a:gd name="connsiteX41" fmla="*/ 6517130 w 6587531"/>
                  <a:gd name="connsiteY41" fmla="*/ 341727 h 1747218"/>
                  <a:gd name="connsiteX42" fmla="*/ 6567416 w 6587531"/>
                  <a:gd name="connsiteY42" fmla="*/ 347240 h 1747218"/>
                  <a:gd name="connsiteX43" fmla="*/ 6587531 w 6587531"/>
                  <a:gd name="connsiteY43" fmla="*/ 435427 h 1747218"/>
                  <a:gd name="connsiteX44" fmla="*/ 6094723 w 6587531"/>
                  <a:gd name="connsiteY44" fmla="*/ 507079 h 1747218"/>
                  <a:gd name="connsiteX45" fmla="*/ 5652202 w 6587531"/>
                  <a:gd name="connsiteY45" fmla="*/ 1471632 h 1747218"/>
                  <a:gd name="connsiteX46" fmla="*/ 905157 w 6587531"/>
                  <a:gd name="connsiteY46" fmla="*/ 1747218 h 1747218"/>
                  <a:gd name="connsiteX47" fmla="*/ 482750 w 6587531"/>
                  <a:gd name="connsiteY47" fmla="*/ 837783 h 1747218"/>
                  <a:gd name="connsiteX48" fmla="*/ 15085 w 6587531"/>
                  <a:gd name="connsiteY48" fmla="*/ 821248 h 1747218"/>
                  <a:gd name="connsiteX49" fmla="*/ 10058 w 6587531"/>
                  <a:gd name="connsiteY49" fmla="*/ 733060 h 1747218"/>
                  <a:gd name="connsiteX50" fmla="*/ 70401 w 6587531"/>
                  <a:gd name="connsiteY50" fmla="*/ 733060 h 1747218"/>
                  <a:gd name="connsiteX51" fmla="*/ 60344 w 6587531"/>
                  <a:gd name="connsiteY51" fmla="*/ 529126 h 1747218"/>
                  <a:gd name="connsiteX52" fmla="*/ 10058 w 6587531"/>
                  <a:gd name="connsiteY52" fmla="*/ 523615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587531" h="1747218">
                    <a:moveTo>
                      <a:pt x="3952518" y="595267"/>
                    </a:moveTo>
                    <a:lnTo>
                      <a:pt x="3897203" y="661408"/>
                    </a:lnTo>
                    <a:lnTo>
                      <a:pt x="3897203" y="1510214"/>
                    </a:lnTo>
                    <a:lnTo>
                      <a:pt x="4872761" y="1444073"/>
                    </a:lnTo>
                    <a:cubicBezTo>
                      <a:pt x="4871085" y="1161138"/>
                      <a:pt x="4869408" y="878202"/>
                      <a:pt x="4867733" y="595267"/>
                    </a:cubicBezTo>
                    <a:lnTo>
                      <a:pt x="4827504" y="545662"/>
                    </a:lnTo>
                    <a:lnTo>
                      <a:pt x="3952518" y="595267"/>
                    </a:lnTo>
                    <a:close/>
                    <a:moveTo>
                      <a:pt x="2645069" y="672431"/>
                    </a:moveTo>
                    <a:lnTo>
                      <a:pt x="1754997" y="727548"/>
                    </a:lnTo>
                    <a:cubicBezTo>
                      <a:pt x="1731366" y="756050"/>
                      <a:pt x="1728899" y="770223"/>
                      <a:pt x="1709740" y="793689"/>
                    </a:cubicBezTo>
                    <a:lnTo>
                      <a:pt x="1719797" y="1631471"/>
                    </a:lnTo>
                    <a:lnTo>
                      <a:pt x="2685298" y="1565330"/>
                    </a:lnTo>
                    <a:cubicBezTo>
                      <a:pt x="2683621" y="1287908"/>
                      <a:pt x="2681946" y="1010483"/>
                      <a:pt x="2680269" y="733060"/>
                    </a:cubicBezTo>
                    <a:lnTo>
                      <a:pt x="2645069" y="672431"/>
                    </a:lnTo>
                    <a:close/>
                    <a:moveTo>
                      <a:pt x="2831129" y="655896"/>
                    </a:moveTo>
                    <a:lnTo>
                      <a:pt x="2805986" y="738571"/>
                    </a:lnTo>
                    <a:cubicBezTo>
                      <a:pt x="2802634" y="1008645"/>
                      <a:pt x="2814367" y="1284233"/>
                      <a:pt x="2811015" y="1554307"/>
                    </a:cubicBezTo>
                    <a:lnTo>
                      <a:pt x="3776515" y="1515726"/>
                    </a:lnTo>
                    <a:lnTo>
                      <a:pt x="3786572" y="666919"/>
                    </a:lnTo>
                    <a:lnTo>
                      <a:pt x="3706114" y="606290"/>
                    </a:lnTo>
                    <a:lnTo>
                      <a:pt x="2831129" y="655896"/>
                    </a:lnTo>
                    <a:close/>
                    <a:moveTo>
                      <a:pt x="5043735" y="523615"/>
                    </a:moveTo>
                    <a:lnTo>
                      <a:pt x="5003506" y="573220"/>
                    </a:lnTo>
                    <a:lnTo>
                      <a:pt x="4993449" y="1444072"/>
                    </a:lnTo>
                    <a:lnTo>
                      <a:pt x="5566715" y="1394467"/>
                    </a:lnTo>
                    <a:lnTo>
                      <a:pt x="5943864" y="523615"/>
                    </a:lnTo>
                    <a:lnTo>
                      <a:pt x="5888548" y="485032"/>
                    </a:lnTo>
                    <a:lnTo>
                      <a:pt x="5043735" y="523615"/>
                    </a:lnTo>
                    <a:close/>
                    <a:moveTo>
                      <a:pt x="668810" y="777155"/>
                    </a:moveTo>
                    <a:lnTo>
                      <a:pt x="623553" y="837783"/>
                    </a:lnTo>
                    <a:lnTo>
                      <a:pt x="1010759" y="1675566"/>
                    </a:lnTo>
                    <a:lnTo>
                      <a:pt x="1578997" y="1636985"/>
                    </a:lnTo>
                    <a:lnTo>
                      <a:pt x="1589054" y="799202"/>
                    </a:lnTo>
                    <a:lnTo>
                      <a:pt x="1533738" y="738572"/>
                    </a:lnTo>
                    <a:lnTo>
                      <a:pt x="668810" y="777155"/>
                    </a:lnTo>
                    <a:close/>
                    <a:moveTo>
                      <a:pt x="0" y="352751"/>
                    </a:moveTo>
                    <a:lnTo>
                      <a:pt x="132975" y="351273"/>
                    </a:lnTo>
                    <a:lnTo>
                      <a:pt x="140802" y="501568"/>
                    </a:lnTo>
                    <a:lnTo>
                      <a:pt x="246403" y="711014"/>
                    </a:lnTo>
                    <a:lnTo>
                      <a:pt x="6366271" y="363774"/>
                    </a:lnTo>
                    <a:lnTo>
                      <a:pt x="6381356" y="325193"/>
                    </a:lnTo>
                    <a:lnTo>
                      <a:pt x="6446729" y="170864"/>
                    </a:lnTo>
                    <a:lnTo>
                      <a:pt x="6456786" y="5512"/>
                    </a:lnTo>
                    <a:lnTo>
                      <a:pt x="6572444" y="0"/>
                    </a:lnTo>
                    <a:lnTo>
                      <a:pt x="6577474" y="165352"/>
                    </a:lnTo>
                    <a:lnTo>
                      <a:pt x="6527187" y="165352"/>
                    </a:lnTo>
                    <a:lnTo>
                      <a:pt x="6517130" y="341727"/>
                    </a:lnTo>
                    <a:lnTo>
                      <a:pt x="6567416" y="347240"/>
                    </a:lnTo>
                    <a:lnTo>
                      <a:pt x="6587531" y="435427"/>
                    </a:lnTo>
                    <a:lnTo>
                      <a:pt x="6094723" y="507079"/>
                    </a:lnTo>
                    <a:lnTo>
                      <a:pt x="5652202" y="1471632"/>
                    </a:lnTo>
                    <a:lnTo>
                      <a:pt x="905157" y="1747218"/>
                    </a:lnTo>
                    <a:lnTo>
                      <a:pt x="482750" y="837783"/>
                    </a:lnTo>
                    <a:lnTo>
                      <a:pt x="15085" y="821248"/>
                    </a:lnTo>
                    <a:lnTo>
                      <a:pt x="10058" y="733060"/>
                    </a:lnTo>
                    <a:lnTo>
                      <a:pt x="70401" y="733060"/>
                    </a:lnTo>
                    <a:lnTo>
                      <a:pt x="60344" y="529126"/>
                    </a:lnTo>
                    <a:lnTo>
                      <a:pt x="10058" y="523615"/>
                    </a:lnTo>
                    <a:lnTo>
                      <a:pt x="0" y="35275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67DBC2-471B-1901-84FA-9D3C16074D59}"/>
                </a:ext>
              </a:extLst>
            </p:cNvPr>
            <p:cNvGrpSpPr/>
            <p:nvPr/>
          </p:nvGrpSpPr>
          <p:grpSpPr>
            <a:xfrm>
              <a:off x="1087321" y="2651510"/>
              <a:ext cx="7520945" cy="2751174"/>
              <a:chOff x="650643" y="1889774"/>
              <a:chExt cx="10124092" cy="370341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068CE8C-803A-D8EF-E953-680C86039937}"/>
                  </a:ext>
                </a:extLst>
              </p:cNvPr>
              <p:cNvSpPr/>
              <p:nvPr/>
            </p:nvSpPr>
            <p:spPr>
              <a:xfrm>
                <a:off x="1609728" y="4224909"/>
                <a:ext cx="6269407" cy="116340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4552487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4552487 w 9136251"/>
                  <a:gd name="connsiteY3" fmla="*/ 2138766 h 2138766"/>
                  <a:gd name="connsiteX4" fmla="*/ 0 w 9136251"/>
                  <a:gd name="connsiteY4" fmla="*/ 2131017 h 2138766"/>
                  <a:gd name="connsiteX5" fmla="*/ 3502617 w 9136251"/>
                  <a:gd name="connsiteY5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4552487 w 9136251"/>
                  <a:gd name="connsiteY2" fmla="*/ 2138766 h 2138766"/>
                  <a:gd name="connsiteX3" fmla="*/ 0 w 9136251"/>
                  <a:gd name="connsiteY3" fmla="*/ 2131017 h 2138766"/>
                  <a:gd name="connsiteX4" fmla="*/ 3502617 w 9136251"/>
                  <a:gd name="connsiteY4" fmla="*/ 0 h 2138766"/>
                  <a:gd name="connsiteX0" fmla="*/ 3502617 w 6208441"/>
                  <a:gd name="connsiteY0" fmla="*/ 0 h 2138766"/>
                  <a:gd name="connsiteX1" fmla="*/ 6208441 w 6208441"/>
                  <a:gd name="connsiteY1" fmla="*/ 975360 h 2138766"/>
                  <a:gd name="connsiteX2" fmla="*/ 4552487 w 6208441"/>
                  <a:gd name="connsiteY2" fmla="*/ 2138766 h 2138766"/>
                  <a:gd name="connsiteX3" fmla="*/ 0 w 6208441"/>
                  <a:gd name="connsiteY3" fmla="*/ 2131017 h 2138766"/>
                  <a:gd name="connsiteX4" fmla="*/ 3502617 w 6208441"/>
                  <a:gd name="connsiteY4" fmla="*/ 0 h 2138766"/>
                  <a:gd name="connsiteX0" fmla="*/ 1827427 w 6208441"/>
                  <a:gd name="connsiteY0" fmla="*/ 45720 h 1163406"/>
                  <a:gd name="connsiteX1" fmla="*/ 6208441 w 6208441"/>
                  <a:gd name="connsiteY1" fmla="*/ 0 h 1163406"/>
                  <a:gd name="connsiteX2" fmla="*/ 4552487 w 6208441"/>
                  <a:gd name="connsiteY2" fmla="*/ 1163406 h 1163406"/>
                  <a:gd name="connsiteX3" fmla="*/ 0 w 6208441"/>
                  <a:gd name="connsiteY3" fmla="*/ 1155657 h 1163406"/>
                  <a:gd name="connsiteX4" fmla="*/ 1827427 w 6208441"/>
                  <a:gd name="connsiteY4" fmla="*/ 45720 h 116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441" h="1163406">
                    <a:moveTo>
                      <a:pt x="1827427" y="45720"/>
                    </a:moveTo>
                    <a:lnTo>
                      <a:pt x="6208441" y="0"/>
                    </a:lnTo>
                    <a:lnTo>
                      <a:pt x="4552487" y="1163406"/>
                    </a:lnTo>
                    <a:lnTo>
                      <a:pt x="0" y="1155657"/>
                    </a:lnTo>
                    <a:lnTo>
                      <a:pt x="1827427" y="4572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6D8F2DA-8EAC-49BA-EDE9-EB65F2F40994}"/>
                  </a:ext>
                </a:extLst>
              </p:cNvPr>
              <p:cNvSpPr/>
              <p:nvPr/>
            </p:nvSpPr>
            <p:spPr>
              <a:xfrm>
                <a:off x="560832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3090402-E4F1-AB6F-1FE1-AFB13DC60223}"/>
                  </a:ext>
                </a:extLst>
              </p:cNvPr>
              <p:cNvSpPr/>
              <p:nvPr/>
            </p:nvSpPr>
            <p:spPr>
              <a:xfrm>
                <a:off x="1271588" y="4467225"/>
                <a:ext cx="985837" cy="919163"/>
              </a:xfrm>
              <a:custGeom>
                <a:avLst/>
                <a:gdLst>
                  <a:gd name="connsiteX0" fmla="*/ 352425 w 985837"/>
                  <a:gd name="connsiteY0" fmla="*/ 919163 h 919163"/>
                  <a:gd name="connsiteX1" fmla="*/ 0 w 985837"/>
                  <a:gd name="connsiteY1" fmla="*/ 66675 h 919163"/>
                  <a:gd name="connsiteX2" fmla="*/ 52387 w 985837"/>
                  <a:gd name="connsiteY2" fmla="*/ 4763 h 919163"/>
                  <a:gd name="connsiteX3" fmla="*/ 914400 w 985837"/>
                  <a:gd name="connsiteY3" fmla="*/ 0 h 919163"/>
                  <a:gd name="connsiteX4" fmla="*/ 985837 w 985837"/>
                  <a:gd name="connsiteY4" fmla="*/ 80963 h 919163"/>
                  <a:gd name="connsiteX5" fmla="*/ 942975 w 985837"/>
                  <a:gd name="connsiteY5" fmla="*/ 552450 h 919163"/>
                  <a:gd name="connsiteX6" fmla="*/ 352425 w 985837"/>
                  <a:gd name="connsiteY6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837" h="919163">
                    <a:moveTo>
                      <a:pt x="352425" y="919163"/>
                    </a:moveTo>
                    <a:lnTo>
                      <a:pt x="0" y="66675"/>
                    </a:lnTo>
                    <a:lnTo>
                      <a:pt x="52387" y="4763"/>
                    </a:lnTo>
                    <a:lnTo>
                      <a:pt x="914400" y="0"/>
                    </a:lnTo>
                    <a:lnTo>
                      <a:pt x="985837" y="80963"/>
                    </a:lnTo>
                    <a:lnTo>
                      <a:pt x="942975" y="552450"/>
                    </a:lnTo>
                    <a:lnTo>
                      <a:pt x="352425" y="9191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853489C-26E5-8FD6-0198-19E3C9FCD925}"/>
                  </a:ext>
                </a:extLst>
              </p:cNvPr>
              <p:cNvSpPr/>
              <p:nvPr/>
            </p:nvSpPr>
            <p:spPr>
              <a:xfrm>
                <a:off x="2329965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A9C44D-417E-3837-36C8-01120EE2C4F9}"/>
                  </a:ext>
                </a:extLst>
              </p:cNvPr>
              <p:cNvSpPr/>
              <p:nvPr/>
            </p:nvSpPr>
            <p:spPr>
              <a:xfrm>
                <a:off x="6267450" y="2761816"/>
                <a:ext cx="3790540" cy="2690137"/>
              </a:xfrm>
              <a:custGeom>
                <a:avLst/>
                <a:gdLst>
                  <a:gd name="connsiteX0" fmla="*/ 0 w 3779520"/>
                  <a:gd name="connsiteY0" fmla="*/ 2689860 h 2689860"/>
                  <a:gd name="connsiteX1" fmla="*/ 480060 w 3779520"/>
                  <a:gd name="connsiteY1" fmla="*/ 1752600 h 2689860"/>
                  <a:gd name="connsiteX2" fmla="*/ 967740 w 3779520"/>
                  <a:gd name="connsiteY2" fmla="*/ 1706880 h 2689860"/>
                  <a:gd name="connsiteX3" fmla="*/ 3779520 w 3779520"/>
                  <a:gd name="connsiteY3" fmla="*/ 0 h 2689860"/>
                  <a:gd name="connsiteX4" fmla="*/ 3489960 w 3779520"/>
                  <a:gd name="connsiteY4" fmla="*/ 563880 h 2689860"/>
                  <a:gd name="connsiteX5" fmla="*/ 0 w 3779520"/>
                  <a:gd name="connsiteY5" fmla="*/ 2689860 h 268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9520" h="2689860">
                    <a:moveTo>
                      <a:pt x="0" y="2689860"/>
                    </a:moveTo>
                    <a:lnTo>
                      <a:pt x="480060" y="1752600"/>
                    </a:lnTo>
                    <a:lnTo>
                      <a:pt x="967740" y="1706880"/>
                    </a:lnTo>
                    <a:lnTo>
                      <a:pt x="3779520" y="0"/>
                    </a:lnTo>
                    <a:lnTo>
                      <a:pt x="3489960" y="563880"/>
                    </a:lnTo>
                    <a:lnTo>
                      <a:pt x="0" y="26898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rgbClr val="0D0D0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E788470-DDED-CB99-6F64-A3C7B18AE229}"/>
                  </a:ext>
                </a:extLst>
              </p:cNvPr>
              <p:cNvSpPr/>
              <p:nvPr/>
            </p:nvSpPr>
            <p:spPr>
              <a:xfrm>
                <a:off x="7194730" y="2093222"/>
                <a:ext cx="3505200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46038 w 3507582"/>
                  <a:gd name="connsiteY0" fmla="*/ 2234755 h 2234755"/>
                  <a:gd name="connsiteX1" fmla="*/ 3507582 w 3507582"/>
                  <a:gd name="connsiteY1" fmla="*/ 152026 h 2234755"/>
                  <a:gd name="connsiteX2" fmla="*/ 3501231 w 3507582"/>
                  <a:gd name="connsiteY2" fmla="*/ 0 h 2234755"/>
                  <a:gd name="connsiteX3" fmla="*/ 0 w 3507582"/>
                  <a:gd name="connsiteY3" fmla="*/ 2148134 h 2234755"/>
                  <a:gd name="connsiteX4" fmla="*/ 46038 w 3507582"/>
                  <a:gd name="connsiteY4" fmla="*/ 2234755 h 2234755"/>
                  <a:gd name="connsiteX0" fmla="*/ 11 w 3511561"/>
                  <a:gd name="connsiteY0" fmla="*/ 2334075 h 2334075"/>
                  <a:gd name="connsiteX1" fmla="*/ 3511561 w 3511561"/>
                  <a:gd name="connsiteY1" fmla="*/ 152026 h 2334075"/>
                  <a:gd name="connsiteX2" fmla="*/ 3505210 w 3511561"/>
                  <a:gd name="connsiteY2" fmla="*/ 0 h 2334075"/>
                  <a:gd name="connsiteX3" fmla="*/ 3979 w 3511561"/>
                  <a:gd name="connsiteY3" fmla="*/ 2148134 h 2334075"/>
                  <a:gd name="connsiteX4" fmla="*/ 11 w 3511561"/>
                  <a:gd name="connsiteY4" fmla="*/ 2334075 h 233407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1238"/>
                  <a:gd name="connsiteY0" fmla="*/ 2314695 h 2314695"/>
                  <a:gd name="connsiteX1" fmla="*/ 3474244 w 3501238"/>
                  <a:gd name="connsiteY1" fmla="*/ 142336 h 2314695"/>
                  <a:gd name="connsiteX2" fmla="*/ 3501231 w 3501238"/>
                  <a:gd name="connsiteY2" fmla="*/ 0 h 2314695"/>
                  <a:gd name="connsiteX3" fmla="*/ 0 w 3501238"/>
                  <a:gd name="connsiteY3" fmla="*/ 2148134 h 2314695"/>
                  <a:gd name="connsiteX4" fmla="*/ 3176 w 3501238"/>
                  <a:gd name="connsiteY4" fmla="*/ 2314695 h 2314695"/>
                  <a:gd name="connsiteX0" fmla="*/ 3176 w 3512344"/>
                  <a:gd name="connsiteY0" fmla="*/ 2314695 h 2314695"/>
                  <a:gd name="connsiteX1" fmla="*/ 3512344 w 3512344"/>
                  <a:gd name="connsiteY1" fmla="*/ 161715 h 2314695"/>
                  <a:gd name="connsiteX2" fmla="*/ 3501231 w 3512344"/>
                  <a:gd name="connsiteY2" fmla="*/ 0 h 2314695"/>
                  <a:gd name="connsiteX3" fmla="*/ 0 w 3512344"/>
                  <a:gd name="connsiteY3" fmla="*/ 2148134 h 2314695"/>
                  <a:gd name="connsiteX4" fmla="*/ 3176 w 3512344"/>
                  <a:gd name="connsiteY4" fmla="*/ 2314695 h 2314695"/>
                  <a:gd name="connsiteX0" fmla="*/ 3176 w 3505200"/>
                  <a:gd name="connsiteY0" fmla="*/ 2314695 h 2314695"/>
                  <a:gd name="connsiteX1" fmla="*/ 3505200 w 3505200"/>
                  <a:gd name="connsiteY1" fmla="*/ 159293 h 2314695"/>
                  <a:gd name="connsiteX2" fmla="*/ 3501231 w 3505200"/>
                  <a:gd name="connsiteY2" fmla="*/ 0 h 2314695"/>
                  <a:gd name="connsiteX3" fmla="*/ 0 w 3505200"/>
                  <a:gd name="connsiteY3" fmla="*/ 2148134 h 2314695"/>
                  <a:gd name="connsiteX4" fmla="*/ 3176 w 3505200"/>
                  <a:gd name="connsiteY4" fmla="*/ 2314695 h 23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200" h="2314695">
                    <a:moveTo>
                      <a:pt x="3176" y="2314695"/>
                    </a:moveTo>
                    <a:lnTo>
                      <a:pt x="3505200" y="159293"/>
                    </a:lnTo>
                    <a:cubicBezTo>
                      <a:pt x="3504671" y="111040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2911" y="2259174"/>
                      <a:pt x="3176" y="23146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A87F7B0-7DBA-92BE-E695-5F5C51C22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010" y="2069472"/>
                <a:ext cx="3514725" cy="2137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0BEF663-BA6E-A4F4-FB1D-1C2A61BA09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94" y="4302412"/>
                <a:ext cx="144087" cy="876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5FFF0D3-1367-0328-C9D9-E1B68A9CC784}"/>
                  </a:ext>
                </a:extLst>
              </p:cNvPr>
              <p:cNvSpPr/>
              <p:nvPr/>
            </p:nvSpPr>
            <p:spPr>
              <a:xfrm>
                <a:off x="866614" y="2244671"/>
                <a:ext cx="9225967" cy="213876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36251" h="2138766">
                    <a:moveTo>
                      <a:pt x="3502617" y="0"/>
                    </a:moveTo>
                    <a:lnTo>
                      <a:pt x="9136251" y="0"/>
                    </a:lnTo>
                    <a:lnTo>
                      <a:pt x="6230319" y="1790055"/>
                    </a:lnTo>
                    <a:lnTo>
                      <a:pt x="6222570" y="1937288"/>
                    </a:lnTo>
                    <a:lnTo>
                      <a:pt x="6129580" y="2138766"/>
                    </a:lnTo>
                    <a:lnTo>
                      <a:pt x="0" y="2131017"/>
                    </a:lnTo>
                    <a:lnTo>
                      <a:pt x="3502617" y="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78F2914-5DFE-69A3-513F-6CC28DE21B3A}"/>
                  </a:ext>
                </a:extLst>
              </p:cNvPr>
              <p:cNvSpPr/>
              <p:nvPr/>
            </p:nvSpPr>
            <p:spPr>
              <a:xfrm>
                <a:off x="7192385" y="2246127"/>
                <a:ext cx="3557587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42069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545681"/>
                  <a:gd name="connsiteY0" fmla="*/ 2133600 h 2146300"/>
                  <a:gd name="connsiteX1" fmla="*/ 3511550 w 3545681"/>
                  <a:gd name="connsiteY1" fmla="*/ 0 h 2146300"/>
                  <a:gd name="connsiteX2" fmla="*/ 3545681 w 3545681"/>
                  <a:gd name="connsiteY2" fmla="*/ 15081 h 2146300"/>
                  <a:gd name="connsiteX3" fmla="*/ 42069 w 3545681"/>
                  <a:gd name="connsiteY3" fmla="*/ 2146300 h 2146300"/>
                  <a:gd name="connsiteX4" fmla="*/ 0 w 3545681"/>
                  <a:gd name="connsiteY4" fmla="*/ 2133600 h 2146300"/>
                  <a:gd name="connsiteX0" fmla="*/ 0 w 3559968"/>
                  <a:gd name="connsiteY0" fmla="*/ 2133600 h 2146300"/>
                  <a:gd name="connsiteX1" fmla="*/ 3511550 w 3559968"/>
                  <a:gd name="connsiteY1" fmla="*/ 0 h 2146300"/>
                  <a:gd name="connsiteX2" fmla="*/ 3559968 w 3559968"/>
                  <a:gd name="connsiteY2" fmla="*/ 10319 h 2146300"/>
                  <a:gd name="connsiteX3" fmla="*/ 42069 w 3559968"/>
                  <a:gd name="connsiteY3" fmla="*/ 2146300 h 2146300"/>
                  <a:gd name="connsiteX4" fmla="*/ 0 w 3559968"/>
                  <a:gd name="connsiteY4" fmla="*/ 2133600 h 2146300"/>
                  <a:gd name="connsiteX0" fmla="*/ 0 w 3557587"/>
                  <a:gd name="connsiteY0" fmla="*/ 2133600 h 2146300"/>
                  <a:gd name="connsiteX1" fmla="*/ 3511550 w 3557587"/>
                  <a:gd name="connsiteY1" fmla="*/ 0 h 2146300"/>
                  <a:gd name="connsiteX2" fmla="*/ 3557587 w 3557587"/>
                  <a:gd name="connsiteY2" fmla="*/ 5556 h 2146300"/>
                  <a:gd name="connsiteX3" fmla="*/ 42069 w 3557587"/>
                  <a:gd name="connsiteY3" fmla="*/ 2146300 h 2146300"/>
                  <a:gd name="connsiteX4" fmla="*/ 0 w 3557587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7587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557587" y="5556"/>
                    </a:lnTo>
                    <a:lnTo>
                      <a:pt x="42069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91F3288-6A98-172F-4DC0-D50A651FF281}"/>
                  </a:ext>
                </a:extLst>
              </p:cNvPr>
              <p:cNvSpPr/>
              <p:nvPr/>
            </p:nvSpPr>
            <p:spPr>
              <a:xfrm>
                <a:off x="688345" y="1889774"/>
                <a:ext cx="3633788" cy="2119321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40932"/>
                  <a:gd name="connsiteY0" fmla="*/ 2155402 h 2155990"/>
                  <a:gd name="connsiteX1" fmla="*/ 3509170 w 3640932"/>
                  <a:gd name="connsiteY1" fmla="*/ 0 h 2155990"/>
                  <a:gd name="connsiteX2" fmla="*/ 3640932 w 3640932"/>
                  <a:gd name="connsiteY2" fmla="*/ 15123 h 2155990"/>
                  <a:gd name="connsiteX3" fmla="*/ 132557 w 3640932"/>
                  <a:gd name="connsiteY3" fmla="*/ 2155990 h 2155990"/>
                  <a:gd name="connsiteX4" fmla="*/ 0 w 3640932"/>
                  <a:gd name="connsiteY4" fmla="*/ 2155402 h 2155990"/>
                  <a:gd name="connsiteX0" fmla="*/ 0 w 3640932"/>
                  <a:gd name="connsiteY0" fmla="*/ 2155402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5402 h 2160834"/>
                  <a:gd name="connsiteX0" fmla="*/ 0 w 3640932"/>
                  <a:gd name="connsiteY0" fmla="*/ 2150557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0557 h 2160834"/>
                  <a:gd name="connsiteX0" fmla="*/ 0 w 3640932"/>
                  <a:gd name="connsiteY0" fmla="*/ 2150557 h 2153566"/>
                  <a:gd name="connsiteX1" fmla="*/ 3509170 w 3640932"/>
                  <a:gd name="connsiteY1" fmla="*/ 0 h 2153566"/>
                  <a:gd name="connsiteX2" fmla="*/ 3640932 w 3640932"/>
                  <a:gd name="connsiteY2" fmla="*/ 15123 h 2153566"/>
                  <a:gd name="connsiteX3" fmla="*/ 132557 w 3640932"/>
                  <a:gd name="connsiteY3" fmla="*/ 2153566 h 2153566"/>
                  <a:gd name="connsiteX4" fmla="*/ 0 w 3640932"/>
                  <a:gd name="connsiteY4" fmla="*/ 2150557 h 2153566"/>
                  <a:gd name="connsiteX0" fmla="*/ 0 w 3640932"/>
                  <a:gd name="connsiteY0" fmla="*/ 2152979 h 2155988"/>
                  <a:gd name="connsiteX1" fmla="*/ 3502026 w 3640932"/>
                  <a:gd name="connsiteY1" fmla="*/ 0 h 2155988"/>
                  <a:gd name="connsiteX2" fmla="*/ 3640932 w 3640932"/>
                  <a:gd name="connsiteY2" fmla="*/ 17545 h 2155988"/>
                  <a:gd name="connsiteX3" fmla="*/ 132557 w 3640932"/>
                  <a:gd name="connsiteY3" fmla="*/ 2155988 h 2155988"/>
                  <a:gd name="connsiteX4" fmla="*/ 0 w 3640932"/>
                  <a:gd name="connsiteY4" fmla="*/ 2152979 h 2155988"/>
                  <a:gd name="connsiteX0" fmla="*/ 0 w 3633788"/>
                  <a:gd name="connsiteY0" fmla="*/ 2152979 h 2155988"/>
                  <a:gd name="connsiteX1" fmla="*/ 3502026 w 3633788"/>
                  <a:gd name="connsiteY1" fmla="*/ 0 h 2155988"/>
                  <a:gd name="connsiteX2" fmla="*/ 3633788 w 3633788"/>
                  <a:gd name="connsiteY2" fmla="*/ 10278 h 2155988"/>
                  <a:gd name="connsiteX3" fmla="*/ 132557 w 3633788"/>
                  <a:gd name="connsiteY3" fmla="*/ 2155988 h 2155988"/>
                  <a:gd name="connsiteX4" fmla="*/ 0 w 3633788"/>
                  <a:gd name="connsiteY4" fmla="*/ 2152979 h 215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3788" h="2155988">
                    <a:moveTo>
                      <a:pt x="0" y="2152979"/>
                    </a:moveTo>
                    <a:lnTo>
                      <a:pt x="3502026" y="0"/>
                    </a:lnTo>
                    <a:lnTo>
                      <a:pt x="3633788" y="10278"/>
                    </a:lnTo>
                    <a:lnTo>
                      <a:pt x="132557" y="2155988"/>
                    </a:lnTo>
                    <a:lnTo>
                      <a:pt x="0" y="2152979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94094B8-C618-291B-3202-6D979F63F482}"/>
                  </a:ext>
                </a:extLst>
              </p:cNvPr>
              <p:cNvSpPr/>
              <p:nvPr/>
            </p:nvSpPr>
            <p:spPr>
              <a:xfrm>
                <a:off x="820287" y="1899978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6D362D-78FF-7F84-1AB9-CB411AED09FC}"/>
                  </a:ext>
                </a:extLst>
              </p:cNvPr>
              <p:cNvSpPr/>
              <p:nvPr/>
            </p:nvSpPr>
            <p:spPr>
              <a:xfrm>
                <a:off x="815282" y="2050564"/>
                <a:ext cx="3598068" cy="2323599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794 w 3591720"/>
                  <a:gd name="connsiteY0" fmla="*/ 2168307 h 2168307"/>
                  <a:gd name="connsiteX1" fmla="*/ 3507582 w 3591720"/>
                  <a:gd name="connsiteY1" fmla="*/ 5637 h 2168307"/>
                  <a:gd name="connsiteX2" fmla="*/ 3591718 w 3591720"/>
                  <a:gd name="connsiteY2" fmla="*/ 187909 h 2168307"/>
                  <a:gd name="connsiteX3" fmla="*/ 0 w 3591720"/>
                  <a:gd name="connsiteY3" fmla="*/ 2001745 h 2168307"/>
                  <a:gd name="connsiteX4" fmla="*/ 794 w 3591720"/>
                  <a:gd name="connsiteY4" fmla="*/ 2168307 h 2168307"/>
                  <a:gd name="connsiteX0" fmla="*/ 1 w 3590927"/>
                  <a:gd name="connsiteY0" fmla="*/ 2168307 h 2363931"/>
                  <a:gd name="connsiteX1" fmla="*/ 3506789 w 3590927"/>
                  <a:gd name="connsiteY1" fmla="*/ 5637 h 2363931"/>
                  <a:gd name="connsiteX2" fmla="*/ 3590925 w 3590927"/>
                  <a:gd name="connsiteY2" fmla="*/ 187909 h 2363931"/>
                  <a:gd name="connsiteX3" fmla="*/ 81757 w 3590927"/>
                  <a:gd name="connsiteY3" fmla="*/ 2357038 h 2363931"/>
                  <a:gd name="connsiteX4" fmla="*/ 1 w 3590927"/>
                  <a:gd name="connsiteY4" fmla="*/ 2168307 h 2363931"/>
                  <a:gd name="connsiteX0" fmla="*/ 1 w 3583783"/>
                  <a:gd name="connsiteY0" fmla="*/ 2168054 h 2363678"/>
                  <a:gd name="connsiteX1" fmla="*/ 3506789 w 3583783"/>
                  <a:gd name="connsiteY1" fmla="*/ 5384 h 2363678"/>
                  <a:gd name="connsiteX2" fmla="*/ 3583781 w 3583783"/>
                  <a:gd name="connsiteY2" fmla="*/ 202190 h 2363678"/>
                  <a:gd name="connsiteX3" fmla="*/ 81757 w 3583783"/>
                  <a:gd name="connsiteY3" fmla="*/ 2356785 h 2363678"/>
                  <a:gd name="connsiteX4" fmla="*/ 1 w 3583783"/>
                  <a:gd name="connsiteY4" fmla="*/ 2168054 h 2363678"/>
                  <a:gd name="connsiteX0" fmla="*/ 1 w 3586164"/>
                  <a:gd name="connsiteY0" fmla="*/ 2168135 h 2363759"/>
                  <a:gd name="connsiteX1" fmla="*/ 3506789 w 3586164"/>
                  <a:gd name="connsiteY1" fmla="*/ 5465 h 2363759"/>
                  <a:gd name="connsiteX2" fmla="*/ 3586162 w 3586164"/>
                  <a:gd name="connsiteY2" fmla="*/ 197426 h 2363759"/>
                  <a:gd name="connsiteX3" fmla="*/ 81757 w 3586164"/>
                  <a:gd name="connsiteY3" fmla="*/ 2356866 h 2363759"/>
                  <a:gd name="connsiteX4" fmla="*/ 1 w 3586164"/>
                  <a:gd name="connsiteY4" fmla="*/ 2168135 h 2363759"/>
                  <a:gd name="connsiteX0" fmla="*/ 1 w 3583782"/>
                  <a:gd name="connsiteY0" fmla="*/ 2168219 h 2363843"/>
                  <a:gd name="connsiteX1" fmla="*/ 3506789 w 3583782"/>
                  <a:gd name="connsiteY1" fmla="*/ 5549 h 2363843"/>
                  <a:gd name="connsiteX2" fmla="*/ 3583780 w 3583782"/>
                  <a:gd name="connsiteY2" fmla="*/ 192665 h 2363843"/>
                  <a:gd name="connsiteX3" fmla="*/ 81757 w 3583782"/>
                  <a:gd name="connsiteY3" fmla="*/ 2356950 h 2363843"/>
                  <a:gd name="connsiteX4" fmla="*/ 1 w 3583782"/>
                  <a:gd name="connsiteY4" fmla="*/ 2168219 h 2363843"/>
                  <a:gd name="connsiteX0" fmla="*/ 1 w 3579019"/>
                  <a:gd name="connsiteY0" fmla="*/ 2168177 h 2363801"/>
                  <a:gd name="connsiteX1" fmla="*/ 3506789 w 3579019"/>
                  <a:gd name="connsiteY1" fmla="*/ 5507 h 2363801"/>
                  <a:gd name="connsiteX2" fmla="*/ 3579017 w 3579019"/>
                  <a:gd name="connsiteY2" fmla="*/ 195045 h 2363801"/>
                  <a:gd name="connsiteX3" fmla="*/ 81757 w 3579019"/>
                  <a:gd name="connsiteY3" fmla="*/ 2356908 h 2363801"/>
                  <a:gd name="connsiteX4" fmla="*/ 1 w 3579019"/>
                  <a:gd name="connsiteY4" fmla="*/ 2168177 h 2363801"/>
                  <a:gd name="connsiteX0" fmla="*/ 1 w 3583781"/>
                  <a:gd name="connsiteY0" fmla="*/ 2168219 h 2363843"/>
                  <a:gd name="connsiteX1" fmla="*/ 3506789 w 3583781"/>
                  <a:gd name="connsiteY1" fmla="*/ 5549 h 2363843"/>
                  <a:gd name="connsiteX2" fmla="*/ 3583779 w 3583781"/>
                  <a:gd name="connsiteY2" fmla="*/ 192665 h 2363843"/>
                  <a:gd name="connsiteX3" fmla="*/ 81757 w 3583781"/>
                  <a:gd name="connsiteY3" fmla="*/ 2356950 h 2363843"/>
                  <a:gd name="connsiteX4" fmla="*/ 1 w 3583781"/>
                  <a:gd name="connsiteY4" fmla="*/ 2168219 h 2363843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81757 w 3598068"/>
                  <a:gd name="connsiteY3" fmla="*/ 2356908 h 2363801"/>
                  <a:gd name="connsiteX4" fmla="*/ 1 w 3598068"/>
                  <a:gd name="connsiteY4" fmla="*/ 2168177 h 2363801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93663 w 3598068"/>
                  <a:gd name="connsiteY3" fmla="*/ 2356908 h 2363801"/>
                  <a:gd name="connsiteX4" fmla="*/ 1 w 3598068"/>
                  <a:gd name="connsiteY4" fmla="*/ 2168177 h 2363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068" h="2363801">
                    <a:moveTo>
                      <a:pt x="1" y="2168177"/>
                    </a:moveTo>
                    <a:lnTo>
                      <a:pt x="3506789" y="5507"/>
                    </a:lnTo>
                    <a:cubicBezTo>
                      <a:pt x="3506260" y="-42746"/>
                      <a:pt x="3598595" y="243298"/>
                      <a:pt x="3598066" y="195045"/>
                    </a:cubicBezTo>
                    <a:lnTo>
                      <a:pt x="93663" y="2356908"/>
                    </a:lnTo>
                    <a:cubicBezTo>
                      <a:pt x="93928" y="2412429"/>
                      <a:pt x="-264" y="2112656"/>
                      <a:pt x="1" y="2168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9B93BB-4CC5-0500-E77C-D3A711916CC3}"/>
                  </a:ext>
                </a:extLst>
              </p:cNvPr>
              <p:cNvSpPr/>
              <p:nvPr/>
            </p:nvSpPr>
            <p:spPr>
              <a:xfrm>
                <a:off x="7258566" y="1924820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F250799-7D18-13A3-EF79-4B01D9174A48}"/>
                  </a:ext>
                </a:extLst>
              </p:cNvPr>
              <p:cNvSpPr/>
              <p:nvPr/>
            </p:nvSpPr>
            <p:spPr>
              <a:xfrm>
                <a:off x="7242496" y="2254025"/>
                <a:ext cx="3505200" cy="2225106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5 w 3516318"/>
                  <a:gd name="connsiteY0" fmla="*/ 2251712 h 2251712"/>
                  <a:gd name="connsiteX1" fmla="*/ 3516318 w 3516318"/>
                  <a:gd name="connsiteY1" fmla="*/ 152026 h 2251712"/>
                  <a:gd name="connsiteX2" fmla="*/ 3509967 w 3516318"/>
                  <a:gd name="connsiteY2" fmla="*/ 0 h 2251712"/>
                  <a:gd name="connsiteX3" fmla="*/ 8736 w 3516318"/>
                  <a:gd name="connsiteY3" fmla="*/ 2148134 h 2251712"/>
                  <a:gd name="connsiteX4" fmla="*/ 5 w 3516318"/>
                  <a:gd name="connsiteY4" fmla="*/ 2251712 h 2251712"/>
                  <a:gd name="connsiteX0" fmla="*/ 72231 w 3507582"/>
                  <a:gd name="connsiteY0" fmla="*/ 2246868 h 2246868"/>
                  <a:gd name="connsiteX1" fmla="*/ 3507582 w 3507582"/>
                  <a:gd name="connsiteY1" fmla="*/ 152026 h 2246868"/>
                  <a:gd name="connsiteX2" fmla="*/ 3501231 w 3507582"/>
                  <a:gd name="connsiteY2" fmla="*/ 0 h 2246868"/>
                  <a:gd name="connsiteX3" fmla="*/ 0 w 3507582"/>
                  <a:gd name="connsiteY3" fmla="*/ 2148134 h 2246868"/>
                  <a:gd name="connsiteX4" fmla="*/ 72231 w 3507582"/>
                  <a:gd name="connsiteY4" fmla="*/ 2246868 h 2246868"/>
                  <a:gd name="connsiteX0" fmla="*/ 5556 w 3507582"/>
                  <a:gd name="connsiteY0" fmla="*/ 2256558 h 2256558"/>
                  <a:gd name="connsiteX1" fmla="*/ 3507582 w 3507582"/>
                  <a:gd name="connsiteY1" fmla="*/ 152026 h 2256558"/>
                  <a:gd name="connsiteX2" fmla="*/ 3501231 w 3507582"/>
                  <a:gd name="connsiteY2" fmla="*/ 0 h 2256558"/>
                  <a:gd name="connsiteX3" fmla="*/ 0 w 3507582"/>
                  <a:gd name="connsiteY3" fmla="*/ 2148134 h 2256558"/>
                  <a:gd name="connsiteX4" fmla="*/ 5556 w 3507582"/>
                  <a:gd name="connsiteY4" fmla="*/ 2256558 h 2256558"/>
                  <a:gd name="connsiteX0" fmla="*/ 5556 w 3526632"/>
                  <a:gd name="connsiteY0" fmla="*/ 2256558 h 2256558"/>
                  <a:gd name="connsiteX1" fmla="*/ 3526632 w 3526632"/>
                  <a:gd name="connsiteY1" fmla="*/ 74507 h 2256558"/>
                  <a:gd name="connsiteX2" fmla="*/ 3501231 w 3526632"/>
                  <a:gd name="connsiteY2" fmla="*/ 0 h 2256558"/>
                  <a:gd name="connsiteX3" fmla="*/ 0 w 3526632"/>
                  <a:gd name="connsiteY3" fmla="*/ 2148134 h 2256558"/>
                  <a:gd name="connsiteX4" fmla="*/ 5556 w 3526632"/>
                  <a:gd name="connsiteY4" fmla="*/ 2256558 h 2256558"/>
                  <a:gd name="connsiteX0" fmla="*/ 5556 w 3526632"/>
                  <a:gd name="connsiteY0" fmla="*/ 2271093 h 2271093"/>
                  <a:gd name="connsiteX1" fmla="*/ 3526632 w 3526632"/>
                  <a:gd name="connsiteY1" fmla="*/ 89042 h 2271093"/>
                  <a:gd name="connsiteX2" fmla="*/ 3496468 w 3526632"/>
                  <a:gd name="connsiteY2" fmla="*/ 0 h 2271093"/>
                  <a:gd name="connsiteX3" fmla="*/ 0 w 3526632"/>
                  <a:gd name="connsiteY3" fmla="*/ 2162669 h 2271093"/>
                  <a:gd name="connsiteX4" fmla="*/ 5556 w 3526632"/>
                  <a:gd name="connsiteY4" fmla="*/ 2271093 h 2271093"/>
                  <a:gd name="connsiteX0" fmla="*/ 10318 w 3526632"/>
                  <a:gd name="connsiteY0" fmla="*/ 2266248 h 2266248"/>
                  <a:gd name="connsiteX1" fmla="*/ 3526632 w 3526632"/>
                  <a:gd name="connsiteY1" fmla="*/ 89042 h 2266248"/>
                  <a:gd name="connsiteX2" fmla="*/ 3496468 w 3526632"/>
                  <a:gd name="connsiteY2" fmla="*/ 0 h 2266248"/>
                  <a:gd name="connsiteX3" fmla="*/ 0 w 3526632"/>
                  <a:gd name="connsiteY3" fmla="*/ 2162669 h 2266248"/>
                  <a:gd name="connsiteX4" fmla="*/ 10318 w 3526632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113266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7450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9388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8057" h="2266248">
                    <a:moveTo>
                      <a:pt x="10318" y="2266248"/>
                    </a:moveTo>
                    <a:lnTo>
                      <a:pt x="3498057" y="93887"/>
                    </a:lnTo>
                    <a:cubicBezTo>
                      <a:pt x="3497528" y="45634"/>
                      <a:pt x="3496997" y="48253"/>
                      <a:pt x="3496468" y="0"/>
                    </a:cubicBezTo>
                    <a:lnTo>
                      <a:pt x="0" y="2162669"/>
                    </a:lnTo>
                    <a:cubicBezTo>
                      <a:pt x="265" y="2218190"/>
                      <a:pt x="10053" y="2210727"/>
                      <a:pt x="10318" y="22662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683DFEC-44CB-1C40-0887-7F6F96061722}"/>
                  </a:ext>
                </a:extLst>
              </p:cNvPr>
              <p:cNvSpPr/>
              <p:nvPr/>
            </p:nvSpPr>
            <p:spPr>
              <a:xfrm>
                <a:off x="7150100" y="1898650"/>
                <a:ext cx="3619500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0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619500" y="12700"/>
                    </a:lnTo>
                    <a:lnTo>
                      <a:pt x="120650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BEB05AB-FE09-55B9-A4C1-3C67B1C5B2FC}"/>
                  </a:ext>
                </a:extLst>
              </p:cNvPr>
              <p:cNvSpPr/>
              <p:nvPr/>
            </p:nvSpPr>
            <p:spPr>
              <a:xfrm>
                <a:off x="3418196" y="4467900"/>
                <a:ext cx="1039806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2B3EB7-3B92-A6D8-03B0-8B49E3E9ECD7}"/>
                  </a:ext>
                </a:extLst>
              </p:cNvPr>
              <p:cNvSpPr/>
              <p:nvPr/>
            </p:nvSpPr>
            <p:spPr>
              <a:xfrm>
                <a:off x="451291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73E157B-A515-FF9F-DCFD-31A102CE1562}"/>
                  </a:ext>
                </a:extLst>
              </p:cNvPr>
              <p:cNvSpPr/>
              <p:nvPr/>
            </p:nvSpPr>
            <p:spPr>
              <a:xfrm rot="202971">
                <a:off x="650643" y="3845966"/>
                <a:ext cx="6587531" cy="1747218"/>
              </a:xfrm>
              <a:custGeom>
                <a:avLst/>
                <a:gdLst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2645069 w 6587531"/>
                  <a:gd name="connsiteY6" fmla="*/ 672431 h 1747218"/>
                  <a:gd name="connsiteX7" fmla="*/ 1754997 w 6587531"/>
                  <a:gd name="connsiteY7" fmla="*/ 727548 h 1747218"/>
                  <a:gd name="connsiteX8" fmla="*/ 1709740 w 6587531"/>
                  <a:gd name="connsiteY8" fmla="*/ 793689 h 1747218"/>
                  <a:gd name="connsiteX9" fmla="*/ 1719797 w 6587531"/>
                  <a:gd name="connsiteY9" fmla="*/ 1631471 h 1747218"/>
                  <a:gd name="connsiteX10" fmla="*/ 2685298 w 6587531"/>
                  <a:gd name="connsiteY10" fmla="*/ 1565330 h 1747218"/>
                  <a:gd name="connsiteX11" fmla="*/ 2680269 w 6587531"/>
                  <a:gd name="connsiteY11" fmla="*/ 733060 h 1747218"/>
                  <a:gd name="connsiteX12" fmla="*/ 2831129 w 6587531"/>
                  <a:gd name="connsiteY12" fmla="*/ 655896 h 1747218"/>
                  <a:gd name="connsiteX13" fmla="*/ 2805986 w 6587531"/>
                  <a:gd name="connsiteY13" fmla="*/ 738571 h 1747218"/>
                  <a:gd name="connsiteX14" fmla="*/ 2811015 w 6587531"/>
                  <a:gd name="connsiteY14" fmla="*/ 1554307 h 1747218"/>
                  <a:gd name="connsiteX15" fmla="*/ 3776515 w 6587531"/>
                  <a:gd name="connsiteY15" fmla="*/ 1515726 h 1747218"/>
                  <a:gd name="connsiteX16" fmla="*/ 3786572 w 6587531"/>
                  <a:gd name="connsiteY16" fmla="*/ 666919 h 1747218"/>
                  <a:gd name="connsiteX17" fmla="*/ 3706114 w 6587531"/>
                  <a:gd name="connsiteY17" fmla="*/ 606290 h 1747218"/>
                  <a:gd name="connsiteX18" fmla="*/ 5043735 w 6587531"/>
                  <a:gd name="connsiteY18" fmla="*/ 523615 h 1747218"/>
                  <a:gd name="connsiteX19" fmla="*/ 5003506 w 6587531"/>
                  <a:gd name="connsiteY19" fmla="*/ 573220 h 1747218"/>
                  <a:gd name="connsiteX20" fmla="*/ 4993449 w 6587531"/>
                  <a:gd name="connsiteY20" fmla="*/ 1444072 h 1747218"/>
                  <a:gd name="connsiteX21" fmla="*/ 5566715 w 6587531"/>
                  <a:gd name="connsiteY21" fmla="*/ 1394467 h 1747218"/>
                  <a:gd name="connsiteX22" fmla="*/ 5943864 w 6587531"/>
                  <a:gd name="connsiteY22" fmla="*/ 523615 h 1747218"/>
                  <a:gd name="connsiteX23" fmla="*/ 5888548 w 6587531"/>
                  <a:gd name="connsiteY23" fmla="*/ 485032 h 1747218"/>
                  <a:gd name="connsiteX24" fmla="*/ 668810 w 6587531"/>
                  <a:gd name="connsiteY24" fmla="*/ 777155 h 1747218"/>
                  <a:gd name="connsiteX25" fmla="*/ 623553 w 6587531"/>
                  <a:gd name="connsiteY25" fmla="*/ 837783 h 1747218"/>
                  <a:gd name="connsiteX26" fmla="*/ 1010759 w 6587531"/>
                  <a:gd name="connsiteY26" fmla="*/ 1675566 h 1747218"/>
                  <a:gd name="connsiteX27" fmla="*/ 1578997 w 6587531"/>
                  <a:gd name="connsiteY27" fmla="*/ 1636985 h 1747218"/>
                  <a:gd name="connsiteX28" fmla="*/ 1589054 w 6587531"/>
                  <a:gd name="connsiteY28" fmla="*/ 799202 h 1747218"/>
                  <a:gd name="connsiteX29" fmla="*/ 1533738 w 6587531"/>
                  <a:gd name="connsiteY29" fmla="*/ 738572 h 1747218"/>
                  <a:gd name="connsiteX30" fmla="*/ 0 w 6587531"/>
                  <a:gd name="connsiteY30" fmla="*/ 352751 h 1747218"/>
                  <a:gd name="connsiteX31" fmla="*/ 135773 w 6587531"/>
                  <a:gd name="connsiteY31" fmla="*/ 358263 h 1747218"/>
                  <a:gd name="connsiteX32" fmla="*/ 140802 w 6587531"/>
                  <a:gd name="connsiteY32" fmla="*/ 501568 h 1747218"/>
                  <a:gd name="connsiteX33" fmla="*/ 246403 w 6587531"/>
                  <a:gd name="connsiteY33" fmla="*/ 711014 h 1747218"/>
                  <a:gd name="connsiteX34" fmla="*/ 6366271 w 6587531"/>
                  <a:gd name="connsiteY34" fmla="*/ 363774 h 1747218"/>
                  <a:gd name="connsiteX35" fmla="*/ 6381356 w 6587531"/>
                  <a:gd name="connsiteY35" fmla="*/ 325193 h 1747218"/>
                  <a:gd name="connsiteX36" fmla="*/ 6446729 w 6587531"/>
                  <a:gd name="connsiteY36" fmla="*/ 170864 h 1747218"/>
                  <a:gd name="connsiteX37" fmla="*/ 6456786 w 6587531"/>
                  <a:gd name="connsiteY37" fmla="*/ 5512 h 1747218"/>
                  <a:gd name="connsiteX38" fmla="*/ 6572444 w 6587531"/>
                  <a:gd name="connsiteY38" fmla="*/ 0 h 1747218"/>
                  <a:gd name="connsiteX39" fmla="*/ 6577474 w 6587531"/>
                  <a:gd name="connsiteY39" fmla="*/ 165352 h 1747218"/>
                  <a:gd name="connsiteX40" fmla="*/ 6527187 w 6587531"/>
                  <a:gd name="connsiteY40" fmla="*/ 165352 h 1747218"/>
                  <a:gd name="connsiteX41" fmla="*/ 6517130 w 6587531"/>
                  <a:gd name="connsiteY41" fmla="*/ 341727 h 1747218"/>
                  <a:gd name="connsiteX42" fmla="*/ 6567416 w 6587531"/>
                  <a:gd name="connsiteY42" fmla="*/ 347240 h 1747218"/>
                  <a:gd name="connsiteX43" fmla="*/ 6587531 w 6587531"/>
                  <a:gd name="connsiteY43" fmla="*/ 435427 h 1747218"/>
                  <a:gd name="connsiteX44" fmla="*/ 6094723 w 6587531"/>
                  <a:gd name="connsiteY44" fmla="*/ 507079 h 1747218"/>
                  <a:gd name="connsiteX45" fmla="*/ 5652202 w 6587531"/>
                  <a:gd name="connsiteY45" fmla="*/ 1471632 h 1747218"/>
                  <a:gd name="connsiteX46" fmla="*/ 905157 w 6587531"/>
                  <a:gd name="connsiteY46" fmla="*/ 1747218 h 1747218"/>
                  <a:gd name="connsiteX47" fmla="*/ 482750 w 6587531"/>
                  <a:gd name="connsiteY47" fmla="*/ 837783 h 1747218"/>
                  <a:gd name="connsiteX48" fmla="*/ 15085 w 6587531"/>
                  <a:gd name="connsiteY48" fmla="*/ 821248 h 1747218"/>
                  <a:gd name="connsiteX49" fmla="*/ 10058 w 6587531"/>
                  <a:gd name="connsiteY49" fmla="*/ 733060 h 1747218"/>
                  <a:gd name="connsiteX50" fmla="*/ 70401 w 6587531"/>
                  <a:gd name="connsiteY50" fmla="*/ 733060 h 1747218"/>
                  <a:gd name="connsiteX51" fmla="*/ 60344 w 6587531"/>
                  <a:gd name="connsiteY51" fmla="*/ 529126 h 1747218"/>
                  <a:gd name="connsiteX52" fmla="*/ 10058 w 6587531"/>
                  <a:gd name="connsiteY52" fmla="*/ 523615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587531" h="1747218">
                    <a:moveTo>
                      <a:pt x="3952518" y="595267"/>
                    </a:moveTo>
                    <a:lnTo>
                      <a:pt x="3897203" y="661408"/>
                    </a:lnTo>
                    <a:lnTo>
                      <a:pt x="3897203" y="1510214"/>
                    </a:lnTo>
                    <a:lnTo>
                      <a:pt x="4872761" y="1444073"/>
                    </a:lnTo>
                    <a:cubicBezTo>
                      <a:pt x="4871085" y="1161138"/>
                      <a:pt x="4869408" y="878202"/>
                      <a:pt x="4867733" y="595267"/>
                    </a:cubicBezTo>
                    <a:lnTo>
                      <a:pt x="4827504" y="545662"/>
                    </a:lnTo>
                    <a:lnTo>
                      <a:pt x="3952518" y="595267"/>
                    </a:lnTo>
                    <a:close/>
                    <a:moveTo>
                      <a:pt x="2645069" y="672431"/>
                    </a:moveTo>
                    <a:lnTo>
                      <a:pt x="1754997" y="727548"/>
                    </a:lnTo>
                    <a:cubicBezTo>
                      <a:pt x="1731366" y="756050"/>
                      <a:pt x="1728899" y="770223"/>
                      <a:pt x="1709740" y="793689"/>
                    </a:cubicBezTo>
                    <a:lnTo>
                      <a:pt x="1719797" y="1631471"/>
                    </a:lnTo>
                    <a:lnTo>
                      <a:pt x="2685298" y="1565330"/>
                    </a:lnTo>
                    <a:cubicBezTo>
                      <a:pt x="2683621" y="1287908"/>
                      <a:pt x="2681946" y="1010483"/>
                      <a:pt x="2680269" y="733060"/>
                    </a:cubicBezTo>
                    <a:lnTo>
                      <a:pt x="2645069" y="672431"/>
                    </a:lnTo>
                    <a:close/>
                    <a:moveTo>
                      <a:pt x="2831129" y="655896"/>
                    </a:moveTo>
                    <a:lnTo>
                      <a:pt x="2805986" y="738571"/>
                    </a:lnTo>
                    <a:cubicBezTo>
                      <a:pt x="2802634" y="1008645"/>
                      <a:pt x="2814367" y="1284233"/>
                      <a:pt x="2811015" y="1554307"/>
                    </a:cubicBezTo>
                    <a:lnTo>
                      <a:pt x="3776515" y="1515726"/>
                    </a:lnTo>
                    <a:lnTo>
                      <a:pt x="3786572" y="666919"/>
                    </a:lnTo>
                    <a:lnTo>
                      <a:pt x="3706114" y="606290"/>
                    </a:lnTo>
                    <a:lnTo>
                      <a:pt x="2831129" y="655896"/>
                    </a:lnTo>
                    <a:close/>
                    <a:moveTo>
                      <a:pt x="5043735" y="523615"/>
                    </a:moveTo>
                    <a:lnTo>
                      <a:pt x="5003506" y="573220"/>
                    </a:lnTo>
                    <a:lnTo>
                      <a:pt x="4993449" y="1444072"/>
                    </a:lnTo>
                    <a:lnTo>
                      <a:pt x="5566715" y="1394467"/>
                    </a:lnTo>
                    <a:lnTo>
                      <a:pt x="5943864" y="523615"/>
                    </a:lnTo>
                    <a:lnTo>
                      <a:pt x="5888548" y="485032"/>
                    </a:lnTo>
                    <a:lnTo>
                      <a:pt x="5043735" y="523615"/>
                    </a:lnTo>
                    <a:close/>
                    <a:moveTo>
                      <a:pt x="668810" y="777155"/>
                    </a:moveTo>
                    <a:lnTo>
                      <a:pt x="623553" y="837783"/>
                    </a:lnTo>
                    <a:lnTo>
                      <a:pt x="1010759" y="1675566"/>
                    </a:lnTo>
                    <a:lnTo>
                      <a:pt x="1578997" y="1636985"/>
                    </a:lnTo>
                    <a:lnTo>
                      <a:pt x="1589054" y="799202"/>
                    </a:lnTo>
                    <a:lnTo>
                      <a:pt x="1533738" y="738572"/>
                    </a:lnTo>
                    <a:lnTo>
                      <a:pt x="668810" y="777155"/>
                    </a:lnTo>
                    <a:close/>
                    <a:moveTo>
                      <a:pt x="0" y="352751"/>
                    </a:moveTo>
                    <a:lnTo>
                      <a:pt x="132975" y="351273"/>
                    </a:lnTo>
                    <a:lnTo>
                      <a:pt x="140802" y="501568"/>
                    </a:lnTo>
                    <a:lnTo>
                      <a:pt x="246403" y="711014"/>
                    </a:lnTo>
                    <a:lnTo>
                      <a:pt x="6366271" y="363774"/>
                    </a:lnTo>
                    <a:lnTo>
                      <a:pt x="6381356" y="325193"/>
                    </a:lnTo>
                    <a:lnTo>
                      <a:pt x="6446729" y="170864"/>
                    </a:lnTo>
                    <a:lnTo>
                      <a:pt x="6456786" y="5512"/>
                    </a:lnTo>
                    <a:lnTo>
                      <a:pt x="6572444" y="0"/>
                    </a:lnTo>
                    <a:lnTo>
                      <a:pt x="6577474" y="165352"/>
                    </a:lnTo>
                    <a:lnTo>
                      <a:pt x="6527187" y="165352"/>
                    </a:lnTo>
                    <a:lnTo>
                      <a:pt x="6517130" y="341727"/>
                    </a:lnTo>
                    <a:lnTo>
                      <a:pt x="6567416" y="347240"/>
                    </a:lnTo>
                    <a:lnTo>
                      <a:pt x="6587531" y="435427"/>
                    </a:lnTo>
                    <a:lnTo>
                      <a:pt x="6094723" y="507079"/>
                    </a:lnTo>
                    <a:lnTo>
                      <a:pt x="5652202" y="1471632"/>
                    </a:lnTo>
                    <a:lnTo>
                      <a:pt x="905157" y="1747218"/>
                    </a:lnTo>
                    <a:lnTo>
                      <a:pt x="482750" y="837783"/>
                    </a:lnTo>
                    <a:lnTo>
                      <a:pt x="15085" y="821248"/>
                    </a:lnTo>
                    <a:lnTo>
                      <a:pt x="10058" y="733060"/>
                    </a:lnTo>
                    <a:lnTo>
                      <a:pt x="70401" y="733060"/>
                    </a:lnTo>
                    <a:lnTo>
                      <a:pt x="60344" y="529126"/>
                    </a:lnTo>
                    <a:lnTo>
                      <a:pt x="10058" y="523615"/>
                    </a:lnTo>
                    <a:lnTo>
                      <a:pt x="0" y="35275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41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B9191-5A75-3D23-CF78-F55ABB9F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019300"/>
            <a:ext cx="5562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8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75D5D5-91EF-BA0F-3CBB-530D495ADE89}"/>
              </a:ext>
            </a:extLst>
          </p:cNvPr>
          <p:cNvSpPr/>
          <p:nvPr/>
        </p:nvSpPr>
        <p:spPr>
          <a:xfrm>
            <a:off x="3648247" y="227211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71C50A-289C-D03B-7E94-1270A0354516}"/>
              </a:ext>
            </a:extLst>
          </p:cNvPr>
          <p:cNvGrpSpPr/>
          <p:nvPr/>
        </p:nvGrpSpPr>
        <p:grpSpPr>
          <a:xfrm>
            <a:off x="4088457" y="2918941"/>
            <a:ext cx="273364" cy="93132"/>
            <a:chOff x="3263360" y="5253861"/>
            <a:chExt cx="2747395" cy="57886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7123EF-F851-2D9D-943D-1711F7AAB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E21724-546B-D416-8B75-9C37829B6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826BC3-8FAB-AA32-AF82-1ADCF4D7B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62CAC2-EFC4-6403-80D4-0B26271A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3F8F5E-DFA3-04C0-D3CA-96A81003F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69ADBD-D9A6-B426-83B5-7C1419EBE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E37176-4806-87AC-4848-49BBA3197A2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AB431-4BA6-40D2-C5F1-971B41C9F7FD}"/>
              </a:ext>
            </a:extLst>
          </p:cNvPr>
          <p:cNvGrpSpPr/>
          <p:nvPr/>
        </p:nvGrpSpPr>
        <p:grpSpPr>
          <a:xfrm rot="5400000">
            <a:off x="3467672" y="2297164"/>
            <a:ext cx="273364" cy="93132"/>
            <a:chOff x="3263360" y="5253861"/>
            <a:chExt cx="2747395" cy="57886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B456AA-6423-7F2E-70CE-2F691F25D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92EDED9-5795-E1A1-EF80-14E62BB4C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8D0E9D-C540-0795-29D6-97C434460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D88C1B-D6A6-8CF5-2885-EA4D41CF5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BEABAD-AEBF-A968-D689-F3491D945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9B8280-FD34-BFDB-6275-DA8C50FAB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0AE24B-06BE-E880-337E-497464BB92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CEB9B9-4770-59CD-457C-954082A61F79}"/>
              </a:ext>
            </a:extLst>
          </p:cNvPr>
          <p:cNvGrpSpPr/>
          <p:nvPr/>
        </p:nvGrpSpPr>
        <p:grpSpPr>
          <a:xfrm rot="2388433">
            <a:off x="3681233" y="2776062"/>
            <a:ext cx="273364" cy="93132"/>
            <a:chOff x="3263360" y="5253861"/>
            <a:chExt cx="2747395" cy="57886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16CEC2-9027-F1A6-97D9-14FE50E61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2FB5FC-0703-9401-F3D2-C6E5695B0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A5BAEF-598F-D493-0D9C-2AE1C5780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E97ED6-1786-67B0-C3F0-EFF00233D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C96804-1FF7-9C70-6444-187DF1A2A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3E73F7-FF5F-1D9C-DAEE-DFEE343B5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F16EDA-9108-E6B6-D658-3B138F666BC5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C7BDB82-8922-78E1-9BB7-DC6F9BC2E90A}"/>
              </a:ext>
            </a:extLst>
          </p:cNvPr>
          <p:cNvSpPr/>
          <p:nvPr/>
        </p:nvSpPr>
        <p:spPr>
          <a:xfrm rot="14084268">
            <a:off x="4099775" y="2225957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AE1519-A5C3-B19E-5FCF-ABF08C1FEAF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4204519" y="2334543"/>
            <a:ext cx="1533872" cy="1650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FEF0C6A-E370-9568-647B-BBB36EDD1AF7}"/>
              </a:ext>
            </a:extLst>
          </p:cNvPr>
          <p:cNvGrpSpPr/>
          <p:nvPr/>
        </p:nvGrpSpPr>
        <p:grpSpPr>
          <a:xfrm rot="2388433">
            <a:off x="4130951" y="3254535"/>
            <a:ext cx="273364" cy="93132"/>
            <a:chOff x="3263360" y="5253861"/>
            <a:chExt cx="2747395" cy="57886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33E5A6-980C-FC0A-CB5C-C73BFD8E7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ED9B85-7780-EE94-7ED3-368A9714F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5C240A-A8DE-21A1-32B9-8BB85B6E2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36FCEE-3582-3A57-5A7A-9D4670A3D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C02165A-D4A4-7EC3-97C7-F3367AD9D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BA7606-C5EB-5110-53BF-6CCCF5C12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AE711A-6110-5A20-916F-12C58E71FAF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32B384-6630-39C1-77F4-EEE9D26A7135}"/>
              </a:ext>
            </a:extLst>
          </p:cNvPr>
          <p:cNvGrpSpPr/>
          <p:nvPr/>
        </p:nvGrpSpPr>
        <p:grpSpPr>
          <a:xfrm rot="2388433">
            <a:off x="4517108" y="3693855"/>
            <a:ext cx="273364" cy="93132"/>
            <a:chOff x="3263360" y="5253861"/>
            <a:chExt cx="2747395" cy="57886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E2804B-BF1D-676D-585A-1060C19E5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490DB27-28E0-6646-A4B7-337505AF5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81CB35D-DF9D-63B2-FA71-FB08C0C88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D18D3D6-282F-917B-188A-BB5566C83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7610300-A1A2-D865-18E5-850EBB291B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41CD5A-E629-2224-BA94-BA32A4284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DA1AFB-3708-6FED-CF38-FF8BE3D1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CD200212-ED7D-6426-BF5A-F55D1E5F616D}"/>
              </a:ext>
            </a:extLst>
          </p:cNvPr>
          <p:cNvSpPr/>
          <p:nvPr/>
        </p:nvSpPr>
        <p:spPr>
          <a:xfrm rot="16200000">
            <a:off x="3929595" y="256143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D29FEA-75C2-4B79-7BED-A9D4A4CACA44}"/>
              </a:ext>
            </a:extLst>
          </p:cNvPr>
          <p:cNvSpPr/>
          <p:nvPr/>
        </p:nvSpPr>
        <p:spPr>
          <a:xfrm rot="18595570">
            <a:off x="3740462" y="2486793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8CBEEFD-9B3B-B0D5-0F54-B328818F9354}"/>
              </a:ext>
            </a:extLst>
          </p:cNvPr>
          <p:cNvSpPr/>
          <p:nvPr/>
        </p:nvSpPr>
        <p:spPr>
          <a:xfrm rot="18595570">
            <a:off x="4187991" y="2967853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62CA08FA-1DEB-95F4-CF60-D4E0C1F4D365}"/>
              </a:ext>
            </a:extLst>
          </p:cNvPr>
          <p:cNvSpPr/>
          <p:nvPr/>
        </p:nvSpPr>
        <p:spPr>
          <a:xfrm rot="18595570">
            <a:off x="4571014" y="3404441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B74BB9B9-5F9F-2436-80EF-98874C228962}"/>
              </a:ext>
            </a:extLst>
          </p:cNvPr>
          <p:cNvSpPr/>
          <p:nvPr/>
        </p:nvSpPr>
        <p:spPr>
          <a:xfrm>
            <a:off x="5166082" y="391099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8E54817-9471-66C6-A882-473B14160B30}"/>
              </a:ext>
            </a:extLst>
          </p:cNvPr>
          <p:cNvGrpSpPr/>
          <p:nvPr/>
        </p:nvGrpSpPr>
        <p:grpSpPr>
          <a:xfrm>
            <a:off x="5606292" y="4557820"/>
            <a:ext cx="273364" cy="93132"/>
            <a:chOff x="3263360" y="5253861"/>
            <a:chExt cx="2747395" cy="57886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8CC8853-D879-570E-BCE0-84EDCED09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FF99FA0-5E41-EA72-6137-D71FD9D9C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F4FA623-2C69-1015-054D-5854F6AFA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5C0679C-BE1F-06FA-4477-6A500599E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5F501EA-538B-E381-6DAA-B228DB97A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D011390-2E7E-0A04-6F22-D68B96934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CA656C8-8807-FA2D-E4F1-41441735CA4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41832F3-E2B8-7B83-096D-DBB74AA14CBA}"/>
              </a:ext>
            </a:extLst>
          </p:cNvPr>
          <p:cNvGrpSpPr/>
          <p:nvPr/>
        </p:nvGrpSpPr>
        <p:grpSpPr>
          <a:xfrm rot="5400000">
            <a:off x="4985507" y="3936043"/>
            <a:ext cx="273364" cy="93132"/>
            <a:chOff x="3263360" y="5253861"/>
            <a:chExt cx="2747395" cy="578864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9A308A6-BEB2-D69F-1A88-AB8499C6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E3A3CF1-504D-1F2D-FF7B-0D7E3EA7B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7161A7C-DDB5-BACE-B29C-407ED8C18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6690C38-9285-C81D-F879-20D99D727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331C1B3-F376-6E2B-1C69-80B02CA2A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E716BD-A988-9638-2557-513D174FC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AD00283-2C9A-3C3F-EE91-EF0C96BC64F9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6133D9C-F2FE-0E31-8379-F9E039F843E0}"/>
              </a:ext>
            </a:extLst>
          </p:cNvPr>
          <p:cNvGrpSpPr/>
          <p:nvPr/>
        </p:nvGrpSpPr>
        <p:grpSpPr>
          <a:xfrm rot="2388433">
            <a:off x="5199068" y="4414941"/>
            <a:ext cx="273364" cy="93132"/>
            <a:chOff x="3263360" y="5253861"/>
            <a:chExt cx="2747395" cy="57886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61E9651-F4F3-562C-5557-1452DA589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A33D482-ADCE-200D-7D15-92E804D81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C9667F5-A9A4-2ABD-33BA-70810B87C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26689D2-C576-8C4D-0DF6-DFB301795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58E9BFB-56AE-2851-5AFA-433B65197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71306B8-09F4-FF9D-2FF0-6525035B3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F1187F0-D209-751C-6FB5-755C65C828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A35294EB-4A88-E0B9-C0E4-7E9D2AAB93F8}"/>
              </a:ext>
            </a:extLst>
          </p:cNvPr>
          <p:cNvSpPr/>
          <p:nvPr/>
        </p:nvSpPr>
        <p:spPr>
          <a:xfrm rot="14084268">
            <a:off x="5617610" y="3864836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6672AF4F-A004-5ABF-08B1-BEA545CD6FA1}"/>
              </a:ext>
            </a:extLst>
          </p:cNvPr>
          <p:cNvSpPr/>
          <p:nvPr/>
        </p:nvSpPr>
        <p:spPr>
          <a:xfrm rot="16200000">
            <a:off x="5447430" y="420031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D7D2A170-CBE2-6D1D-FCDD-B9C1064DB7E7}"/>
              </a:ext>
            </a:extLst>
          </p:cNvPr>
          <p:cNvSpPr/>
          <p:nvPr/>
        </p:nvSpPr>
        <p:spPr>
          <a:xfrm rot="18595570">
            <a:off x="5258297" y="4125672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BFE5C3D-0903-D3A4-F62A-E89DC4103121}"/>
              </a:ext>
            </a:extLst>
          </p:cNvPr>
          <p:cNvGrpSpPr/>
          <p:nvPr/>
        </p:nvGrpSpPr>
        <p:grpSpPr>
          <a:xfrm>
            <a:off x="4531549" y="3399079"/>
            <a:ext cx="273364" cy="93132"/>
            <a:chOff x="3263360" y="5253861"/>
            <a:chExt cx="2747395" cy="578864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5A52696-C502-B530-374C-C4ED56753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DFA9A32-5CA0-187D-37B2-E92CF11F7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32D53C-475A-AC67-8147-1A5B30D80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371C058-4B22-CC1D-CAE2-AA6FEECDB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8C58C3-C0B8-6799-C28D-EB2DD4FE5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6915FA-DAC3-D017-0A52-7DEF0B049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46EC9DE-7703-45A7-13D4-F9EC2888C7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CF19BF87-BE7C-0A95-89F2-DDBEBFFE1EC0}"/>
              </a:ext>
            </a:extLst>
          </p:cNvPr>
          <p:cNvSpPr/>
          <p:nvPr/>
        </p:nvSpPr>
        <p:spPr>
          <a:xfrm rot="16200000">
            <a:off x="4372687" y="3041577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93047E9-37D9-DB80-D85F-BDC0ABA5BF3A}"/>
              </a:ext>
            </a:extLst>
          </p:cNvPr>
          <p:cNvGrpSpPr/>
          <p:nvPr/>
        </p:nvGrpSpPr>
        <p:grpSpPr>
          <a:xfrm>
            <a:off x="4918861" y="3827287"/>
            <a:ext cx="273364" cy="93132"/>
            <a:chOff x="3263360" y="5253861"/>
            <a:chExt cx="2747395" cy="578864"/>
          </a:xfrm>
        </p:grpSpPr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8BD076F-39A7-A584-BA6E-36394DDF3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4D8E2B9-AC89-A3B8-06A9-F029D628E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B75772-5405-8583-9A61-8F557176B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A3F2E64-FA28-081C-3A76-9D7B36C2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576005-30FE-24AD-BBCA-00FD5623E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02A31B8-DD9B-AD88-134A-B3E7AD1A4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E024803-5BF4-EDF8-1A29-EAC6287521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40D876DD-ED62-3D5A-F0D4-F1BBA064B833}"/>
              </a:ext>
            </a:extLst>
          </p:cNvPr>
          <p:cNvSpPr/>
          <p:nvPr/>
        </p:nvSpPr>
        <p:spPr>
          <a:xfrm rot="16200000">
            <a:off x="4759999" y="346978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5AA7B1AD-65BA-1599-492F-4B059CAB7098}"/>
              </a:ext>
            </a:extLst>
          </p:cNvPr>
          <p:cNvSpPr/>
          <p:nvPr/>
        </p:nvSpPr>
        <p:spPr>
          <a:xfrm rot="10800000">
            <a:off x="9212805" y="275060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26511A2-A52E-01B9-735B-0BC9D605E733}"/>
              </a:ext>
            </a:extLst>
          </p:cNvPr>
          <p:cNvGrpSpPr/>
          <p:nvPr/>
        </p:nvGrpSpPr>
        <p:grpSpPr>
          <a:xfrm rot="16200000">
            <a:off x="9696908" y="2780525"/>
            <a:ext cx="273364" cy="93132"/>
            <a:chOff x="3263360" y="5253861"/>
            <a:chExt cx="2747395" cy="578864"/>
          </a:xfrm>
        </p:grpSpPr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5265ABEB-46BD-1BCA-8731-C028648B9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898E56B0-2507-4B07-617D-815758CCB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7040934-B88B-5124-2DF6-6729DDC0B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E79DF5F-5749-77E8-BED3-D56F09319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A0ECD861-99DB-7329-245D-545C90480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6FF6D1B-2B01-3F8F-217B-6FDB19B90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31FD6734-2E2C-CFC9-7508-9472FE5CFD5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2E624CC-9970-F3EA-05F9-5210593DC501}"/>
              </a:ext>
            </a:extLst>
          </p:cNvPr>
          <p:cNvGrpSpPr/>
          <p:nvPr/>
        </p:nvGrpSpPr>
        <p:grpSpPr>
          <a:xfrm rot="13188433">
            <a:off x="9483347" y="2301627"/>
            <a:ext cx="273364" cy="93132"/>
            <a:chOff x="3263360" y="5253861"/>
            <a:chExt cx="2747395" cy="578864"/>
          </a:xfrm>
        </p:grpSpPr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E78F69A-C59E-C492-3E06-43E9C238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A80D6C17-CD62-22E0-EEE6-EA65DBA7A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C6F41F3C-2F56-CAA4-101E-07F27C156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774699AC-CA01-E72F-DB98-E9901833A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2C4F9A9-AA74-D220-F379-FF030C235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74856C71-A165-2F22-64B3-C6B696E60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3588C62F-EAC6-BDE8-F087-BAABB7932238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3D1D677F-FF73-1BCF-F212-A2D8A1F4B6E5}"/>
              </a:ext>
            </a:extLst>
          </p:cNvPr>
          <p:cNvSpPr/>
          <p:nvPr/>
        </p:nvSpPr>
        <p:spPr>
          <a:xfrm rot="3284268">
            <a:off x="9085852" y="2698858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2A8B79-BE9C-DF08-C2BF-D5A5262BAA68}"/>
              </a:ext>
            </a:extLst>
          </p:cNvPr>
          <p:cNvCxnSpPr>
            <a:cxnSpLocks/>
            <a:stCxn id="352" idx="0"/>
          </p:cNvCxnSpPr>
          <p:nvPr/>
        </p:nvCxnSpPr>
        <p:spPr>
          <a:xfrm rot="10800000">
            <a:off x="7699553" y="1185776"/>
            <a:ext cx="1533872" cy="1650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28F28B7-B739-6FD5-27B2-CFB2CC44DE2A}"/>
              </a:ext>
            </a:extLst>
          </p:cNvPr>
          <p:cNvGrpSpPr/>
          <p:nvPr/>
        </p:nvGrpSpPr>
        <p:grpSpPr>
          <a:xfrm rot="13188433">
            <a:off x="9033629" y="1823154"/>
            <a:ext cx="273364" cy="93132"/>
            <a:chOff x="3263360" y="5253861"/>
            <a:chExt cx="2747395" cy="578864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4378B1-CCBC-47CF-7D7C-27D6CED29D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C4E7F9C-653B-5D3C-A8A8-904DAD166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3381570-E9D2-BF51-F727-3E6FC84D7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C8B3F9B-B6A5-E6DE-48C2-29A3AC1DF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EB19109-8D05-7974-4820-C88EA798E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0FF5CC2-E162-7EC2-64B8-586EFE66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D801CC6-3484-89C9-0071-51FDD18584E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D00925E-8475-790D-3921-3DFDE59F83F9}"/>
              </a:ext>
            </a:extLst>
          </p:cNvPr>
          <p:cNvGrpSpPr/>
          <p:nvPr/>
        </p:nvGrpSpPr>
        <p:grpSpPr>
          <a:xfrm rot="13188433">
            <a:off x="8532460" y="1286992"/>
            <a:ext cx="273364" cy="93132"/>
            <a:chOff x="3263360" y="5253861"/>
            <a:chExt cx="2747395" cy="578864"/>
          </a:xfrm>
        </p:grpSpPr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6B4EB5F-91B6-10CD-0735-5A28D7BF6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4C76AD9-604D-4C7A-43A8-0A212AFE1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229F94B8-3C9C-AC0E-2130-90C9B34E4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B1C8528-3F26-A6E7-D7D2-D3B82A756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1B31E8D-8607-DD8B-1043-22202D48E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4931971-E99B-04F6-BC9F-E002148C0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20164EC-2C99-7B26-68BE-646EBEBF2DAC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D95C0EA9-77EB-5B3D-BAC1-1CAE9858DA09}"/>
              </a:ext>
            </a:extLst>
          </p:cNvPr>
          <p:cNvSpPr/>
          <p:nvPr/>
        </p:nvSpPr>
        <p:spPr>
          <a:xfrm rot="7795570">
            <a:off x="9120590" y="253593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4FA4BE93-9E03-AB32-78C6-0CBCE3D647E4}"/>
              </a:ext>
            </a:extLst>
          </p:cNvPr>
          <p:cNvSpPr/>
          <p:nvPr/>
        </p:nvSpPr>
        <p:spPr>
          <a:xfrm rot="7795570">
            <a:off x="8673061" y="205487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7A9E0510-E71D-9282-2349-6F2AA5F03543}"/>
              </a:ext>
            </a:extLst>
          </p:cNvPr>
          <p:cNvSpPr/>
          <p:nvPr/>
        </p:nvSpPr>
        <p:spPr>
          <a:xfrm rot="7795570">
            <a:off x="8175026" y="152144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8A107423-7673-ABCF-56F5-0A2510FC7E62}"/>
              </a:ext>
            </a:extLst>
          </p:cNvPr>
          <p:cNvSpPr/>
          <p:nvPr/>
        </p:nvSpPr>
        <p:spPr>
          <a:xfrm rot="10800000">
            <a:off x="7694970" y="1111730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EF88F8-D0E5-0D34-6223-5043927F7BCC}"/>
              </a:ext>
            </a:extLst>
          </p:cNvPr>
          <p:cNvGrpSpPr/>
          <p:nvPr/>
        </p:nvGrpSpPr>
        <p:grpSpPr>
          <a:xfrm rot="16200000">
            <a:off x="8179073" y="1141646"/>
            <a:ext cx="273364" cy="93132"/>
            <a:chOff x="3263360" y="5253861"/>
            <a:chExt cx="2747395" cy="578864"/>
          </a:xfrm>
        </p:grpSpPr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2D044AA-F5EF-A35F-02E8-0AD4C9F19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46A28C5-A147-81DE-D6A6-BEA09C70E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AE7C690-C173-0155-6B8B-441DD6D0B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B002CAC-4374-4883-B21D-96DEEB316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413BDE1A-1BC2-26AF-DC36-742B33595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ABE5514-6072-CEEE-CF73-06ACFB673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A5B2A63-FC19-A0DF-503E-315C163A07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91BEEA64-73E1-5CEA-F0FB-C7701D1250DC}"/>
              </a:ext>
            </a:extLst>
          </p:cNvPr>
          <p:cNvGrpSpPr/>
          <p:nvPr/>
        </p:nvGrpSpPr>
        <p:grpSpPr>
          <a:xfrm rot="13188433">
            <a:off x="7965512" y="662748"/>
            <a:ext cx="273364" cy="93132"/>
            <a:chOff x="3263360" y="5253861"/>
            <a:chExt cx="2747395" cy="578864"/>
          </a:xfrm>
        </p:grpSpPr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F27223D-1902-F3EE-5468-078D0408F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ADC3F0-6BBB-2147-7EBD-13D0EC96B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3EE8520-C11C-8F00-F2F7-36E59A016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E0280F5-61B2-34F0-7E74-8C1AB7D78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9193E03-80F7-7131-9944-297213AF5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0B8C4BF-4168-DFF3-2AE0-81A68B9FA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82AA7EF-4A7A-7BB3-7678-34A13AD4DBC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BA7372F9-D019-1E08-F5D7-983AE8C46CC0}"/>
              </a:ext>
            </a:extLst>
          </p:cNvPr>
          <p:cNvSpPr/>
          <p:nvPr/>
        </p:nvSpPr>
        <p:spPr>
          <a:xfrm rot="3284268">
            <a:off x="7568017" y="1059979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1B6D238E-1EF5-9CAD-D6AD-1E7EE2263CE4}"/>
              </a:ext>
            </a:extLst>
          </p:cNvPr>
          <p:cNvSpPr/>
          <p:nvPr/>
        </p:nvSpPr>
        <p:spPr>
          <a:xfrm rot="7795570">
            <a:off x="7602755" y="897056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F3CBBC7-2443-4214-3D95-85E2219E114A}"/>
              </a:ext>
            </a:extLst>
          </p:cNvPr>
          <p:cNvGrpSpPr/>
          <p:nvPr/>
        </p:nvGrpSpPr>
        <p:grpSpPr>
          <a:xfrm>
            <a:off x="8138368" y="2383571"/>
            <a:ext cx="273364" cy="93132"/>
            <a:chOff x="3263360" y="5253861"/>
            <a:chExt cx="2747395" cy="578864"/>
          </a:xfrm>
        </p:grpSpPr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A0947FDB-B427-E00B-BE3D-4A6250550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DE30BC12-0BCA-0F8A-1092-E8E51E570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B57D65A4-7500-A64D-863A-7EBEF1429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62901FD-7FB3-4814-70BF-D6AE986D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3990BF8-CC43-26CA-4CAF-D86F853BC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90AB9629-5D51-F93A-AD50-15B75E418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1DD055B-3DC5-2DD1-CF05-1787F97E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Freeform: Shape 448">
            <a:extLst>
              <a:ext uri="{FF2B5EF4-FFF2-40B4-BE49-F238E27FC236}">
                <a16:creationId xmlns:a16="http://schemas.microsoft.com/office/drawing/2014/main" id="{74416260-7278-C728-1EE2-EFB6B4D3A54B}"/>
              </a:ext>
            </a:extLst>
          </p:cNvPr>
          <p:cNvSpPr/>
          <p:nvPr/>
        </p:nvSpPr>
        <p:spPr>
          <a:xfrm rot="16200000">
            <a:off x="7979506" y="202606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74E7EE8-51DB-EC7D-B769-848E88480651}"/>
              </a:ext>
            </a:extLst>
          </p:cNvPr>
          <p:cNvGrpSpPr/>
          <p:nvPr/>
        </p:nvGrpSpPr>
        <p:grpSpPr>
          <a:xfrm>
            <a:off x="7564762" y="1758684"/>
            <a:ext cx="283910" cy="98401"/>
            <a:chOff x="3263360" y="5253861"/>
            <a:chExt cx="2747395" cy="578864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8436706-B2CB-3DAE-4055-FB520B60E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27D4F9A5-2629-F9F8-E63E-3413B7A8A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EFF78036-51C0-0C28-7FFC-2DE1C276B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95B8996-8502-BF1E-27F1-61A27884B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492F9460-A45E-35C7-9D85-5C2660495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E75E2C9C-62AD-FFB9-AD44-FD26D7923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7EB37F01-8B3D-53AE-F456-05BF10C86C3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91EC1F0C-C67D-E301-CFC1-F452326AA79D}"/>
              </a:ext>
            </a:extLst>
          </p:cNvPr>
          <p:cNvSpPr/>
          <p:nvPr/>
        </p:nvSpPr>
        <p:spPr>
          <a:xfrm rot="16200000">
            <a:off x="7397272" y="1414646"/>
            <a:ext cx="609530" cy="153805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2B1A705-1699-0359-E981-58111D177C1B}"/>
              </a:ext>
            </a:extLst>
          </p:cNvPr>
          <p:cNvGrpSpPr/>
          <p:nvPr/>
        </p:nvGrpSpPr>
        <p:grpSpPr>
          <a:xfrm>
            <a:off x="8647266" y="2905278"/>
            <a:ext cx="273364" cy="93132"/>
            <a:chOff x="3263360" y="5253861"/>
            <a:chExt cx="2747395" cy="578864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FB337F93-EB87-97FB-E44C-7E02212C6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E1FFC1F-7411-2FF5-A357-191303B26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D87F24-4C1A-E421-3F57-C93B846EA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FD339E5-DF09-2721-CB20-0A276D749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8A18368-7552-D85D-AAD6-931753F62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0A89735-FADD-CF48-30F4-DD22EAFAB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784BA39-3422-9CFB-8CB3-B4F0A6521ED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35E0810F-F931-7138-04A0-EE3D0F217148}"/>
              </a:ext>
            </a:extLst>
          </p:cNvPr>
          <p:cNvSpPr/>
          <p:nvPr/>
        </p:nvSpPr>
        <p:spPr>
          <a:xfrm rot="16200000">
            <a:off x="8488404" y="2547776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85AFEC3-3B51-8504-1FB6-740F0CFA9BBF}"/>
              </a:ext>
            </a:extLst>
          </p:cNvPr>
          <p:cNvGrpSpPr/>
          <p:nvPr/>
        </p:nvGrpSpPr>
        <p:grpSpPr>
          <a:xfrm>
            <a:off x="9080187" y="3382434"/>
            <a:ext cx="273364" cy="93132"/>
            <a:chOff x="3263360" y="5253861"/>
            <a:chExt cx="2747395" cy="578864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6513008-1F61-ACC1-4714-A73100BD4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56A3226-B8D5-9206-5B1B-5E177BF91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D44756AF-238A-B3E9-ADB1-4A878B394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D5E804EC-3E6E-AE02-EA45-90C2AF7FF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27B661CC-00D2-7ACD-BDCC-863DE435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EA70B130-19DF-CC9C-DCBB-BB326CF1C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34AD07D9-6CA5-0E94-3EFF-F8330631AC33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0E6E07C5-8C08-10F1-DA48-CF1BB0E84BE1}"/>
              </a:ext>
            </a:extLst>
          </p:cNvPr>
          <p:cNvSpPr/>
          <p:nvPr/>
        </p:nvSpPr>
        <p:spPr>
          <a:xfrm rot="16200000">
            <a:off x="8921325" y="3024932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49066796-9FD7-6C43-50B5-F87F4C5F5A1F}"/>
              </a:ext>
            </a:extLst>
          </p:cNvPr>
          <p:cNvSpPr/>
          <p:nvPr/>
        </p:nvSpPr>
        <p:spPr>
          <a:xfrm>
            <a:off x="1832332" y="425904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E5144CB-718B-3E16-62CD-08B6F9D459AA}"/>
              </a:ext>
            </a:extLst>
          </p:cNvPr>
          <p:cNvGrpSpPr/>
          <p:nvPr/>
        </p:nvGrpSpPr>
        <p:grpSpPr>
          <a:xfrm>
            <a:off x="2272542" y="4905866"/>
            <a:ext cx="273364" cy="93132"/>
            <a:chOff x="3263360" y="5253861"/>
            <a:chExt cx="2747395" cy="578864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7BC361A-3314-C5E3-21F2-F6353B859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80E3F1A-0511-44C9-8011-DEA4FCCE8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DD60691A-8BBA-B8B7-8ACA-93A73B696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775E026-FEEA-9AE5-37CE-B83CD9AA5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18114B7-1F2A-1327-B532-962930E86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AFFBB01C-8CB2-17C4-3F29-B229F3DFF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C7B11B1-8D66-DCD5-E9F1-6F1F1604013A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46563137-1104-1BFE-CC9E-369E5237B08F}"/>
              </a:ext>
            </a:extLst>
          </p:cNvPr>
          <p:cNvGrpSpPr/>
          <p:nvPr/>
        </p:nvGrpSpPr>
        <p:grpSpPr>
          <a:xfrm rot="5400000">
            <a:off x="1651757" y="4284089"/>
            <a:ext cx="273364" cy="93132"/>
            <a:chOff x="3263360" y="5253861"/>
            <a:chExt cx="2747395" cy="578864"/>
          </a:xfrm>
        </p:grpSpPr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9215D3-0AE5-FA40-4E21-71DCB2769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5E605250-6BFC-B788-E200-8865ACFA1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0DC7F29A-1B19-3F95-60F5-664B1BAAE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C5FB7-9204-EA8F-4A85-4EEAB075C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4D82BC6-397B-E387-F303-19131C771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FF93981-CF39-D873-769A-AD2B2814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7FD8B06-D1A4-90AE-4D38-B5655318EA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194AE36-77FD-CF9C-5F7E-F9478359309F}"/>
              </a:ext>
            </a:extLst>
          </p:cNvPr>
          <p:cNvGrpSpPr/>
          <p:nvPr/>
        </p:nvGrpSpPr>
        <p:grpSpPr>
          <a:xfrm rot="2388433">
            <a:off x="1865318" y="4762987"/>
            <a:ext cx="273364" cy="93132"/>
            <a:chOff x="3263360" y="5253861"/>
            <a:chExt cx="2747395" cy="578864"/>
          </a:xfrm>
        </p:grpSpPr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B6C6908-7877-EB3A-17E8-CEBE85A23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AAE4A72-709B-C29A-2149-9C6850C24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F359B9E-BC67-32B9-AFF3-BC46E1BAE7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13150DC-A740-55E7-11E6-4F32C4541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D01DCAD-A17B-7C6B-5D25-38098188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0FEF9E9-CECE-8747-AE41-B02C436A7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DC2FAA1-FBEE-9B8E-A616-10D2C622E8E6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995147CC-729E-7DC3-EDEA-ED6FC0B248E1}"/>
              </a:ext>
            </a:extLst>
          </p:cNvPr>
          <p:cNvSpPr/>
          <p:nvPr/>
        </p:nvSpPr>
        <p:spPr>
          <a:xfrm rot="14084268">
            <a:off x="2283860" y="4212882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BF25D618-57B9-B290-CCA5-6B7E86AB452A}"/>
              </a:ext>
            </a:extLst>
          </p:cNvPr>
          <p:cNvSpPr/>
          <p:nvPr/>
        </p:nvSpPr>
        <p:spPr>
          <a:xfrm rot="16200000">
            <a:off x="2113680" y="454836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65BA496A-A422-BEFC-A07C-9F7DB3E77764}"/>
              </a:ext>
            </a:extLst>
          </p:cNvPr>
          <p:cNvSpPr/>
          <p:nvPr/>
        </p:nvSpPr>
        <p:spPr>
          <a:xfrm rot="18595570">
            <a:off x="1924547" y="447371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505" name="Freeform: Shape 504">
            <a:extLst>
              <a:ext uri="{FF2B5EF4-FFF2-40B4-BE49-F238E27FC236}">
                <a16:creationId xmlns:a16="http://schemas.microsoft.com/office/drawing/2014/main" id="{531EE29F-60AF-1319-52A7-729E1B3AAB93}"/>
              </a:ext>
            </a:extLst>
          </p:cNvPr>
          <p:cNvSpPr/>
          <p:nvPr/>
        </p:nvSpPr>
        <p:spPr>
          <a:xfrm rot="10800000">
            <a:off x="10292591" y="4284251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B81AFD5-DC59-C3C8-380B-675D238D3CA0}"/>
              </a:ext>
            </a:extLst>
          </p:cNvPr>
          <p:cNvGrpSpPr/>
          <p:nvPr/>
        </p:nvGrpSpPr>
        <p:grpSpPr>
          <a:xfrm rot="16200000">
            <a:off x="10776694" y="4314167"/>
            <a:ext cx="273364" cy="93132"/>
            <a:chOff x="3263360" y="5253861"/>
            <a:chExt cx="2747395" cy="578864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1DBF376-8CE2-9171-8052-4BD21E9A1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58762B3-4543-F75D-4D62-7969F66F0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3F9964EF-3F9E-21D3-EB1E-2F883174F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E3A598-94E6-9E2C-16EF-92023EF7C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E646918-C582-3CAA-FAF9-E8C87B3B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AF7CFC4-3641-2D29-D29C-9C0BE92FF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A0C2294-F1EB-AFA4-A66E-D068D16ABFE0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FA9BCB8-1CB5-2FF4-1841-CDF95DD7430B}"/>
              </a:ext>
            </a:extLst>
          </p:cNvPr>
          <p:cNvGrpSpPr/>
          <p:nvPr/>
        </p:nvGrpSpPr>
        <p:grpSpPr>
          <a:xfrm rot="13188433">
            <a:off x="10563133" y="3835269"/>
            <a:ext cx="273364" cy="93132"/>
            <a:chOff x="3263360" y="5253861"/>
            <a:chExt cx="2747395" cy="578864"/>
          </a:xfrm>
        </p:grpSpPr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5E999AC1-E3FB-4AD1-351F-1CAAF70E7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702E614-FD7A-3F68-0444-1827E9A23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D4974552-A2D9-159B-66C4-22287D228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B659DCD-12C0-BD85-E5A8-5E1F8BCE8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5F7FC470-4349-1604-F346-4BAFABCE4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91A5A2F-1C59-CBBC-9D31-ADDF26F96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1EDCB04-EF06-AFD4-7C1A-F0F222FB27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F4DBDCD2-6D6B-B307-5672-874079D566D1}"/>
              </a:ext>
            </a:extLst>
          </p:cNvPr>
          <p:cNvSpPr/>
          <p:nvPr/>
        </p:nvSpPr>
        <p:spPr>
          <a:xfrm rot="3284268">
            <a:off x="10165638" y="4232500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8ACE541A-9B60-C620-F51B-C10A26A2CB76}"/>
              </a:ext>
            </a:extLst>
          </p:cNvPr>
          <p:cNvSpPr/>
          <p:nvPr/>
        </p:nvSpPr>
        <p:spPr>
          <a:xfrm rot="7795570">
            <a:off x="10200376" y="4069577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22806EFD-105C-DBAE-A17A-416C4621EDEC}"/>
              </a:ext>
            </a:extLst>
          </p:cNvPr>
          <p:cNvGrpSpPr/>
          <p:nvPr/>
        </p:nvGrpSpPr>
        <p:grpSpPr>
          <a:xfrm>
            <a:off x="10159973" y="4916076"/>
            <a:ext cx="273364" cy="93132"/>
            <a:chOff x="3263360" y="5253861"/>
            <a:chExt cx="2747395" cy="578864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AA7426-370D-B29A-2439-040B09D7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4B0BCBAE-82CD-1282-01CD-8B2B3459B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A195D41-490C-2A27-1F75-EE4597226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4A49D1E-EB1C-3D73-E415-9DE813FC9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7491225-7794-18A1-AC01-87AE95B80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D8ECDB7-A6F7-7920-5DE4-0B707C718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BC336D0-E2EB-4760-4705-39C3BE4F9B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40B9C429-D4E1-E528-90AF-49CA12810CFC}"/>
              </a:ext>
            </a:extLst>
          </p:cNvPr>
          <p:cNvSpPr/>
          <p:nvPr/>
        </p:nvSpPr>
        <p:spPr>
          <a:xfrm rot="16200000">
            <a:off x="10001111" y="455857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CC9F71-0590-4C83-F7BB-CB60B87BECBB}"/>
              </a:ext>
            </a:extLst>
          </p:cNvPr>
          <p:cNvSpPr/>
          <p:nvPr/>
        </p:nvSpPr>
        <p:spPr>
          <a:xfrm>
            <a:off x="1551709" y="1001486"/>
            <a:ext cx="2624447" cy="2881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6F3C5C-3656-4EEC-C3FD-90FC267E9B4A}"/>
              </a:ext>
            </a:extLst>
          </p:cNvPr>
          <p:cNvGrpSpPr/>
          <p:nvPr/>
        </p:nvGrpSpPr>
        <p:grpSpPr>
          <a:xfrm>
            <a:off x="1892300" y="1576121"/>
            <a:ext cx="1858488" cy="1516329"/>
            <a:chOff x="1892300" y="1576121"/>
            <a:chExt cx="1858488" cy="15163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1C4BAE9-A9D5-0B23-C4E4-74DFB0AD088D}"/>
              </a:ext>
            </a:extLst>
          </p:cNvPr>
          <p:cNvSpPr/>
          <p:nvPr/>
        </p:nvSpPr>
        <p:spPr>
          <a:xfrm>
            <a:off x="1556657" y="1229186"/>
            <a:ext cx="7659914" cy="199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E09DA-C2B1-5470-F33F-B4508AF1D511}"/>
              </a:ext>
            </a:extLst>
          </p:cNvPr>
          <p:cNvGrpSpPr/>
          <p:nvPr/>
        </p:nvGrpSpPr>
        <p:grpSpPr>
          <a:xfrm>
            <a:off x="1760172" y="1357771"/>
            <a:ext cx="2385470" cy="1682360"/>
            <a:chOff x="5020897" y="1320800"/>
            <a:chExt cx="6649004" cy="46892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A24BC3-E13B-2D2B-B79C-59EB10F5A45C}"/>
                </a:ext>
              </a:extLst>
            </p:cNvPr>
            <p:cNvSpPr/>
            <p:nvPr/>
          </p:nvSpPr>
          <p:spPr>
            <a:xfrm>
              <a:off x="567738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62696-0497-AC34-3B21-2FA533317E79}"/>
                </a:ext>
              </a:extLst>
            </p:cNvPr>
            <p:cNvSpPr/>
            <p:nvPr/>
          </p:nvSpPr>
          <p:spPr>
            <a:xfrm>
              <a:off x="6400799" y="1477889"/>
              <a:ext cx="1005840" cy="1031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endParaRPr lang="en-US" sz="13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C3D249-0B80-DD2F-7D69-C0D238ABD6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A110-FB1A-3B9A-395E-4D638486EBC0}"/>
                </a:ext>
              </a:extLst>
            </p:cNvPr>
            <p:cNvSpPr/>
            <p:nvPr/>
          </p:nvSpPr>
          <p:spPr>
            <a:xfrm>
              <a:off x="502089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/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blipFill>
                  <a:blip r:embed="rId2"/>
                  <a:stretch>
                    <a:fillRect r="-10563" b="-89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46DB08-BBCB-3AD6-DC29-462A9E5675DD}"/>
                </a:ext>
              </a:extLst>
            </p:cNvPr>
            <p:cNvGrpSpPr/>
            <p:nvPr/>
          </p:nvGrpSpPr>
          <p:grpSpPr>
            <a:xfrm>
              <a:off x="7406640" y="1768799"/>
              <a:ext cx="818565" cy="449809"/>
              <a:chOff x="8305941" y="1473456"/>
              <a:chExt cx="2622272" cy="193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E4247E-AAA7-74C0-B480-202CD826F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8"/>
                <a:ext cx="2622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E4CC43-CF8A-2765-1968-8C893537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/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/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DDF5A-C7FA-D75D-16DF-10F368141CC4}"/>
                </a:ext>
              </a:extLst>
            </p:cNvPr>
            <p:cNvGrpSpPr/>
            <p:nvPr/>
          </p:nvGrpSpPr>
          <p:grpSpPr>
            <a:xfrm>
              <a:off x="6916616" y="5312295"/>
              <a:ext cx="826568" cy="449809"/>
              <a:chOff x="8305941" y="1473457"/>
              <a:chExt cx="2647909" cy="193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8F3884-03B9-ED53-53F4-4E1AC8B2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9"/>
                <a:ext cx="26479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D1E918-425B-10B3-7129-D598F02628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7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4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B033E9A-5652-7E0C-D222-7D83A0343545}"/>
              </a:ext>
            </a:extLst>
          </p:cNvPr>
          <p:cNvGrpSpPr/>
          <p:nvPr/>
        </p:nvGrpSpPr>
        <p:grpSpPr>
          <a:xfrm>
            <a:off x="971115" y="1240697"/>
            <a:ext cx="10249770" cy="2633973"/>
            <a:chOff x="2929202" y="1806754"/>
            <a:chExt cx="10249770" cy="26339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44293-41EC-9694-2A74-B3E495932212}"/>
                </a:ext>
              </a:extLst>
            </p:cNvPr>
            <p:cNvSpPr/>
            <p:nvPr/>
          </p:nvSpPr>
          <p:spPr>
            <a:xfrm>
              <a:off x="2929202" y="1806754"/>
              <a:ext cx="10249770" cy="263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FF3839-DF58-5C02-79B5-E310F80008A2}"/>
                </a:ext>
              </a:extLst>
            </p:cNvPr>
            <p:cNvGrpSpPr/>
            <p:nvPr/>
          </p:nvGrpSpPr>
          <p:grpSpPr>
            <a:xfrm>
              <a:off x="3205010" y="2026962"/>
              <a:ext cx="6441911" cy="2264543"/>
              <a:chOff x="633260" y="1506262"/>
              <a:chExt cx="6441911" cy="2264543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A4440643-5577-66EC-4741-E0A96986DBA4}"/>
                  </a:ext>
                </a:extLst>
              </p:cNvPr>
              <p:cNvSpPr/>
              <p:nvPr/>
            </p:nvSpPr>
            <p:spPr>
              <a:xfrm rot="5400000">
                <a:off x="2974283" y="1037087"/>
                <a:ext cx="274844" cy="4517365"/>
              </a:xfrm>
              <a:prstGeom prst="rightBrace">
                <a:avLst>
                  <a:gd name="adj1" fmla="val 558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955" b="-23881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28" b="-1709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312FEDBF-1369-4091-CFFF-B22A1E1A2CDF}"/>
                  </a:ext>
                </a:extLst>
              </p:cNvPr>
              <p:cNvSpPr/>
              <p:nvPr/>
            </p:nvSpPr>
            <p:spPr>
              <a:xfrm>
                <a:off x="5688002" y="1564696"/>
                <a:ext cx="274844" cy="1300424"/>
              </a:xfrm>
              <a:prstGeom prst="rightBrace">
                <a:avLst>
                  <a:gd name="adj1" fmla="val 6300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790234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790234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20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3048916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545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2295441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069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1541965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239321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1543707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163973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02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5307598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226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4554122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2751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3800647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5307598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F18D43-2867-65C5-BE41-D311C922AB93}"/>
                  </a:ext>
                </a:extLst>
              </p:cNvPr>
              <p:cNvGrpSpPr/>
              <p:nvPr/>
            </p:nvGrpSpPr>
            <p:grpSpPr>
              <a:xfrm>
                <a:off x="633260" y="2995997"/>
                <a:ext cx="439527" cy="150232"/>
                <a:chOff x="2465022" y="3568700"/>
                <a:chExt cx="806450" cy="38734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2465022" y="3568700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022" y="3568700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5042D3D-9E3E-0B54-65A8-DBD8D20BE979}"/>
                  </a:ext>
                </a:extLst>
              </p:cNvPr>
              <p:cNvGrpSpPr/>
              <p:nvPr/>
            </p:nvGrpSpPr>
            <p:grpSpPr>
              <a:xfrm>
                <a:off x="1386736" y="2995627"/>
                <a:ext cx="439528" cy="150972"/>
                <a:chOff x="2992549" y="3663553"/>
                <a:chExt cx="806450" cy="38925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2992549" y="3665458"/>
                  <a:ext cx="806448" cy="38734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549" y="3663553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5F7AA9-7CEA-3065-88FE-7011DF74F802}"/>
                  </a:ext>
                </a:extLst>
              </p:cNvPr>
              <p:cNvGrpSpPr/>
              <p:nvPr/>
            </p:nvGrpSpPr>
            <p:grpSpPr>
              <a:xfrm>
                <a:off x="5150622" y="2995997"/>
                <a:ext cx="439527" cy="150232"/>
                <a:chOff x="9043618" y="3627804"/>
                <a:chExt cx="806450" cy="38734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9043618" y="3627804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618" y="3634154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238557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4544203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163209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F229EC-CA0A-400B-C0C6-4575F90384F5}"/>
                  </a:ext>
                </a:extLst>
              </p:cNvPr>
              <p:cNvGrpSpPr/>
              <p:nvPr/>
            </p:nvGrpSpPr>
            <p:grpSpPr>
              <a:xfrm>
                <a:off x="4387228" y="2995627"/>
                <a:ext cx="439527" cy="150972"/>
                <a:chOff x="4387228" y="2988162"/>
                <a:chExt cx="439527" cy="15097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4387228" y="2988901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7228" y="2988162"/>
                  <a:ext cx="4395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/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63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B0642E36-89EB-5F52-1438-15F012F9D526}"/>
              </a:ext>
            </a:extLst>
          </p:cNvPr>
          <p:cNvGrpSpPr/>
          <p:nvPr/>
        </p:nvGrpSpPr>
        <p:grpSpPr>
          <a:xfrm>
            <a:off x="971115" y="1593851"/>
            <a:ext cx="10249770" cy="2849988"/>
            <a:chOff x="1511884" y="1695451"/>
            <a:chExt cx="10249770" cy="28499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511884" y="1695451"/>
              <a:ext cx="10249770" cy="2849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28D3610-DC97-1A39-4711-FF9DA6542FD6}"/>
                </a:ext>
              </a:extLst>
            </p:cNvPr>
            <p:cNvGrpSpPr/>
            <p:nvPr/>
          </p:nvGrpSpPr>
          <p:grpSpPr>
            <a:xfrm>
              <a:off x="1910554" y="1883424"/>
              <a:ext cx="2873279" cy="2533729"/>
              <a:chOff x="7746204" y="2112013"/>
              <a:chExt cx="2873279" cy="2533729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106F326-34AF-888A-9468-4E4D7B730B72}"/>
                  </a:ext>
                </a:extLst>
              </p:cNvPr>
              <p:cNvSpPr/>
              <p:nvPr/>
            </p:nvSpPr>
            <p:spPr>
              <a:xfrm>
                <a:off x="8100926" y="2112013"/>
                <a:ext cx="1376659" cy="1976309"/>
              </a:xfrm>
              <a:custGeom>
                <a:avLst/>
                <a:gdLst>
                  <a:gd name="connsiteX0" fmla="*/ 0 w 5189415"/>
                  <a:gd name="connsiteY0" fmla="*/ 0 h 4509477"/>
                  <a:gd name="connsiteX1" fmla="*/ 0 w 5189415"/>
                  <a:gd name="connsiteY1" fmla="*/ 4509477 h 4509477"/>
                  <a:gd name="connsiteX2" fmla="*/ 5189415 w 5189415"/>
                  <a:gd name="connsiteY2" fmla="*/ 4509477 h 450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415" h="4509477">
                    <a:moveTo>
                      <a:pt x="0" y="0"/>
                    </a:moveTo>
                    <a:lnTo>
                      <a:pt x="0" y="4509477"/>
                    </a:lnTo>
                    <a:lnTo>
                      <a:pt x="5189415" y="45094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/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3FB16F-13DE-AE96-1E09-6B8B15DFD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296" y="2754313"/>
                <a:ext cx="0" cy="1334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C284D52-1F92-9AF7-3743-7293D2CBF9E5}"/>
                  </a:ext>
                </a:extLst>
              </p:cNvPr>
              <p:cNvGrpSpPr/>
              <p:nvPr/>
            </p:nvGrpSpPr>
            <p:grpSpPr>
              <a:xfrm>
                <a:off x="8104131" y="2387404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92CAA3F-266E-FEB5-2364-6CC595474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70C19D4-EFAC-A97A-5E74-888C8B735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B65E83C-8456-2F04-7844-B0D4F12CE121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9D8094D-D9F1-D4C9-D806-154AAA024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8E6AFC-0DB9-FE12-691D-47F0CE76A1A3}"/>
                  </a:ext>
                </a:extLst>
              </p:cNvPr>
              <p:cNvSpPr/>
              <p:nvPr/>
            </p:nvSpPr>
            <p:spPr>
              <a:xfrm>
                <a:off x="7746204" y="2112013"/>
                <a:ext cx="1731381" cy="2278245"/>
              </a:xfrm>
              <a:custGeom>
                <a:avLst/>
                <a:gdLst>
                  <a:gd name="connsiteX0" fmla="*/ 0 w 3204307"/>
                  <a:gd name="connsiteY0" fmla="*/ 0 h 4216400"/>
                  <a:gd name="connsiteX1" fmla="*/ 655302 w 3204307"/>
                  <a:gd name="connsiteY1" fmla="*/ 0 h 4216400"/>
                  <a:gd name="connsiteX2" fmla="*/ 655302 w 3204307"/>
                  <a:gd name="connsiteY2" fmla="*/ 3657600 h 4216400"/>
                  <a:gd name="connsiteX3" fmla="*/ 3204307 w 3204307"/>
                  <a:gd name="connsiteY3" fmla="*/ 3657600 h 4216400"/>
                  <a:gd name="connsiteX4" fmla="*/ 3204307 w 3204307"/>
                  <a:gd name="connsiteY4" fmla="*/ 4216400 h 4216400"/>
                  <a:gd name="connsiteX5" fmla="*/ 0 w 3204307"/>
                  <a:gd name="connsiteY5" fmla="*/ 4216400 h 421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4307" h="4216400">
                    <a:moveTo>
                      <a:pt x="0" y="0"/>
                    </a:moveTo>
                    <a:lnTo>
                      <a:pt x="655302" y="0"/>
                    </a:lnTo>
                    <a:lnTo>
                      <a:pt x="655302" y="3657600"/>
                    </a:lnTo>
                    <a:lnTo>
                      <a:pt x="3204307" y="3657600"/>
                    </a:lnTo>
                    <a:lnTo>
                      <a:pt x="3204307" y="4216400"/>
                    </a:lnTo>
                    <a:lnTo>
                      <a:pt x="0" y="42164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/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/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/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/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21E28C-A93B-C082-3C92-72400509E2C5}"/>
                  </a:ext>
                </a:extLst>
              </p:cNvPr>
              <p:cNvGrpSpPr/>
              <p:nvPr/>
            </p:nvGrpSpPr>
            <p:grpSpPr>
              <a:xfrm>
                <a:off x="8099145" y="3285431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36C254C-AED5-12F2-336F-565100D7F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52CBDB-F9CF-CA49-5721-317284073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5757191C-4B73-3BDE-5926-F4B5F06C30D9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C48513F-FA63-2429-F28B-FCB0DB0FF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/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/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77F26BC-CF91-6189-B4A7-177B615714CA}"/>
                  </a:ext>
                </a:extLst>
              </p:cNvPr>
              <p:cNvGrpSpPr/>
              <p:nvPr/>
            </p:nvGrpSpPr>
            <p:grpSpPr>
              <a:xfrm>
                <a:off x="9055295" y="4268735"/>
                <a:ext cx="262263" cy="243045"/>
                <a:chOff x="8305941" y="1473456"/>
                <a:chExt cx="933868" cy="1932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74201A8-1600-0A40-085B-D49DCB7C5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F2C90-1348-260E-205E-E2A6AD4FC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2D51E68-49D9-F33B-BB84-8E77DB47497C}"/>
                  </a:ext>
                </a:extLst>
              </p:cNvPr>
              <p:cNvGrpSpPr/>
              <p:nvPr/>
            </p:nvGrpSpPr>
            <p:grpSpPr>
              <a:xfrm>
                <a:off x="9320070" y="235408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2BC8F47-888C-6204-22B1-0888B4448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F2C011E-234C-7DF3-ED24-6FB201CC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/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5567B-8F12-0F0C-84D7-4C535D4EFC8A}"/>
                  </a:ext>
                </a:extLst>
              </p:cNvPr>
              <p:cNvGrpSpPr/>
              <p:nvPr/>
            </p:nvGrpSpPr>
            <p:grpSpPr>
              <a:xfrm>
                <a:off x="9317559" y="326067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D2740E-6291-3640-3045-71EA590F8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AD73516-9F44-63F5-A07A-E4788630A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/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69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FD9E7-9C20-80FE-2693-D245D12B8C34}"/>
              </a:ext>
            </a:extLst>
          </p:cNvPr>
          <p:cNvGrpSpPr/>
          <p:nvPr/>
        </p:nvGrpSpPr>
        <p:grpSpPr>
          <a:xfrm>
            <a:off x="471581" y="1462292"/>
            <a:ext cx="10249770" cy="3303032"/>
            <a:chOff x="1280148" y="1246392"/>
            <a:chExt cx="10249770" cy="33030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280148" y="1246392"/>
              <a:ext cx="10249770" cy="3303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56C136-DE17-C619-D7E4-3B09B1558007}"/>
                </a:ext>
              </a:extLst>
            </p:cNvPr>
            <p:cNvGrpSpPr/>
            <p:nvPr/>
          </p:nvGrpSpPr>
          <p:grpSpPr>
            <a:xfrm>
              <a:off x="1747715" y="1524078"/>
              <a:ext cx="2562954" cy="2839643"/>
              <a:chOff x="5824415" y="2469805"/>
              <a:chExt cx="2562954" cy="28396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E01C91-E4A5-670D-9CB1-0DCF86C29769}"/>
                  </a:ext>
                </a:extLst>
              </p:cNvPr>
              <p:cNvSpPr/>
              <p:nvPr/>
            </p:nvSpPr>
            <p:spPr>
              <a:xfrm>
                <a:off x="5824415" y="4516006"/>
                <a:ext cx="2054609" cy="5369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DACECA0-31D0-7276-CD05-B7CD31821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415" y="4526634"/>
                <a:ext cx="20546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/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7273B70-5814-0E09-62B5-7A2318198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720" y="3075970"/>
                <a:ext cx="0" cy="14506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/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/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/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96B9AAB-5D13-CC95-9B36-04FF29226FBD}"/>
                  </a:ext>
                </a:extLst>
              </p:cNvPr>
              <p:cNvGrpSpPr/>
              <p:nvPr/>
            </p:nvGrpSpPr>
            <p:grpSpPr>
              <a:xfrm>
                <a:off x="6851720" y="4834793"/>
                <a:ext cx="171288" cy="428236"/>
                <a:chOff x="8305941" y="1353619"/>
                <a:chExt cx="933868" cy="31303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DFB0A6A-9E1E-5F1E-E39E-0D68AE77A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11821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264C4E8-E52A-A914-7358-DAEED1B5B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5941" y="1353619"/>
                  <a:ext cx="0" cy="3130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B5D8B-85D8-900B-4DCA-B802039DCFB0}"/>
                  </a:ext>
                </a:extLst>
              </p:cNvPr>
              <p:cNvGrpSpPr/>
              <p:nvPr/>
            </p:nvGrpSpPr>
            <p:grpSpPr>
              <a:xfrm>
                <a:off x="7139648" y="2640737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4BF101-8134-75AE-8E8B-0202D2F69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345A0C4-42BC-AFC6-2C17-71F0BA55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050E5EB-1A54-F2F0-9C5D-0E18DA07F818}"/>
                  </a:ext>
                </a:extLst>
              </p:cNvPr>
              <p:cNvGrpSpPr/>
              <p:nvPr/>
            </p:nvGrpSpPr>
            <p:grpSpPr>
              <a:xfrm>
                <a:off x="7136918" y="3626606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9EDC1E-A778-AD65-2D3F-B3D58256D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33A17DF-84DD-8695-14FA-65E4B2ABC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/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/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/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391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381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7925A1-EA95-1014-151B-3A002E52E42E}"/>
              </a:ext>
            </a:extLst>
          </p:cNvPr>
          <p:cNvSpPr/>
          <p:nvPr/>
        </p:nvSpPr>
        <p:spPr>
          <a:xfrm>
            <a:off x="3399473" y="928154"/>
            <a:ext cx="3715039" cy="3800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56C136-DE17-C619-D7E4-3B09B1558007}"/>
              </a:ext>
            </a:extLst>
          </p:cNvPr>
          <p:cNvGrpSpPr/>
          <p:nvPr/>
        </p:nvGrpSpPr>
        <p:grpSpPr>
          <a:xfrm>
            <a:off x="4058400" y="1375801"/>
            <a:ext cx="2562954" cy="2839643"/>
            <a:chOff x="5824415" y="2469805"/>
            <a:chExt cx="2562954" cy="28396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E01C91-E4A5-670D-9CB1-0DCF86C29769}"/>
                </a:ext>
              </a:extLst>
            </p:cNvPr>
            <p:cNvSpPr/>
            <p:nvPr/>
          </p:nvSpPr>
          <p:spPr>
            <a:xfrm>
              <a:off x="5824415" y="4516006"/>
              <a:ext cx="2054609" cy="5369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DACECA0-31D0-7276-CD05-B7CD31821D0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15" y="4526634"/>
              <a:ext cx="2054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/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273B70-5814-0E09-62B5-7A2318198754}"/>
                </a:ext>
              </a:extLst>
            </p:cNvPr>
            <p:cNvCxnSpPr>
              <a:cxnSpLocks/>
            </p:cNvCxnSpPr>
            <p:nvPr/>
          </p:nvCxnSpPr>
          <p:spPr>
            <a:xfrm>
              <a:off x="6851720" y="3075970"/>
              <a:ext cx="0" cy="1450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/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/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/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96B9AAB-5D13-CC95-9B36-04FF29226FBD}"/>
                </a:ext>
              </a:extLst>
            </p:cNvPr>
            <p:cNvGrpSpPr/>
            <p:nvPr/>
          </p:nvGrpSpPr>
          <p:grpSpPr>
            <a:xfrm>
              <a:off x="6851720" y="4834793"/>
              <a:ext cx="171288" cy="428236"/>
              <a:chOff x="8305941" y="1353619"/>
              <a:chExt cx="933868" cy="31303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FB0A6A-9E1E-5F1E-E39E-0D68AE77A9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11821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64C4E8-E52A-A914-7358-DAEED1B5B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B5D8B-85D8-900B-4DCA-B802039DCFB0}"/>
                </a:ext>
              </a:extLst>
            </p:cNvPr>
            <p:cNvGrpSpPr/>
            <p:nvPr/>
          </p:nvGrpSpPr>
          <p:grpSpPr>
            <a:xfrm>
              <a:off x="7139648" y="2640737"/>
              <a:ext cx="257387" cy="264299"/>
              <a:chOff x="8305941" y="1473456"/>
              <a:chExt cx="933868" cy="1932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4BF101-8134-75AE-8E8B-0202D2F69A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345A0C4-42BC-AFC6-2C17-71F0BA5511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50E5EB-1A54-F2F0-9C5D-0E18DA07F818}"/>
                </a:ext>
              </a:extLst>
            </p:cNvPr>
            <p:cNvGrpSpPr/>
            <p:nvPr/>
          </p:nvGrpSpPr>
          <p:grpSpPr>
            <a:xfrm>
              <a:off x="7136918" y="3626606"/>
              <a:ext cx="257387" cy="264299"/>
              <a:chOff x="8305941" y="1473456"/>
              <a:chExt cx="933868" cy="1932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9EDC1E-A778-AD65-2D3F-B3D58256DF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33A17DF-84DD-8695-14FA-65E4B2ABCD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/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(input)</a:t>
                  </a: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blipFill>
                  <a:blip r:embed="rId6"/>
                  <a:stretch>
                    <a:fillRect b="-2391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/>
                <p:nvPr/>
              </p:nvSpPr>
              <p:spPr>
                <a:xfrm>
                  <a:off x="7089707" y="2549216"/>
                  <a:ext cx="1255532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(output)</a:t>
                  </a: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707" y="2549216"/>
                  <a:ext cx="1255532" cy="557420"/>
                </a:xfrm>
                <a:prstGeom prst="ellipse">
                  <a:avLst/>
                </a:prstGeom>
                <a:blipFill>
                  <a:blip r:embed="rId7"/>
                  <a:stretch>
                    <a:fillRect b="-2527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/>
                <p:nvPr/>
              </p:nvSpPr>
              <p:spPr>
                <a:xfrm>
                  <a:off x="7087197" y="3455806"/>
                  <a:ext cx="1300172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197" y="3455806"/>
                  <a:ext cx="1300172" cy="557420"/>
                </a:xfrm>
                <a:prstGeom prst="ellipse">
                  <a:avLst/>
                </a:prstGeom>
                <a:blipFill>
                  <a:blip r:embed="rId8"/>
                  <a:stretch>
                    <a:fillRect b="-2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3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26DBC-7578-5FA8-3011-3FA95619EB0E}"/>
              </a:ext>
            </a:extLst>
          </p:cNvPr>
          <p:cNvGrpSpPr/>
          <p:nvPr/>
        </p:nvGrpSpPr>
        <p:grpSpPr>
          <a:xfrm>
            <a:off x="4493847" y="1320800"/>
            <a:ext cx="4227426" cy="4689231"/>
            <a:chOff x="4493847" y="1320800"/>
            <a:chExt cx="4227426" cy="468923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B0BC7A-99B4-0E43-7EED-304DC69E0E32}"/>
                </a:ext>
              </a:extLst>
            </p:cNvPr>
            <p:cNvSpPr/>
            <p:nvPr/>
          </p:nvSpPr>
          <p:spPr>
            <a:xfrm>
              <a:off x="515033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089AE8-0DEB-1504-2D12-D4F5BE3E0DC2}"/>
                </a:ext>
              </a:extLst>
            </p:cNvPr>
            <p:cNvGrpSpPr/>
            <p:nvPr/>
          </p:nvGrpSpPr>
          <p:grpSpPr>
            <a:xfrm>
              <a:off x="5156270" y="1830473"/>
              <a:ext cx="1244530" cy="332156"/>
              <a:chOff x="5150339" y="2959413"/>
              <a:chExt cx="1766275" cy="39501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EE9035-5E6D-A34F-362B-A534BC73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16850C-FD3C-6F17-82D4-9E2AF3FB0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808188E-A06F-2CDC-88A3-1B4B24226EB2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8BBB1C-D730-C911-A54E-C1C82551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AD5D8D-DAFB-A271-9520-428AB8A4D814}"/>
                </a:ext>
              </a:extLst>
            </p:cNvPr>
            <p:cNvSpPr/>
            <p:nvPr/>
          </p:nvSpPr>
          <p:spPr>
            <a:xfrm>
              <a:off x="449384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/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904A33-ACC2-25EC-7C8F-5876C3B7BEEC}"/>
                </a:ext>
              </a:extLst>
            </p:cNvPr>
            <p:cNvGrpSpPr/>
            <p:nvPr/>
          </p:nvGrpSpPr>
          <p:grpSpPr>
            <a:xfrm>
              <a:off x="5147044" y="3492471"/>
              <a:ext cx="1244530" cy="332156"/>
              <a:chOff x="5150339" y="2959413"/>
              <a:chExt cx="1766275" cy="3950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E6CF69-AE86-DD2D-25A5-99299B416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4CD68B-A930-BB03-7D47-8A9CAC93D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DCC1333-6121-3940-181D-F0DD14A9565B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43FF16-66F9-3FC5-192C-DB11FD0D3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/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6916615" y="5312295"/>
              <a:ext cx="291515" cy="449809"/>
              <a:chOff x="8305941" y="1473456"/>
              <a:chExt cx="933868" cy="193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7406639" y="1768799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blipFill>
                  <a:blip r:embed="rId9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7401993" y="3446646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blipFill>
                  <a:blip r:embed="rId10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69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BC8D73-4F75-D03A-8BAB-6BD18D99FE9B}"/>
              </a:ext>
            </a:extLst>
          </p:cNvPr>
          <p:cNvGrpSpPr/>
          <p:nvPr/>
        </p:nvGrpSpPr>
        <p:grpSpPr>
          <a:xfrm>
            <a:off x="3898248" y="804672"/>
            <a:ext cx="3553025" cy="4413727"/>
            <a:chOff x="3898248" y="804672"/>
            <a:chExt cx="3553025" cy="44137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C1BF71-017B-9DD9-5ACC-36DA281B127B}"/>
                </a:ext>
              </a:extLst>
            </p:cNvPr>
            <p:cNvSpPr/>
            <p:nvPr/>
          </p:nvSpPr>
          <p:spPr>
            <a:xfrm>
              <a:off x="3898248" y="4291445"/>
              <a:ext cx="3496731" cy="9139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21C617-780F-5EB7-DA10-9C159BCE3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248" y="4309533"/>
              <a:ext cx="34967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5646615" y="1840654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5646615" y="4372890"/>
              <a:ext cx="291515" cy="728814"/>
              <a:chOff x="8305941" y="1353619"/>
              <a:chExt cx="933868" cy="3130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11821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6136639" y="1099933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6131993" y="2777780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059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169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28</cp:revision>
  <dcterms:created xsi:type="dcterms:W3CDTF">2023-03-27T23:24:34Z</dcterms:created>
  <dcterms:modified xsi:type="dcterms:W3CDTF">2023-10-18T23:11:53Z</dcterms:modified>
</cp:coreProperties>
</file>