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17</cp:revision>
  <dcterms:created xsi:type="dcterms:W3CDTF">2023-03-27T23:24:34Z</dcterms:created>
  <dcterms:modified xsi:type="dcterms:W3CDTF">2023-05-25T23:41:39Z</dcterms:modified>
</cp:coreProperties>
</file>