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77" r:id="rId7"/>
    <p:sldId id="278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30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CC9F71-0590-4C83-F7BB-CB60B87BECBB}"/>
              </a:ext>
            </a:extLst>
          </p:cNvPr>
          <p:cNvSpPr/>
          <p:nvPr/>
        </p:nvSpPr>
        <p:spPr>
          <a:xfrm>
            <a:off x="1551709" y="1001486"/>
            <a:ext cx="2624447" cy="2881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6F3C5C-3656-4EEC-C3FD-90FC267E9B4A}"/>
              </a:ext>
            </a:extLst>
          </p:cNvPr>
          <p:cNvGrpSpPr/>
          <p:nvPr/>
        </p:nvGrpSpPr>
        <p:grpSpPr>
          <a:xfrm>
            <a:off x="1892300" y="1576121"/>
            <a:ext cx="1858488" cy="1516329"/>
            <a:chOff x="1892300" y="1576121"/>
            <a:chExt cx="1858488" cy="15163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B033E9A-5652-7E0C-D222-7D83A0343545}"/>
              </a:ext>
            </a:extLst>
          </p:cNvPr>
          <p:cNvGrpSpPr/>
          <p:nvPr/>
        </p:nvGrpSpPr>
        <p:grpSpPr>
          <a:xfrm>
            <a:off x="971115" y="1240697"/>
            <a:ext cx="10249770" cy="2633973"/>
            <a:chOff x="2929202" y="1806754"/>
            <a:chExt cx="10249770" cy="26339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4293-41EC-9694-2A74-B3E495932212}"/>
                </a:ext>
              </a:extLst>
            </p:cNvPr>
            <p:cNvSpPr/>
            <p:nvPr/>
          </p:nvSpPr>
          <p:spPr>
            <a:xfrm>
              <a:off x="2929202" y="1806754"/>
              <a:ext cx="10249770" cy="263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FF3839-DF58-5C02-79B5-E310F80008A2}"/>
                </a:ext>
              </a:extLst>
            </p:cNvPr>
            <p:cNvGrpSpPr/>
            <p:nvPr/>
          </p:nvGrpSpPr>
          <p:grpSpPr>
            <a:xfrm>
              <a:off x="3205010" y="2026962"/>
              <a:ext cx="6441911" cy="2264543"/>
              <a:chOff x="633260" y="1506262"/>
              <a:chExt cx="6441911" cy="2264543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A4440643-5577-66EC-4741-E0A96986DBA4}"/>
                  </a:ext>
                </a:extLst>
              </p:cNvPr>
              <p:cNvSpPr/>
              <p:nvPr/>
            </p:nvSpPr>
            <p:spPr>
              <a:xfrm rot="5400000">
                <a:off x="2974283" y="1037087"/>
                <a:ext cx="274844" cy="4517365"/>
              </a:xfrm>
              <a:prstGeom prst="rightBrace">
                <a:avLst>
                  <a:gd name="adj1" fmla="val 558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955" b="-23881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28" b="-1709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312FEDBF-1369-4091-CFFF-B22A1E1A2CDF}"/>
                  </a:ext>
                </a:extLst>
              </p:cNvPr>
              <p:cNvSpPr/>
              <p:nvPr/>
            </p:nvSpPr>
            <p:spPr>
              <a:xfrm>
                <a:off x="5688002" y="1564696"/>
                <a:ext cx="274844" cy="1300424"/>
              </a:xfrm>
              <a:prstGeom prst="rightBrace">
                <a:avLst>
                  <a:gd name="adj1" fmla="val 6300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790234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790234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20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3048916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545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2295441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69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1541965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239321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1543707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163973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02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5307598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226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4554122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751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3800647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5307598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F18D43-2867-65C5-BE41-D311C922AB93}"/>
                  </a:ext>
                </a:extLst>
              </p:cNvPr>
              <p:cNvGrpSpPr/>
              <p:nvPr/>
            </p:nvGrpSpPr>
            <p:grpSpPr>
              <a:xfrm>
                <a:off x="633260" y="2995997"/>
                <a:ext cx="439527" cy="150232"/>
                <a:chOff x="2465022" y="3568700"/>
                <a:chExt cx="806450" cy="38734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2465022" y="3568700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022" y="3568700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042D3D-9E3E-0B54-65A8-DBD8D20BE979}"/>
                  </a:ext>
                </a:extLst>
              </p:cNvPr>
              <p:cNvGrpSpPr/>
              <p:nvPr/>
            </p:nvGrpSpPr>
            <p:grpSpPr>
              <a:xfrm>
                <a:off x="1386736" y="2995627"/>
                <a:ext cx="439528" cy="150972"/>
                <a:chOff x="2992549" y="3663553"/>
                <a:chExt cx="806450" cy="38925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2992549" y="3665458"/>
                  <a:ext cx="806448" cy="38734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549" y="3663553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F7AA9-7CEA-3065-88FE-7011DF74F802}"/>
                  </a:ext>
                </a:extLst>
              </p:cNvPr>
              <p:cNvGrpSpPr/>
              <p:nvPr/>
            </p:nvGrpSpPr>
            <p:grpSpPr>
              <a:xfrm>
                <a:off x="5150622" y="2995997"/>
                <a:ext cx="439527" cy="150232"/>
                <a:chOff x="9043618" y="3627804"/>
                <a:chExt cx="806450" cy="38734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9043618" y="3627804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618" y="3634154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238557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4544203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163209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F229EC-CA0A-400B-C0C6-4575F90384F5}"/>
                  </a:ext>
                </a:extLst>
              </p:cNvPr>
              <p:cNvGrpSpPr/>
              <p:nvPr/>
            </p:nvGrpSpPr>
            <p:grpSpPr>
              <a:xfrm>
                <a:off x="4387228" y="2995627"/>
                <a:ext cx="439527" cy="150972"/>
                <a:chOff x="4387228" y="2988162"/>
                <a:chExt cx="439527" cy="15097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4387228" y="2988901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7228" y="2988162"/>
                  <a:ext cx="4395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/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63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42E36-89EB-5F52-1438-15F012F9D526}"/>
              </a:ext>
            </a:extLst>
          </p:cNvPr>
          <p:cNvGrpSpPr/>
          <p:nvPr/>
        </p:nvGrpSpPr>
        <p:grpSpPr>
          <a:xfrm>
            <a:off x="971115" y="1593851"/>
            <a:ext cx="10249770" cy="2849988"/>
            <a:chOff x="1511884" y="1695451"/>
            <a:chExt cx="10249770" cy="28499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511884" y="1695451"/>
              <a:ext cx="10249770" cy="2849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8D3610-DC97-1A39-4711-FF9DA6542FD6}"/>
                </a:ext>
              </a:extLst>
            </p:cNvPr>
            <p:cNvGrpSpPr/>
            <p:nvPr/>
          </p:nvGrpSpPr>
          <p:grpSpPr>
            <a:xfrm>
              <a:off x="1910554" y="1883424"/>
              <a:ext cx="2873279" cy="2533729"/>
              <a:chOff x="7746204" y="2112013"/>
              <a:chExt cx="2873279" cy="253372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106F326-34AF-888A-9468-4E4D7B730B72}"/>
                  </a:ext>
                </a:extLst>
              </p:cNvPr>
              <p:cNvSpPr/>
              <p:nvPr/>
            </p:nvSpPr>
            <p:spPr>
              <a:xfrm>
                <a:off x="8100926" y="2112013"/>
                <a:ext cx="1376659" cy="1976309"/>
              </a:xfrm>
              <a:custGeom>
                <a:avLst/>
                <a:gdLst>
                  <a:gd name="connsiteX0" fmla="*/ 0 w 5189415"/>
                  <a:gd name="connsiteY0" fmla="*/ 0 h 4509477"/>
                  <a:gd name="connsiteX1" fmla="*/ 0 w 5189415"/>
                  <a:gd name="connsiteY1" fmla="*/ 4509477 h 4509477"/>
                  <a:gd name="connsiteX2" fmla="*/ 5189415 w 5189415"/>
                  <a:gd name="connsiteY2" fmla="*/ 4509477 h 450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415" h="4509477">
                    <a:moveTo>
                      <a:pt x="0" y="0"/>
                    </a:moveTo>
                    <a:lnTo>
                      <a:pt x="0" y="4509477"/>
                    </a:lnTo>
                    <a:lnTo>
                      <a:pt x="5189415" y="45094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/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3FB16F-13DE-AE96-1E09-6B8B15DFD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296" y="2754313"/>
                <a:ext cx="0" cy="1334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C284D52-1F92-9AF7-3743-7293D2CBF9E5}"/>
                  </a:ext>
                </a:extLst>
              </p:cNvPr>
              <p:cNvGrpSpPr/>
              <p:nvPr/>
            </p:nvGrpSpPr>
            <p:grpSpPr>
              <a:xfrm>
                <a:off x="8104131" y="2387404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2CAA3F-266E-FEB5-2364-6CC595474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70C19D4-EFAC-A97A-5E74-888C8B735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B65E83C-8456-2F04-7844-B0D4F12CE121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D8094D-D9F1-D4C9-D806-154AAA024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8E6AFC-0DB9-FE12-691D-47F0CE76A1A3}"/>
                  </a:ext>
                </a:extLst>
              </p:cNvPr>
              <p:cNvSpPr/>
              <p:nvPr/>
            </p:nvSpPr>
            <p:spPr>
              <a:xfrm>
                <a:off x="7746204" y="2112013"/>
                <a:ext cx="1731381" cy="2278245"/>
              </a:xfrm>
              <a:custGeom>
                <a:avLst/>
                <a:gdLst>
                  <a:gd name="connsiteX0" fmla="*/ 0 w 3204307"/>
                  <a:gd name="connsiteY0" fmla="*/ 0 h 4216400"/>
                  <a:gd name="connsiteX1" fmla="*/ 655302 w 3204307"/>
                  <a:gd name="connsiteY1" fmla="*/ 0 h 4216400"/>
                  <a:gd name="connsiteX2" fmla="*/ 655302 w 3204307"/>
                  <a:gd name="connsiteY2" fmla="*/ 3657600 h 4216400"/>
                  <a:gd name="connsiteX3" fmla="*/ 3204307 w 3204307"/>
                  <a:gd name="connsiteY3" fmla="*/ 3657600 h 4216400"/>
                  <a:gd name="connsiteX4" fmla="*/ 3204307 w 3204307"/>
                  <a:gd name="connsiteY4" fmla="*/ 4216400 h 4216400"/>
                  <a:gd name="connsiteX5" fmla="*/ 0 w 3204307"/>
                  <a:gd name="connsiteY5" fmla="*/ 4216400 h 421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4307" h="4216400">
                    <a:moveTo>
                      <a:pt x="0" y="0"/>
                    </a:moveTo>
                    <a:lnTo>
                      <a:pt x="655302" y="0"/>
                    </a:lnTo>
                    <a:lnTo>
                      <a:pt x="655302" y="3657600"/>
                    </a:lnTo>
                    <a:lnTo>
                      <a:pt x="3204307" y="3657600"/>
                    </a:lnTo>
                    <a:lnTo>
                      <a:pt x="3204307" y="4216400"/>
                    </a:lnTo>
                    <a:lnTo>
                      <a:pt x="0" y="42164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/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/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/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/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21E28C-A93B-C082-3C92-72400509E2C5}"/>
                  </a:ext>
                </a:extLst>
              </p:cNvPr>
              <p:cNvGrpSpPr/>
              <p:nvPr/>
            </p:nvGrpSpPr>
            <p:grpSpPr>
              <a:xfrm>
                <a:off x="8099145" y="3285431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36C254C-AED5-12F2-336F-565100D7F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52CBDB-F9CF-CA49-5721-317284073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5757191C-4B73-3BDE-5926-F4B5F06C30D9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48513F-FA63-2429-F28B-FCB0DB0F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/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/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77F26BC-CF91-6189-B4A7-177B615714CA}"/>
                  </a:ext>
                </a:extLst>
              </p:cNvPr>
              <p:cNvGrpSpPr/>
              <p:nvPr/>
            </p:nvGrpSpPr>
            <p:grpSpPr>
              <a:xfrm>
                <a:off x="9055295" y="4268735"/>
                <a:ext cx="262263" cy="243045"/>
                <a:chOff x="8305941" y="1473456"/>
                <a:chExt cx="933868" cy="1932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4201A8-1600-0A40-085B-D49DCB7C5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F2C90-1348-260E-205E-E2A6AD4F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2D51E68-49D9-F33B-BB84-8E77DB47497C}"/>
                  </a:ext>
                </a:extLst>
              </p:cNvPr>
              <p:cNvGrpSpPr/>
              <p:nvPr/>
            </p:nvGrpSpPr>
            <p:grpSpPr>
              <a:xfrm>
                <a:off x="9320070" y="235408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2BC8F47-888C-6204-22B1-0888B4448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F2C011E-234C-7DF3-ED24-6FB201CC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/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5567B-8F12-0F0C-84D7-4C535D4EFC8A}"/>
                  </a:ext>
                </a:extLst>
              </p:cNvPr>
              <p:cNvGrpSpPr/>
              <p:nvPr/>
            </p:nvGrpSpPr>
            <p:grpSpPr>
              <a:xfrm>
                <a:off x="9317559" y="326067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2740E-6291-3640-3045-71EA590F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AD73516-9F44-63F5-A07A-E4788630A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/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69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FD9E7-9C20-80FE-2693-D245D12B8C34}"/>
              </a:ext>
            </a:extLst>
          </p:cNvPr>
          <p:cNvGrpSpPr/>
          <p:nvPr/>
        </p:nvGrpSpPr>
        <p:grpSpPr>
          <a:xfrm>
            <a:off x="471581" y="1462292"/>
            <a:ext cx="10249770" cy="3303032"/>
            <a:chOff x="1280148" y="1246392"/>
            <a:chExt cx="10249770" cy="33030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280148" y="1246392"/>
              <a:ext cx="10249770" cy="3303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56C136-DE17-C619-D7E4-3B09B1558007}"/>
                </a:ext>
              </a:extLst>
            </p:cNvPr>
            <p:cNvGrpSpPr/>
            <p:nvPr/>
          </p:nvGrpSpPr>
          <p:grpSpPr>
            <a:xfrm>
              <a:off x="1747715" y="1524078"/>
              <a:ext cx="2562954" cy="2839643"/>
              <a:chOff x="5824415" y="2469805"/>
              <a:chExt cx="2562954" cy="28396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E01C91-E4A5-670D-9CB1-0DCF86C29769}"/>
                  </a:ext>
                </a:extLst>
              </p:cNvPr>
              <p:cNvSpPr/>
              <p:nvPr/>
            </p:nvSpPr>
            <p:spPr>
              <a:xfrm>
                <a:off x="5824415" y="4516006"/>
                <a:ext cx="2054609" cy="5369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DACECA0-31D0-7276-CD05-B7CD3182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415" y="4526634"/>
                <a:ext cx="20546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/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273B70-5814-0E09-62B5-7A2318198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720" y="3075970"/>
                <a:ext cx="0" cy="14506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/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/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/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96B9AAB-5D13-CC95-9B36-04FF29226FBD}"/>
                  </a:ext>
                </a:extLst>
              </p:cNvPr>
              <p:cNvGrpSpPr/>
              <p:nvPr/>
            </p:nvGrpSpPr>
            <p:grpSpPr>
              <a:xfrm>
                <a:off x="6851720" y="4834793"/>
                <a:ext cx="171288" cy="428236"/>
                <a:chOff x="8305941" y="1353619"/>
                <a:chExt cx="933868" cy="31303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DFB0A6A-9E1E-5F1E-E39E-0D68AE77A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11821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264C4E8-E52A-A914-7358-DAEED1B5B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5941" y="1353619"/>
                  <a:ext cx="0" cy="3130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B5D8B-85D8-900B-4DCA-B802039DCFB0}"/>
                  </a:ext>
                </a:extLst>
              </p:cNvPr>
              <p:cNvGrpSpPr/>
              <p:nvPr/>
            </p:nvGrpSpPr>
            <p:grpSpPr>
              <a:xfrm>
                <a:off x="7139648" y="2640737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4BF101-8134-75AE-8E8B-0202D2F69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45A0C4-42BC-AFC6-2C17-71F0BA55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050E5EB-1A54-F2F0-9C5D-0E18DA07F818}"/>
                  </a:ext>
                </a:extLst>
              </p:cNvPr>
              <p:cNvGrpSpPr/>
              <p:nvPr/>
            </p:nvGrpSpPr>
            <p:grpSpPr>
              <a:xfrm>
                <a:off x="7136918" y="3626606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9EDC1E-A778-AD65-2D3F-B3D58256D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3A17DF-84DD-8695-14FA-65E4B2ABC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/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/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/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391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381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7925A1-EA95-1014-151B-3A002E52E42E}"/>
              </a:ext>
            </a:extLst>
          </p:cNvPr>
          <p:cNvSpPr/>
          <p:nvPr/>
        </p:nvSpPr>
        <p:spPr>
          <a:xfrm>
            <a:off x="3399473" y="928154"/>
            <a:ext cx="3715039" cy="3800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6C136-DE17-C619-D7E4-3B09B1558007}"/>
              </a:ext>
            </a:extLst>
          </p:cNvPr>
          <p:cNvGrpSpPr/>
          <p:nvPr/>
        </p:nvGrpSpPr>
        <p:grpSpPr>
          <a:xfrm>
            <a:off x="4058400" y="1375801"/>
            <a:ext cx="2562954" cy="2839643"/>
            <a:chOff x="5824415" y="2469805"/>
            <a:chExt cx="2562954" cy="2839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E01C91-E4A5-670D-9CB1-0DCF86C29769}"/>
                </a:ext>
              </a:extLst>
            </p:cNvPr>
            <p:cNvSpPr/>
            <p:nvPr/>
          </p:nvSpPr>
          <p:spPr>
            <a:xfrm>
              <a:off x="5824415" y="4516006"/>
              <a:ext cx="2054609" cy="5369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ACECA0-31D0-7276-CD05-B7CD31821D0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15" y="4526634"/>
              <a:ext cx="2054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/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273B70-5814-0E09-62B5-7A2318198754}"/>
                </a:ext>
              </a:extLst>
            </p:cNvPr>
            <p:cNvCxnSpPr>
              <a:cxnSpLocks/>
            </p:cNvCxnSpPr>
            <p:nvPr/>
          </p:nvCxnSpPr>
          <p:spPr>
            <a:xfrm>
              <a:off x="6851720" y="3075970"/>
              <a:ext cx="0" cy="1450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/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/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/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6B9AAB-5D13-CC95-9B36-04FF29226FBD}"/>
                </a:ext>
              </a:extLst>
            </p:cNvPr>
            <p:cNvGrpSpPr/>
            <p:nvPr/>
          </p:nvGrpSpPr>
          <p:grpSpPr>
            <a:xfrm>
              <a:off x="6851720" y="4834793"/>
              <a:ext cx="171288" cy="428236"/>
              <a:chOff x="8305941" y="1353619"/>
              <a:chExt cx="933868" cy="31303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FB0A6A-9E1E-5F1E-E39E-0D68AE77A9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64C4E8-E52A-A914-7358-DAEED1B5B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B5D8B-85D8-900B-4DCA-B802039DCFB0}"/>
                </a:ext>
              </a:extLst>
            </p:cNvPr>
            <p:cNvGrpSpPr/>
            <p:nvPr/>
          </p:nvGrpSpPr>
          <p:grpSpPr>
            <a:xfrm>
              <a:off x="7139648" y="2640737"/>
              <a:ext cx="257387" cy="264299"/>
              <a:chOff x="8305941" y="1473456"/>
              <a:chExt cx="933868" cy="1932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4BF101-8134-75AE-8E8B-0202D2F69A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45A0C4-42BC-AFC6-2C17-71F0BA5511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50E5EB-1A54-F2F0-9C5D-0E18DA07F818}"/>
                </a:ext>
              </a:extLst>
            </p:cNvPr>
            <p:cNvGrpSpPr/>
            <p:nvPr/>
          </p:nvGrpSpPr>
          <p:grpSpPr>
            <a:xfrm>
              <a:off x="7136918" y="3626606"/>
              <a:ext cx="257387" cy="264299"/>
              <a:chOff x="8305941" y="1473456"/>
              <a:chExt cx="933868" cy="1932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9EDC1E-A778-AD65-2D3F-B3D58256DF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33A17DF-84DD-8695-14FA-65E4B2ABCD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/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(input)</a:t>
                  </a:r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blipFill>
                  <a:blip r:embed="rId6"/>
                  <a:stretch>
                    <a:fillRect b="-2391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/>
                <p:nvPr/>
              </p:nvSpPr>
              <p:spPr>
                <a:xfrm>
                  <a:off x="7089707" y="2549216"/>
                  <a:ext cx="1255532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(output)</a:t>
                  </a: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707" y="2549216"/>
                  <a:ext cx="1255532" cy="557420"/>
                </a:xfrm>
                <a:prstGeom prst="ellipse">
                  <a:avLst/>
                </a:prstGeom>
                <a:blipFill>
                  <a:blip r:embed="rId7"/>
                  <a:stretch>
                    <a:fillRect b="-2527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/>
                <p:nvPr/>
              </p:nvSpPr>
              <p:spPr>
                <a:xfrm>
                  <a:off x="7087197" y="3455806"/>
                  <a:ext cx="1300172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197" y="3455806"/>
                  <a:ext cx="1300172" cy="557420"/>
                </a:xfrm>
                <a:prstGeom prst="ellipse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3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26DBC-7578-5FA8-3011-3FA95619EB0E}"/>
              </a:ext>
            </a:extLst>
          </p:cNvPr>
          <p:cNvGrpSpPr/>
          <p:nvPr/>
        </p:nvGrpSpPr>
        <p:grpSpPr>
          <a:xfrm>
            <a:off x="4493847" y="1320800"/>
            <a:ext cx="4227426" cy="4689231"/>
            <a:chOff x="4493847" y="1320800"/>
            <a:chExt cx="4227426" cy="46892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B0BC7A-99B4-0E43-7EED-304DC69E0E32}"/>
                </a:ext>
              </a:extLst>
            </p:cNvPr>
            <p:cNvSpPr/>
            <p:nvPr/>
          </p:nvSpPr>
          <p:spPr>
            <a:xfrm>
              <a:off x="515033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089AE8-0DEB-1504-2D12-D4F5BE3E0DC2}"/>
                </a:ext>
              </a:extLst>
            </p:cNvPr>
            <p:cNvGrpSpPr/>
            <p:nvPr/>
          </p:nvGrpSpPr>
          <p:grpSpPr>
            <a:xfrm>
              <a:off x="5156270" y="1830473"/>
              <a:ext cx="1244530" cy="332156"/>
              <a:chOff x="5150339" y="2959413"/>
              <a:chExt cx="1766275" cy="3950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EE9035-5E6D-A34F-362B-A534BC73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16850C-FD3C-6F17-82D4-9E2AF3FB0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808188E-A06F-2CDC-88A3-1B4B24226EB2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8BBB1C-D730-C911-A54E-C1C82551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AD5D8D-DAFB-A271-9520-428AB8A4D814}"/>
                </a:ext>
              </a:extLst>
            </p:cNvPr>
            <p:cNvSpPr/>
            <p:nvPr/>
          </p:nvSpPr>
          <p:spPr>
            <a:xfrm>
              <a:off x="449384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/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904A33-ACC2-25EC-7C8F-5876C3B7BEEC}"/>
                </a:ext>
              </a:extLst>
            </p:cNvPr>
            <p:cNvGrpSpPr/>
            <p:nvPr/>
          </p:nvGrpSpPr>
          <p:grpSpPr>
            <a:xfrm>
              <a:off x="5147044" y="3492471"/>
              <a:ext cx="1244530" cy="332156"/>
              <a:chOff x="5150339" y="2959413"/>
              <a:chExt cx="1766275" cy="3950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E6CF69-AE86-DD2D-25A5-99299B416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4CD68B-A930-BB03-7D47-8A9CAC93D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DCC1333-6121-3940-181D-F0DD14A9565B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43FF16-66F9-3FC5-192C-DB11FD0D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/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6916615" y="5312295"/>
              <a:ext cx="291515" cy="449809"/>
              <a:chOff x="8305941" y="1473456"/>
              <a:chExt cx="933868" cy="193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7406639" y="1768799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blipFill>
                  <a:blip r:embed="rId9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7401993" y="3446646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blipFill>
                  <a:blip r:embed="rId10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69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BC8D73-4F75-D03A-8BAB-6BD18D99FE9B}"/>
              </a:ext>
            </a:extLst>
          </p:cNvPr>
          <p:cNvGrpSpPr/>
          <p:nvPr/>
        </p:nvGrpSpPr>
        <p:grpSpPr>
          <a:xfrm>
            <a:off x="3898248" y="804672"/>
            <a:ext cx="3553025" cy="4413727"/>
            <a:chOff x="3898248" y="804672"/>
            <a:chExt cx="3553025" cy="44137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C1BF71-017B-9DD9-5ACC-36DA281B127B}"/>
                </a:ext>
              </a:extLst>
            </p:cNvPr>
            <p:cNvSpPr/>
            <p:nvPr/>
          </p:nvSpPr>
          <p:spPr>
            <a:xfrm>
              <a:off x="3898248" y="4291445"/>
              <a:ext cx="3496731" cy="913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21C617-780F-5EB7-DA10-9C159BCE3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48" y="4309533"/>
              <a:ext cx="34967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5646615" y="1840654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5646615" y="4372890"/>
              <a:ext cx="291515" cy="728814"/>
              <a:chOff x="8305941" y="1353619"/>
              <a:chExt cx="933868" cy="3130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6136639" y="1099933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6131993" y="2777780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05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117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26</cp:revision>
  <dcterms:created xsi:type="dcterms:W3CDTF">2023-03-27T23:24:34Z</dcterms:created>
  <dcterms:modified xsi:type="dcterms:W3CDTF">2023-10-02T16:20:04Z</dcterms:modified>
</cp:coreProperties>
</file>