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7" r:id="rId6"/>
    <p:sldId id="275" r:id="rId7"/>
    <p:sldId id="27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150" d="100"/>
          <a:sy n="150" d="100"/>
        </p:scale>
        <p:origin x="70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F1090-93EA-821E-C47E-27294A166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62F7E5-7EBB-9C0F-C11E-AFB5102706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1FBA0-D681-5266-5C0A-8E7CD2A12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E3A87-DBF6-40F8-9BE1-04D2400D4D51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B2EDDB-9B53-2092-7BB7-3DD5B6A02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17F5F-3816-7E0A-30E2-06E7297C0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BFA05-715B-4AF6-8F8A-72C10DEFB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331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A99C5-E029-1B9D-E698-BB0AEF8BE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07A99B-F6B4-0ED6-8684-9D2C92E2A5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28A26-0A8A-17A1-294C-337B5C02E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E3A87-DBF6-40F8-9BE1-04D2400D4D51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A3077-D480-3C61-1821-C04A070B4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E72AF-6F85-CB65-0D5F-6FA91551B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BFA05-715B-4AF6-8F8A-72C10DEFB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039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C8DC51-5293-DC82-60D7-D00FD75CD8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F56068-6BAA-ED9E-2F61-BA5C7D066F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48DD3F-8757-326E-58D5-434D88763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E3A87-DBF6-40F8-9BE1-04D2400D4D51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0F9CE-5444-EBC9-56D3-575199950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9A70E-890C-3E0B-61C7-5B0A919DF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BFA05-715B-4AF6-8F8A-72C10DEFB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237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76FFD-B59F-0659-8696-B4BA30447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17C3B-5F56-3C06-F03B-7AAB45CFB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F1AF2-1D58-DBC8-F419-BDE955F0B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E3A87-DBF6-40F8-9BE1-04D2400D4D51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A561D-FE4C-9471-6223-5B94924C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F58B3-FC4D-1C72-1CB7-EA6B0025F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BFA05-715B-4AF6-8F8A-72C10DEFB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065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87474-D214-2D26-1822-65A96C6C3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440B61-18BC-12D0-C030-27624A36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FD77B-B6BA-D179-F49D-8373EA788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E3A87-DBF6-40F8-9BE1-04D2400D4D51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C5FFAC-B6FF-11E2-E570-58AD3E7F6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5734D-BFC0-5E75-92F3-026DA67EC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BFA05-715B-4AF6-8F8A-72C10DEFB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348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E1F76-3FC3-F714-B710-63912A414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F3F0B-97BE-3D54-EEFE-27BB9C549C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E1E0CE-A86B-E3C3-C316-7E7EF31D61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F83AF6-5343-47C2-66A6-8A8FED175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E3A87-DBF6-40F8-9BE1-04D2400D4D51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CE25A6-C151-D252-88E8-850050DBB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EFA2EB-BF52-8ABC-902C-EDE3C503E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BFA05-715B-4AF6-8F8A-72C10DEFB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432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A07F0-0ADF-C1F6-72B2-5EC6FC75E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AFC8D-14AE-730A-AFE6-A79246602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DC0A5C-4EF8-C881-72AB-0BDC78F7A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5AC10E-6818-45F4-122D-7665C95C81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1DB8A5-9727-0FC9-FC49-07745AAA07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B38FC8-9C43-6119-8F32-D8DCB9E6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E3A87-DBF6-40F8-9BE1-04D2400D4D51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586773-2D7E-FB89-88BC-18E1715DB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D3EA15-16D0-A07A-3AD4-DC9ED3CC6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BFA05-715B-4AF6-8F8A-72C10DEFB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70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72270-29B5-17AF-45F6-BE368A164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1B0ACF-8706-241B-3C50-8FA189D26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E3A87-DBF6-40F8-9BE1-04D2400D4D51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2786C4-8409-908D-BA11-8A8B47BA3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0B727E-D978-1F2F-C649-803AEDA87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BFA05-715B-4AF6-8F8A-72C10DEFB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67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8D2EAB-1B58-604F-6CBA-DAE27B4EE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E3A87-DBF6-40F8-9BE1-04D2400D4D51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8587EB-BBE9-E199-664D-22D0E3A61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E1662B-84BA-C39D-9094-9B889EBB3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BFA05-715B-4AF6-8F8A-72C10DEFB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871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9A7EE-1198-8D6B-1872-AED7A28D1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74532-3780-C799-97BD-3310F7E45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8B1BAF-6147-155B-3A74-B9E912D73C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A334D3-B756-4A96-B638-8D707A0B6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E3A87-DBF6-40F8-9BE1-04D2400D4D51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9C1F04-1BEB-9FBB-B833-BDACF43EA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98026B-A1D9-BF36-9C1E-0017E632D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BFA05-715B-4AF6-8F8A-72C10DEFB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900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6812C-2E96-81BA-32C9-5AF8E0017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3330F8-E672-EE98-3DAC-3E510B2DC1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C34280-C952-F126-837C-78ED3E6E2D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A1BB0B-0D82-4A58-4437-D5C4F2747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E3A87-DBF6-40F8-9BE1-04D2400D4D51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FE0DF8-8AA9-0D01-1277-91F49A27B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D06F34-9786-6257-C10B-DBC1C0AFF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BFA05-715B-4AF6-8F8A-72C10DEFB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744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CCEAD7-4A37-9B49-2D32-6AEBBA3F7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25C90B-DBB7-A448-300C-37519E607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AC9CAE-4A19-9D37-6959-FF61C202DF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E3A87-DBF6-40F8-9BE1-04D2400D4D51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02B4A-50E1-972B-29E5-C0605D6CBC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204E4-4BF2-649D-D58D-F2091F5892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BFA05-715B-4AF6-8F8A-72C10DEFB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108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70.png"/><Relationship Id="rId7" Type="http://schemas.openxmlformats.org/officeDocument/2006/relationships/image" Target="../media/image11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0.png"/><Relationship Id="rId5" Type="http://schemas.openxmlformats.org/officeDocument/2006/relationships/image" Target="../media/image90.png"/><Relationship Id="rId10" Type="http://schemas.openxmlformats.org/officeDocument/2006/relationships/image" Target="../media/image130.png"/><Relationship Id="rId4" Type="http://schemas.openxmlformats.org/officeDocument/2006/relationships/image" Target="../media/image80.png"/><Relationship Id="rId9" Type="http://schemas.openxmlformats.org/officeDocument/2006/relationships/image" Target="../media/image12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0F0188B1-BB8B-5331-B9FD-6899ED6F7EA0}"/>
              </a:ext>
            </a:extLst>
          </p:cNvPr>
          <p:cNvGrpSpPr/>
          <p:nvPr/>
        </p:nvGrpSpPr>
        <p:grpSpPr>
          <a:xfrm>
            <a:off x="1606550" y="1244600"/>
            <a:ext cx="8382000" cy="2228850"/>
            <a:chOff x="1606550" y="1244600"/>
            <a:chExt cx="8382000" cy="222885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B4E0EB0-A099-2727-D30E-AC208CDFE2F9}"/>
                </a:ext>
              </a:extLst>
            </p:cNvPr>
            <p:cNvSpPr/>
            <p:nvPr/>
          </p:nvSpPr>
          <p:spPr>
            <a:xfrm>
              <a:off x="1606550" y="1244600"/>
              <a:ext cx="8382000" cy="22288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DA7C472-A3E6-375F-31E2-D28720919613}"/>
                </a:ext>
              </a:extLst>
            </p:cNvPr>
            <p:cNvSpPr/>
            <p:nvPr/>
          </p:nvSpPr>
          <p:spPr>
            <a:xfrm>
              <a:off x="1892300" y="1576121"/>
              <a:ext cx="357135" cy="151632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D62B6866-38EB-C4D4-643E-88BD2448B461}"/>
                    </a:ext>
                  </a:extLst>
                </p:cNvPr>
                <p:cNvSpPr/>
                <p:nvPr/>
              </p:nvSpPr>
              <p:spPr>
                <a:xfrm>
                  <a:off x="2776469" y="2000690"/>
                  <a:ext cx="974319" cy="678729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oMath>
                    </m:oMathPara>
                  </a14:m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D62B6866-38EB-C4D4-643E-88BD2448B46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6469" y="2000690"/>
                  <a:ext cx="974319" cy="67872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BD9622B-4784-76B2-CAB0-BF5620A1BD57}"/>
                </a:ext>
              </a:extLst>
            </p:cNvPr>
            <p:cNvCxnSpPr>
              <a:cxnSpLocks/>
            </p:cNvCxnSpPr>
            <p:nvPr/>
          </p:nvCxnSpPr>
          <p:spPr>
            <a:xfrm>
              <a:off x="2249435" y="1576121"/>
              <a:ext cx="0" cy="1516329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FF76099-A5A3-7C32-3BF3-B7D02A8C18EE}"/>
                </a:ext>
              </a:extLst>
            </p:cNvPr>
            <p:cNvSpPr/>
            <p:nvPr/>
          </p:nvSpPr>
          <p:spPr>
            <a:xfrm>
              <a:off x="2249435" y="2062312"/>
              <a:ext cx="527033" cy="223643"/>
            </a:xfrm>
            <a:custGeom>
              <a:avLst/>
              <a:gdLst>
                <a:gd name="connsiteX0" fmla="*/ 0 w 5181600"/>
                <a:gd name="connsiteY0" fmla="*/ 831850 h 1670050"/>
                <a:gd name="connsiteX1" fmla="*/ 1104900 w 5181600"/>
                <a:gd name="connsiteY1" fmla="*/ 831850 h 1670050"/>
                <a:gd name="connsiteX2" fmla="*/ 1476375 w 5181600"/>
                <a:gd name="connsiteY2" fmla="*/ 0 h 1670050"/>
                <a:gd name="connsiteX3" fmla="*/ 2216150 w 5181600"/>
                <a:gd name="connsiteY3" fmla="*/ 1663700 h 1670050"/>
                <a:gd name="connsiteX4" fmla="*/ 2959100 w 5181600"/>
                <a:gd name="connsiteY4" fmla="*/ 3175 h 1670050"/>
                <a:gd name="connsiteX5" fmla="*/ 3692525 w 5181600"/>
                <a:gd name="connsiteY5" fmla="*/ 1670050 h 1670050"/>
                <a:gd name="connsiteX6" fmla="*/ 4060825 w 5181600"/>
                <a:gd name="connsiteY6" fmla="*/ 835025 h 1670050"/>
                <a:gd name="connsiteX7" fmla="*/ 5181600 w 5181600"/>
                <a:gd name="connsiteY7" fmla="*/ 835025 h 167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81600" h="1670050">
                  <a:moveTo>
                    <a:pt x="0" y="831850"/>
                  </a:moveTo>
                  <a:lnTo>
                    <a:pt x="1104900" y="831850"/>
                  </a:lnTo>
                  <a:lnTo>
                    <a:pt x="1476375" y="0"/>
                  </a:lnTo>
                  <a:lnTo>
                    <a:pt x="2216150" y="1663700"/>
                  </a:lnTo>
                  <a:lnTo>
                    <a:pt x="2959100" y="3175"/>
                  </a:lnTo>
                  <a:lnTo>
                    <a:pt x="3692525" y="1670050"/>
                  </a:lnTo>
                  <a:lnTo>
                    <a:pt x="4060825" y="835025"/>
                  </a:lnTo>
                  <a:lnTo>
                    <a:pt x="5181600" y="835025"/>
                  </a:ln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lt1"/>
                </a:solidFill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49A36AC-BA32-5E2D-F1EF-BE8FA2BFBB10}"/>
                </a:ext>
              </a:extLst>
            </p:cNvPr>
            <p:cNvSpPr/>
            <p:nvPr/>
          </p:nvSpPr>
          <p:spPr>
            <a:xfrm>
              <a:off x="2470694" y="2397256"/>
              <a:ext cx="205222" cy="225376"/>
            </a:xfrm>
            <a:custGeom>
              <a:avLst/>
              <a:gdLst>
                <a:gd name="connsiteX0" fmla="*/ 3175 w 377825"/>
                <a:gd name="connsiteY0" fmla="*/ 0 h 412750"/>
                <a:gd name="connsiteX1" fmla="*/ 377825 w 377825"/>
                <a:gd name="connsiteY1" fmla="*/ 0 h 412750"/>
                <a:gd name="connsiteX2" fmla="*/ 377825 w 377825"/>
                <a:gd name="connsiteY2" fmla="*/ 412750 h 412750"/>
                <a:gd name="connsiteX3" fmla="*/ 12700 w 377825"/>
                <a:gd name="connsiteY3" fmla="*/ 412750 h 412750"/>
                <a:gd name="connsiteX4" fmla="*/ 0 w 377825"/>
                <a:gd name="connsiteY4" fmla="*/ 161925 h 412750"/>
                <a:gd name="connsiteX0" fmla="*/ 3175 w 377825"/>
                <a:gd name="connsiteY0" fmla="*/ 0 h 412750"/>
                <a:gd name="connsiteX1" fmla="*/ 377825 w 377825"/>
                <a:gd name="connsiteY1" fmla="*/ 0 h 412750"/>
                <a:gd name="connsiteX2" fmla="*/ 377825 w 377825"/>
                <a:gd name="connsiteY2" fmla="*/ 412750 h 412750"/>
                <a:gd name="connsiteX3" fmla="*/ 1985 w 377825"/>
                <a:gd name="connsiteY3" fmla="*/ 412750 h 412750"/>
                <a:gd name="connsiteX4" fmla="*/ 0 w 377825"/>
                <a:gd name="connsiteY4" fmla="*/ 161925 h 412750"/>
                <a:gd name="connsiteX0" fmla="*/ 1190 w 375840"/>
                <a:gd name="connsiteY0" fmla="*/ 0 h 412750"/>
                <a:gd name="connsiteX1" fmla="*/ 375840 w 375840"/>
                <a:gd name="connsiteY1" fmla="*/ 0 h 412750"/>
                <a:gd name="connsiteX2" fmla="*/ 375840 w 375840"/>
                <a:gd name="connsiteY2" fmla="*/ 412750 h 412750"/>
                <a:gd name="connsiteX3" fmla="*/ 0 w 375840"/>
                <a:gd name="connsiteY3" fmla="*/ 412750 h 412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5840" h="412750">
                  <a:moveTo>
                    <a:pt x="1190" y="0"/>
                  </a:moveTo>
                  <a:lnTo>
                    <a:pt x="375840" y="0"/>
                  </a:lnTo>
                  <a:lnTo>
                    <a:pt x="375840" y="412750"/>
                  </a:lnTo>
                  <a:lnTo>
                    <a:pt x="0" y="412750"/>
                  </a:ln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5655DFD-82A7-1921-A185-370B3F447D0C}"/>
                </a:ext>
              </a:extLst>
            </p:cNvPr>
            <p:cNvCxnSpPr>
              <a:cxnSpLocks/>
            </p:cNvCxnSpPr>
            <p:nvPr/>
          </p:nvCxnSpPr>
          <p:spPr>
            <a:xfrm>
              <a:off x="2249435" y="2509944"/>
              <a:ext cx="29537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D3202DD-5E44-6140-79E4-24262A0447D5}"/>
                </a:ext>
              </a:extLst>
            </p:cNvPr>
            <p:cNvCxnSpPr>
              <a:cxnSpLocks/>
            </p:cNvCxnSpPr>
            <p:nvPr/>
          </p:nvCxnSpPr>
          <p:spPr>
            <a:xfrm>
              <a:off x="2548708" y="2437781"/>
              <a:ext cx="0" cy="144328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DCFD116-6CBD-9444-6962-754CF255B4F5}"/>
                </a:ext>
              </a:extLst>
            </p:cNvPr>
            <p:cNvCxnSpPr>
              <a:cxnSpLocks/>
            </p:cNvCxnSpPr>
            <p:nvPr/>
          </p:nvCxnSpPr>
          <p:spPr>
            <a:xfrm>
              <a:off x="2675917" y="2511244"/>
              <a:ext cx="10055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5A59884D-B847-9254-CAD0-003DD8F526E8}"/>
                    </a:ext>
                  </a:extLst>
                </p:cNvPr>
                <p:cNvSpPr txBox="1"/>
                <p:nvPr/>
              </p:nvSpPr>
              <p:spPr>
                <a:xfrm>
                  <a:off x="2267634" y="2551136"/>
                  <a:ext cx="626720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5A59884D-B847-9254-CAD0-003DD8F526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7634" y="2551136"/>
                  <a:ext cx="626720" cy="523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430796B3-34C7-BBBA-8D38-7B6A1E5E1676}"/>
                    </a:ext>
                  </a:extLst>
                </p:cNvPr>
                <p:cNvSpPr txBox="1"/>
                <p:nvPr/>
              </p:nvSpPr>
              <p:spPr>
                <a:xfrm>
                  <a:off x="2267635" y="1576121"/>
                  <a:ext cx="626720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oMath>
                    </m:oMathPara>
                  </a14:m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430796B3-34C7-BBBA-8D38-7B6A1E5E16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7635" y="1576121"/>
                  <a:ext cx="626720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D070B-AD0F-2375-85DE-B76DEAFCD92D}"/>
              </a:ext>
            </a:extLst>
          </p:cNvPr>
          <p:cNvSpPr/>
          <p:nvPr/>
        </p:nvSpPr>
        <p:spPr>
          <a:xfrm>
            <a:off x="1606550" y="1244600"/>
            <a:ext cx="8382000" cy="22288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2192845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31C4BAE9-A9D5-0B23-C4E4-74DFB0AD088D}"/>
              </a:ext>
            </a:extLst>
          </p:cNvPr>
          <p:cNvSpPr/>
          <p:nvPr/>
        </p:nvSpPr>
        <p:spPr>
          <a:xfrm>
            <a:off x="1556657" y="1229186"/>
            <a:ext cx="7659914" cy="19958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2EE09DA-C2B1-5470-F33F-B4508AF1D511}"/>
              </a:ext>
            </a:extLst>
          </p:cNvPr>
          <p:cNvGrpSpPr/>
          <p:nvPr/>
        </p:nvGrpSpPr>
        <p:grpSpPr>
          <a:xfrm>
            <a:off x="1760172" y="1357771"/>
            <a:ext cx="2385470" cy="1682360"/>
            <a:chOff x="5020897" y="1320800"/>
            <a:chExt cx="6649004" cy="4689234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EFA24BC3-E13B-2D2B-B79C-59EB10F5A45C}"/>
                </a:ext>
              </a:extLst>
            </p:cNvPr>
            <p:cNvSpPr/>
            <p:nvPr/>
          </p:nvSpPr>
          <p:spPr>
            <a:xfrm>
              <a:off x="5677389" y="1320800"/>
              <a:ext cx="2547815" cy="3657600"/>
            </a:xfrm>
            <a:custGeom>
              <a:avLst/>
              <a:gdLst>
                <a:gd name="connsiteX0" fmla="*/ 0 w 5189415"/>
                <a:gd name="connsiteY0" fmla="*/ 0 h 4509477"/>
                <a:gd name="connsiteX1" fmla="*/ 0 w 5189415"/>
                <a:gd name="connsiteY1" fmla="*/ 4509477 h 4509477"/>
                <a:gd name="connsiteX2" fmla="*/ 5189415 w 5189415"/>
                <a:gd name="connsiteY2" fmla="*/ 4509477 h 4509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89415" h="4509477">
                  <a:moveTo>
                    <a:pt x="0" y="0"/>
                  </a:moveTo>
                  <a:lnTo>
                    <a:pt x="0" y="4509477"/>
                  </a:lnTo>
                  <a:lnTo>
                    <a:pt x="5189415" y="4509477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1462696-0497-AC34-3B21-2FA533317E79}"/>
                </a:ext>
              </a:extLst>
            </p:cNvPr>
            <p:cNvSpPr/>
            <p:nvPr/>
          </p:nvSpPr>
          <p:spPr>
            <a:xfrm>
              <a:off x="6400799" y="1477889"/>
              <a:ext cx="1005840" cy="1031631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0" rIns="0" bIns="0" rtlCol="0" anchor="ctr"/>
            <a:lstStyle/>
            <a:p>
              <a:pPr algn="ctr"/>
              <a:endParaRPr lang="en-US" sz="1300" dirty="0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9C3D249-0B80-DD2F-7D69-C0D238ABD6FF}"/>
                </a:ext>
              </a:extLst>
            </p:cNvPr>
            <p:cNvCxnSpPr>
              <a:cxnSpLocks/>
            </p:cNvCxnSpPr>
            <p:nvPr/>
          </p:nvCxnSpPr>
          <p:spPr>
            <a:xfrm>
              <a:off x="6916615" y="2509520"/>
              <a:ext cx="0" cy="24688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EEFA110-FB1A-3B9A-395E-4D638486EBC0}"/>
                </a:ext>
              </a:extLst>
            </p:cNvPr>
            <p:cNvSpPr/>
            <p:nvPr/>
          </p:nvSpPr>
          <p:spPr>
            <a:xfrm>
              <a:off x="5020897" y="1320800"/>
              <a:ext cx="3204307" cy="4216400"/>
            </a:xfrm>
            <a:custGeom>
              <a:avLst/>
              <a:gdLst>
                <a:gd name="connsiteX0" fmla="*/ 0 w 3204307"/>
                <a:gd name="connsiteY0" fmla="*/ 0 h 4216400"/>
                <a:gd name="connsiteX1" fmla="*/ 655302 w 3204307"/>
                <a:gd name="connsiteY1" fmla="*/ 0 h 4216400"/>
                <a:gd name="connsiteX2" fmla="*/ 655302 w 3204307"/>
                <a:gd name="connsiteY2" fmla="*/ 3657600 h 4216400"/>
                <a:gd name="connsiteX3" fmla="*/ 3204307 w 3204307"/>
                <a:gd name="connsiteY3" fmla="*/ 3657600 h 4216400"/>
                <a:gd name="connsiteX4" fmla="*/ 3204307 w 3204307"/>
                <a:gd name="connsiteY4" fmla="*/ 4216400 h 4216400"/>
                <a:gd name="connsiteX5" fmla="*/ 0 w 3204307"/>
                <a:gd name="connsiteY5" fmla="*/ 4216400 h 421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04307" h="4216400">
                  <a:moveTo>
                    <a:pt x="0" y="0"/>
                  </a:moveTo>
                  <a:lnTo>
                    <a:pt x="655302" y="0"/>
                  </a:lnTo>
                  <a:lnTo>
                    <a:pt x="655302" y="3657600"/>
                  </a:lnTo>
                  <a:lnTo>
                    <a:pt x="3204307" y="3657600"/>
                  </a:lnTo>
                  <a:lnTo>
                    <a:pt x="3204307" y="4216400"/>
                  </a:lnTo>
                  <a:lnTo>
                    <a:pt x="0" y="421640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3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4A9341F3-0023-A948-A1BF-1B05DCBFB4CC}"/>
                    </a:ext>
                  </a:extLst>
                </p:cNvPr>
                <p:cNvSpPr/>
                <p:nvPr/>
              </p:nvSpPr>
              <p:spPr>
                <a:xfrm>
                  <a:off x="6762798" y="3033834"/>
                  <a:ext cx="1870711" cy="1031631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0" rIns="0" bIns="0"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3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13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𝜁</m:t>
                      </m:r>
                    </m:oMath>
                  </a14:m>
                  <a:r>
                    <a:rPr lang="en-US" sz="1300" dirty="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4A9341F3-0023-A948-A1BF-1B05DCBFB4C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2798" y="3033834"/>
                  <a:ext cx="1870711" cy="1031631"/>
                </a:xfrm>
                <a:prstGeom prst="rect">
                  <a:avLst/>
                </a:prstGeom>
                <a:blipFill>
                  <a:blip r:embed="rId2"/>
                  <a:stretch>
                    <a:fillRect r="-10563" b="-8974"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E46DB08-BBCB-3AD6-DC29-462A9E5675DD}"/>
                </a:ext>
              </a:extLst>
            </p:cNvPr>
            <p:cNvGrpSpPr/>
            <p:nvPr/>
          </p:nvGrpSpPr>
          <p:grpSpPr>
            <a:xfrm>
              <a:off x="7406640" y="1768799"/>
              <a:ext cx="818565" cy="449809"/>
              <a:chOff x="8305941" y="1473456"/>
              <a:chExt cx="2622272" cy="193200"/>
            </a:xfrm>
          </p:grpSpPr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3DE4247E-AAA7-74C0-B480-202CD826F0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05941" y="1568188"/>
                <a:ext cx="2622272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26E4CC43-CF8A-2765-1968-8C8935377881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8305941" y="1473456"/>
                <a:ext cx="0" cy="19320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8C285BAD-3317-F631-5175-E3BBD9251EB5}"/>
                    </a:ext>
                  </a:extLst>
                </p:cNvPr>
                <p:cNvSpPr/>
                <p:nvPr/>
              </p:nvSpPr>
              <p:spPr>
                <a:xfrm>
                  <a:off x="7720647" y="1473538"/>
                  <a:ext cx="3949254" cy="1031631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0" rIns="0" bIns="0"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en-US" sz="1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d>
                        <m:dPr>
                          <m:ctrlP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a14:m>
                  <a:r>
                    <a:rPr lang="en-US" sz="1300" dirty="0">
                      <a:solidFill>
                        <a:schemeClr val="tx1"/>
                      </a:solidFill>
                    </a:rPr>
                    <a:t> (output)</a:t>
                  </a:r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8C285BAD-3317-F631-5175-E3BBD9251EB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20647" y="1473538"/>
                  <a:ext cx="3949254" cy="1031631"/>
                </a:xfrm>
                <a:prstGeom prst="rect">
                  <a:avLst/>
                </a:prstGeom>
                <a:blipFill>
                  <a:blip r:embed="rId3"/>
                  <a:stretch>
                    <a:fillRect b="-3333"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95A56E02-DA94-7561-0654-AAAD17487061}"/>
                    </a:ext>
                  </a:extLst>
                </p:cNvPr>
                <p:cNvSpPr/>
                <p:nvPr/>
              </p:nvSpPr>
              <p:spPr>
                <a:xfrm>
                  <a:off x="7302873" y="4978403"/>
                  <a:ext cx="3778592" cy="1031631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0" rIns="0" bIns="0"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en-US" sz="1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d>
                        <m:dPr>
                          <m:ctrlP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a14:m>
                  <a:r>
                    <a:rPr lang="en-US" sz="1300" dirty="0">
                      <a:solidFill>
                        <a:schemeClr val="tx1"/>
                      </a:solidFill>
                    </a:rPr>
                    <a:t> (input)</a:t>
                  </a:r>
                </a:p>
              </p:txBody>
            </p:sp>
          </mc:Choice>
          <mc:Fallback xmlns="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95A56E02-DA94-7561-0654-AAAD1748706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02873" y="4978403"/>
                  <a:ext cx="3778592" cy="1031631"/>
                </a:xfrm>
                <a:prstGeom prst="rect">
                  <a:avLst/>
                </a:prstGeom>
                <a:blipFill>
                  <a:blip r:embed="rId4"/>
                  <a:stretch>
                    <a:fillRect b="-7692"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414DDF5A-C7FA-D75D-16DF-10F368141CC4}"/>
                </a:ext>
              </a:extLst>
            </p:cNvPr>
            <p:cNvGrpSpPr/>
            <p:nvPr/>
          </p:nvGrpSpPr>
          <p:grpSpPr>
            <a:xfrm>
              <a:off x="6916616" y="5312295"/>
              <a:ext cx="826568" cy="449809"/>
              <a:chOff x="8305941" y="1473457"/>
              <a:chExt cx="2647909" cy="193200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548F3884-03B9-ED53-53F4-4E1AC8B20D6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05941" y="1568189"/>
                <a:ext cx="2647909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B9D1E918-425B-10B3-7129-D598F02628E9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8305941" y="1473457"/>
                <a:ext cx="0" cy="19320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369413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0B033E9A-5652-7E0C-D222-7D83A0343545}"/>
              </a:ext>
            </a:extLst>
          </p:cNvPr>
          <p:cNvGrpSpPr/>
          <p:nvPr/>
        </p:nvGrpSpPr>
        <p:grpSpPr>
          <a:xfrm>
            <a:off x="971115" y="1240697"/>
            <a:ext cx="10249770" cy="2633973"/>
            <a:chOff x="2929202" y="1806754"/>
            <a:chExt cx="10249770" cy="2633973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2744293-41EC-9694-2A74-B3E495932212}"/>
                </a:ext>
              </a:extLst>
            </p:cNvPr>
            <p:cNvSpPr/>
            <p:nvPr/>
          </p:nvSpPr>
          <p:spPr>
            <a:xfrm>
              <a:off x="2929202" y="1806754"/>
              <a:ext cx="10249770" cy="26339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20FF3839-DF58-5C02-79B5-E310F80008A2}"/>
                </a:ext>
              </a:extLst>
            </p:cNvPr>
            <p:cNvGrpSpPr/>
            <p:nvPr/>
          </p:nvGrpSpPr>
          <p:grpSpPr>
            <a:xfrm>
              <a:off x="3205010" y="2026962"/>
              <a:ext cx="6441911" cy="2264543"/>
              <a:chOff x="633260" y="1506262"/>
              <a:chExt cx="6441911" cy="2264543"/>
            </a:xfrm>
          </p:grpSpPr>
          <p:sp>
            <p:nvSpPr>
              <p:cNvPr id="3" name="Right Brace 2">
                <a:extLst>
                  <a:ext uri="{FF2B5EF4-FFF2-40B4-BE49-F238E27FC236}">
                    <a16:creationId xmlns:a16="http://schemas.microsoft.com/office/drawing/2014/main" id="{A4440643-5577-66EC-4741-E0A96986DBA4}"/>
                  </a:ext>
                </a:extLst>
              </p:cNvPr>
              <p:cNvSpPr/>
              <p:nvPr/>
            </p:nvSpPr>
            <p:spPr>
              <a:xfrm rot="5400000">
                <a:off x="2974283" y="1037087"/>
                <a:ext cx="274844" cy="4517365"/>
              </a:xfrm>
              <a:prstGeom prst="rightBrace">
                <a:avLst>
                  <a:gd name="adj1" fmla="val 55866"/>
                  <a:gd name="adj2" fmla="val 50000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Rectangle 3">
                    <a:extLst>
                      <a:ext uri="{FF2B5EF4-FFF2-40B4-BE49-F238E27FC236}">
                        <a16:creationId xmlns:a16="http://schemas.microsoft.com/office/drawing/2014/main" id="{3F620A19-BF16-B3A5-37C2-7396333DB72F}"/>
                      </a:ext>
                    </a:extLst>
                  </p:cNvPr>
                  <p:cNvSpPr/>
                  <p:nvPr/>
                </p:nvSpPr>
                <p:spPr>
                  <a:xfrm>
                    <a:off x="2179320" y="3363487"/>
                    <a:ext cx="1874520" cy="407318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1440" tIns="0" rIns="0" bIns="0" rtlCol="0" anchor="ctr"/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̈"/>
                                <m:ctrlPr>
                                  <a:rPr lang="en-US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𝒈</m:t>
                            </m:r>
                          </m:sub>
                        </m:sSub>
                        <m:d>
                          <m:d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a14:m>
                    <a:r>
                      <a:rPr lang="en-US" sz="2000" dirty="0">
                        <a:solidFill>
                          <a:schemeClr val="tx1"/>
                        </a:solidFill>
                      </a:rPr>
                      <a:t> (input)</a:t>
                    </a:r>
                  </a:p>
                </p:txBody>
              </p:sp>
            </mc:Choice>
            <mc:Fallback xmlns="">
              <p:sp>
                <p:nvSpPr>
                  <p:cNvPr id="4" name="Rectangle 3">
                    <a:extLst>
                      <a:ext uri="{FF2B5EF4-FFF2-40B4-BE49-F238E27FC236}">
                        <a16:creationId xmlns:a16="http://schemas.microsoft.com/office/drawing/2014/main" id="{3F620A19-BF16-B3A5-37C2-7396333DB72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79320" y="3363487"/>
                    <a:ext cx="1874520" cy="407318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t="-8955" b="-23881"/>
                    </a:stretch>
                  </a:blipFill>
                  <a:ln w="28575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F56F3B05-1CDC-0976-3388-011863A877C0}"/>
                      </a:ext>
                    </a:extLst>
                  </p:cNvPr>
                  <p:cNvSpPr/>
                  <p:nvPr/>
                </p:nvSpPr>
                <p:spPr>
                  <a:xfrm>
                    <a:off x="5688003" y="1894644"/>
                    <a:ext cx="1387168" cy="708397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1440" tIns="0" rIns="0" bIns="0" rtlCol="0" anchor="ctr"/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̈"/>
                                <m:ctrlPr>
                                  <a:rPr lang="en-US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</m:sub>
                        </m:sSub>
                        <m:d>
                          <m:d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a14:m>
                    <a:r>
                      <a:rPr lang="en-US" sz="2000" dirty="0">
                        <a:solidFill>
                          <a:schemeClr val="tx1"/>
                        </a:solidFill>
                      </a:rPr>
                      <a:t> (output)</a:t>
                    </a:r>
                  </a:p>
                </p:txBody>
              </p:sp>
            </mc:Choice>
            <mc:Fallback xmlns=""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F56F3B05-1CDC-0976-3388-011863A877C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88003" y="1894644"/>
                    <a:ext cx="1387168" cy="70839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5128" b="-17094"/>
                    </a:stretch>
                  </a:blipFill>
                  <a:ln w="28575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" name="Right Brace 5">
                <a:extLst>
                  <a:ext uri="{FF2B5EF4-FFF2-40B4-BE49-F238E27FC236}">
                    <a16:creationId xmlns:a16="http://schemas.microsoft.com/office/drawing/2014/main" id="{312FEDBF-1369-4091-CFFF-B22A1E1A2CDF}"/>
                  </a:ext>
                </a:extLst>
              </p:cNvPr>
              <p:cNvSpPr/>
              <p:nvPr/>
            </p:nvSpPr>
            <p:spPr>
              <a:xfrm>
                <a:off x="5688002" y="1564696"/>
                <a:ext cx="274844" cy="1300424"/>
              </a:xfrm>
              <a:prstGeom prst="rightBrace">
                <a:avLst>
                  <a:gd name="adj1" fmla="val 63006"/>
                  <a:gd name="adj2" fmla="val 50000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235D3164-7FA1-1082-F340-71D34E0E4E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3024" y="2387492"/>
                <a:ext cx="0" cy="62789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925C106-ACD9-85DE-A36B-848910561EA4}"/>
                  </a:ext>
                </a:extLst>
              </p:cNvPr>
              <p:cNvSpPr/>
              <p:nvPr/>
            </p:nvSpPr>
            <p:spPr>
              <a:xfrm>
                <a:off x="790234" y="2263814"/>
                <a:ext cx="125579" cy="1255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4835C1F1-37F2-FFFC-8546-1724FCDA7D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3024" y="1634015"/>
                <a:ext cx="0" cy="62789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D476FDD-DF4A-B84D-0739-72161A71792F}"/>
                  </a:ext>
                </a:extLst>
              </p:cNvPr>
              <p:cNvSpPr/>
              <p:nvPr/>
            </p:nvSpPr>
            <p:spPr>
              <a:xfrm>
                <a:off x="790234" y="1506262"/>
                <a:ext cx="125579" cy="1255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BABD1C73-9807-4069-E9D5-38F30840D4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21020" y="1569051"/>
                <a:ext cx="62789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D5FCB22-8BDE-D124-D447-18A9E78EB474}"/>
                  </a:ext>
                </a:extLst>
              </p:cNvPr>
              <p:cNvSpPr/>
              <p:nvPr/>
            </p:nvSpPr>
            <p:spPr>
              <a:xfrm>
                <a:off x="3048916" y="1506262"/>
                <a:ext cx="125579" cy="1255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2E05726A-2F3C-46B6-937F-D64B1BB8C1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7545" y="1569051"/>
                <a:ext cx="62789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B355394-767D-AA0C-303F-FC346FC78AE3}"/>
                  </a:ext>
                </a:extLst>
              </p:cNvPr>
              <p:cNvSpPr/>
              <p:nvPr/>
            </p:nvSpPr>
            <p:spPr>
              <a:xfrm>
                <a:off x="2295441" y="1506262"/>
                <a:ext cx="125579" cy="1255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44B218CE-8FA3-6D03-42B4-1AA0083DA2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4069" y="1569051"/>
                <a:ext cx="62789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8A76016-6D6D-23B6-DA76-D1CE742F3D0C}"/>
                  </a:ext>
                </a:extLst>
              </p:cNvPr>
              <p:cNvSpPr/>
              <p:nvPr/>
            </p:nvSpPr>
            <p:spPr>
              <a:xfrm>
                <a:off x="1541965" y="1506262"/>
                <a:ext cx="125579" cy="1255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ADAC8E5C-AC92-3609-E279-2DC9D8BD7F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06497" y="2393213"/>
                <a:ext cx="0" cy="62789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446A6EA-4E5C-D0F3-66EF-D0B94CB55DB1}"/>
                  </a:ext>
                </a:extLst>
              </p:cNvPr>
              <p:cNvSpPr/>
              <p:nvPr/>
            </p:nvSpPr>
            <p:spPr>
              <a:xfrm>
                <a:off x="1543707" y="2263814"/>
                <a:ext cx="125579" cy="1255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778D0AAC-9032-C7FE-49AE-EB88C15F21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06497" y="1639737"/>
                <a:ext cx="0" cy="62789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A5369A07-64F7-526A-D0F0-B4A2752322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79702" y="1569051"/>
                <a:ext cx="62789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AB37AEF-C1E2-27C3-A4ED-9F5CFD216650}"/>
                  </a:ext>
                </a:extLst>
              </p:cNvPr>
              <p:cNvSpPr/>
              <p:nvPr/>
            </p:nvSpPr>
            <p:spPr>
              <a:xfrm>
                <a:off x="5307598" y="1506262"/>
                <a:ext cx="125579" cy="1255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32215BC4-3C38-73A2-AD4F-B7D177319C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26226" y="1569051"/>
                <a:ext cx="62789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A8E5AA92-5783-C347-9F85-BEC203F57F6A}"/>
                  </a:ext>
                </a:extLst>
              </p:cNvPr>
              <p:cNvSpPr/>
              <p:nvPr/>
            </p:nvSpPr>
            <p:spPr>
              <a:xfrm>
                <a:off x="4554122" y="1506262"/>
                <a:ext cx="125579" cy="1255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5036066C-247B-DD36-30AE-F3D56D81D7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72751" y="1569051"/>
                <a:ext cx="62789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E29A00E0-1633-23A6-EBA2-D3A1B791BFF0}"/>
                  </a:ext>
                </a:extLst>
              </p:cNvPr>
              <p:cNvSpPr/>
              <p:nvPr/>
            </p:nvSpPr>
            <p:spPr>
              <a:xfrm>
                <a:off x="3800647" y="1506262"/>
                <a:ext cx="125579" cy="1255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C3B8ECF4-C9DE-DE48-3E87-3D2CD31D1C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0387" y="2387492"/>
                <a:ext cx="0" cy="62789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2306E526-1188-3A2C-2367-FF71DC5A8FB6}"/>
                  </a:ext>
                </a:extLst>
              </p:cNvPr>
              <p:cNvSpPr/>
              <p:nvPr/>
            </p:nvSpPr>
            <p:spPr>
              <a:xfrm>
                <a:off x="5307598" y="2263814"/>
                <a:ext cx="125579" cy="1255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7DAA8A57-0826-E0FF-B574-478BB45319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0387" y="1634015"/>
                <a:ext cx="0" cy="62789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C3F18D43-2867-65C5-BE41-D311C922AB93}"/>
                  </a:ext>
                </a:extLst>
              </p:cNvPr>
              <p:cNvGrpSpPr/>
              <p:nvPr/>
            </p:nvGrpSpPr>
            <p:grpSpPr>
              <a:xfrm>
                <a:off x="633260" y="2995997"/>
                <a:ext cx="439527" cy="150232"/>
                <a:chOff x="2465022" y="3568700"/>
                <a:chExt cx="806450" cy="387348"/>
              </a:xfrm>
            </p:grpSpPr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4BA64EF6-40A1-75BC-6FAC-9769ACBEF32F}"/>
                    </a:ext>
                  </a:extLst>
                </p:cNvPr>
                <p:cNvSpPr/>
                <p:nvPr/>
              </p:nvSpPr>
              <p:spPr>
                <a:xfrm>
                  <a:off x="2465022" y="3568700"/>
                  <a:ext cx="806450" cy="387348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0CEF30AD-29BF-DC2B-539D-2E32B5B4AF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65022" y="3568700"/>
                  <a:ext cx="80645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45042D3D-9E3E-0B54-65A8-DBD8D20BE979}"/>
                  </a:ext>
                </a:extLst>
              </p:cNvPr>
              <p:cNvGrpSpPr/>
              <p:nvPr/>
            </p:nvGrpSpPr>
            <p:grpSpPr>
              <a:xfrm>
                <a:off x="1386736" y="2995627"/>
                <a:ext cx="439528" cy="150972"/>
                <a:chOff x="2992549" y="3663553"/>
                <a:chExt cx="806450" cy="389254"/>
              </a:xfrm>
            </p:grpSpPr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B7FB7518-7B58-68F4-84B8-91869077448E}"/>
                    </a:ext>
                  </a:extLst>
                </p:cNvPr>
                <p:cNvSpPr/>
                <p:nvPr/>
              </p:nvSpPr>
              <p:spPr>
                <a:xfrm>
                  <a:off x="2992549" y="3665458"/>
                  <a:ext cx="806448" cy="387349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D487B1EB-2D2D-FA69-3E08-A0D07C88BC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92549" y="3663553"/>
                  <a:ext cx="80645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665F7AA9-7CEA-3065-88FE-7011DF74F802}"/>
                  </a:ext>
                </a:extLst>
              </p:cNvPr>
              <p:cNvGrpSpPr/>
              <p:nvPr/>
            </p:nvGrpSpPr>
            <p:grpSpPr>
              <a:xfrm>
                <a:off x="5150622" y="2995997"/>
                <a:ext cx="439527" cy="150232"/>
                <a:chOff x="9043618" y="3627804"/>
                <a:chExt cx="806450" cy="387348"/>
              </a:xfrm>
            </p:grpSpPr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C4C0A424-5534-2597-43FF-0EC11A33D627}"/>
                    </a:ext>
                  </a:extLst>
                </p:cNvPr>
                <p:cNvSpPr/>
                <p:nvPr/>
              </p:nvSpPr>
              <p:spPr>
                <a:xfrm>
                  <a:off x="9043618" y="3627804"/>
                  <a:ext cx="806450" cy="387348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CB353064-327D-2EBE-E61B-C91EA725F2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043618" y="3634154"/>
                  <a:ext cx="80645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31ACB1ED-B1BA-1F14-0382-6E2403084C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06993" y="2385573"/>
                <a:ext cx="0" cy="62789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C9DEA08F-A0EE-14B8-7C09-BD276F7B12ED}"/>
                  </a:ext>
                </a:extLst>
              </p:cNvPr>
              <p:cNvSpPr/>
              <p:nvPr/>
            </p:nvSpPr>
            <p:spPr>
              <a:xfrm>
                <a:off x="4544203" y="2263814"/>
                <a:ext cx="125579" cy="1255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1291B4ED-E6B7-8C25-11D8-38B1124BBD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06993" y="1632097"/>
                <a:ext cx="0" cy="62789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6CF229EC-CA0A-400B-C0C6-4575F90384F5}"/>
                  </a:ext>
                </a:extLst>
              </p:cNvPr>
              <p:cNvGrpSpPr/>
              <p:nvPr/>
            </p:nvGrpSpPr>
            <p:grpSpPr>
              <a:xfrm>
                <a:off x="4387228" y="2995627"/>
                <a:ext cx="439527" cy="150972"/>
                <a:chOff x="4387228" y="2988162"/>
                <a:chExt cx="439527" cy="150972"/>
              </a:xfrm>
            </p:grpSpPr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3F97FD49-2C6A-9F5D-7CCB-C6157AFC3A03}"/>
                    </a:ext>
                  </a:extLst>
                </p:cNvPr>
                <p:cNvSpPr/>
                <p:nvPr/>
              </p:nvSpPr>
              <p:spPr>
                <a:xfrm>
                  <a:off x="4387228" y="2988901"/>
                  <a:ext cx="439527" cy="150233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08F69EBA-C618-574D-AD41-8A4D814156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87228" y="2988162"/>
                  <a:ext cx="43952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4FCCEAF8-CBA0-484D-37C0-5873832A3CF7}"/>
                    </a:ext>
                  </a:extLst>
                </p:cNvPr>
                <p:cNvSpPr/>
                <p:nvPr/>
              </p:nvSpPr>
              <p:spPr>
                <a:xfrm>
                  <a:off x="4835528" y="2536154"/>
                  <a:ext cx="1694812" cy="736635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0" rIns="0" bIns="0"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a14:m>
                  <a:r>
                    <a:rPr lang="en-US" sz="2800" dirty="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4FCCEAF8-CBA0-484D-37C0-5873832A3CF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35528" y="2536154"/>
                  <a:ext cx="1694812" cy="73663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76323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 80">
            <a:extLst>
              <a:ext uri="{FF2B5EF4-FFF2-40B4-BE49-F238E27FC236}">
                <a16:creationId xmlns:a16="http://schemas.microsoft.com/office/drawing/2014/main" id="{B0642E36-89EB-5F52-1438-15F012F9D526}"/>
              </a:ext>
            </a:extLst>
          </p:cNvPr>
          <p:cNvGrpSpPr/>
          <p:nvPr/>
        </p:nvGrpSpPr>
        <p:grpSpPr>
          <a:xfrm>
            <a:off x="971115" y="1593851"/>
            <a:ext cx="10249770" cy="2849988"/>
            <a:chOff x="1511884" y="1695451"/>
            <a:chExt cx="10249770" cy="2849988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084D0428-6FCA-0BD7-AD4B-819FD3358E64}"/>
                </a:ext>
              </a:extLst>
            </p:cNvPr>
            <p:cNvSpPr/>
            <p:nvPr/>
          </p:nvSpPr>
          <p:spPr>
            <a:xfrm>
              <a:off x="1511884" y="1695451"/>
              <a:ext cx="10249770" cy="28499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 dirty="0"/>
            </a:p>
          </p:txBody>
        </p: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D28D3610-DC97-1A39-4711-FF9DA6542FD6}"/>
                </a:ext>
              </a:extLst>
            </p:cNvPr>
            <p:cNvGrpSpPr/>
            <p:nvPr/>
          </p:nvGrpSpPr>
          <p:grpSpPr>
            <a:xfrm>
              <a:off x="1910554" y="1883424"/>
              <a:ext cx="2873279" cy="2533729"/>
              <a:chOff x="7746204" y="2112013"/>
              <a:chExt cx="2873279" cy="2533729"/>
            </a:xfrm>
          </p:grpSpPr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9106F326-34AF-888A-9468-4E4D7B730B72}"/>
                  </a:ext>
                </a:extLst>
              </p:cNvPr>
              <p:cNvSpPr/>
              <p:nvPr/>
            </p:nvSpPr>
            <p:spPr>
              <a:xfrm>
                <a:off x="8100926" y="2112013"/>
                <a:ext cx="1376659" cy="1976309"/>
              </a:xfrm>
              <a:custGeom>
                <a:avLst/>
                <a:gdLst>
                  <a:gd name="connsiteX0" fmla="*/ 0 w 5189415"/>
                  <a:gd name="connsiteY0" fmla="*/ 0 h 4509477"/>
                  <a:gd name="connsiteX1" fmla="*/ 0 w 5189415"/>
                  <a:gd name="connsiteY1" fmla="*/ 4509477 h 4509477"/>
                  <a:gd name="connsiteX2" fmla="*/ 5189415 w 5189415"/>
                  <a:gd name="connsiteY2" fmla="*/ 4509477 h 45094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189415" h="4509477">
                    <a:moveTo>
                      <a:pt x="0" y="0"/>
                    </a:moveTo>
                    <a:lnTo>
                      <a:pt x="0" y="4509477"/>
                    </a:lnTo>
                    <a:lnTo>
                      <a:pt x="5189415" y="4509477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Oval 48">
                    <a:extLst>
                      <a:ext uri="{FF2B5EF4-FFF2-40B4-BE49-F238E27FC236}">
                        <a16:creationId xmlns:a16="http://schemas.microsoft.com/office/drawing/2014/main" id="{FA94DFA7-2626-936A-F5EC-A9FF98052023}"/>
                      </a:ext>
                    </a:extLst>
                  </p:cNvPr>
                  <p:cNvSpPr/>
                  <p:nvPr/>
                </p:nvSpPr>
                <p:spPr>
                  <a:xfrm>
                    <a:off x="8776586" y="2196893"/>
                    <a:ext cx="543485" cy="557420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144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9" name="Oval 48">
                    <a:extLst>
                      <a:ext uri="{FF2B5EF4-FFF2-40B4-BE49-F238E27FC236}">
                        <a16:creationId xmlns:a16="http://schemas.microsoft.com/office/drawing/2014/main" id="{FA94DFA7-2626-936A-F5EC-A9FF9805202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76586" y="2196893"/>
                    <a:ext cx="543485" cy="557420"/>
                  </a:xfrm>
                  <a:prstGeom prst="ellipse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563FB16F-13DE-AE96-1E09-6B8B15DFD2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55296" y="2754313"/>
                <a:ext cx="0" cy="133400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9C284D52-1F92-9AF7-3743-7293D2CBF9E5}"/>
                  </a:ext>
                </a:extLst>
              </p:cNvPr>
              <p:cNvGrpSpPr/>
              <p:nvPr/>
            </p:nvGrpSpPr>
            <p:grpSpPr>
              <a:xfrm>
                <a:off x="8104131" y="2387404"/>
                <a:ext cx="672456" cy="179474"/>
                <a:chOff x="5150339" y="2959413"/>
                <a:chExt cx="1766275" cy="395012"/>
              </a:xfrm>
            </p:grpSpPr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id="{B92CAA3F-266E-FEB5-2364-6CC5954747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50339" y="3156920"/>
                  <a:ext cx="74392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670C19D4-EFAC-A97A-5E74-888C8B735D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94266" y="3039819"/>
                  <a:ext cx="0" cy="22976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7" name="Freeform: Shape 76">
                  <a:extLst>
                    <a:ext uri="{FF2B5EF4-FFF2-40B4-BE49-F238E27FC236}">
                      <a16:creationId xmlns:a16="http://schemas.microsoft.com/office/drawing/2014/main" id="{6B65E83C-8456-2F04-7844-B0D4F12CE121}"/>
                    </a:ext>
                  </a:extLst>
                </p:cNvPr>
                <p:cNvSpPr/>
                <p:nvPr/>
              </p:nvSpPr>
              <p:spPr>
                <a:xfrm>
                  <a:off x="5779111" y="2959413"/>
                  <a:ext cx="336550" cy="395012"/>
                </a:xfrm>
                <a:custGeom>
                  <a:avLst/>
                  <a:gdLst>
                    <a:gd name="connsiteX0" fmla="*/ 9525 w 685800"/>
                    <a:gd name="connsiteY0" fmla="*/ 0 h 1127125"/>
                    <a:gd name="connsiteX1" fmla="*/ 685800 w 685800"/>
                    <a:gd name="connsiteY1" fmla="*/ 0 h 1127125"/>
                    <a:gd name="connsiteX2" fmla="*/ 685800 w 685800"/>
                    <a:gd name="connsiteY2" fmla="*/ 1127125 h 1127125"/>
                    <a:gd name="connsiteX3" fmla="*/ 0 w 685800"/>
                    <a:gd name="connsiteY3" fmla="*/ 1127125 h 11271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85800" h="1127125">
                      <a:moveTo>
                        <a:pt x="9525" y="0"/>
                      </a:moveTo>
                      <a:lnTo>
                        <a:pt x="685800" y="0"/>
                      </a:lnTo>
                      <a:lnTo>
                        <a:pt x="685800" y="1127125"/>
                      </a:lnTo>
                      <a:lnTo>
                        <a:pt x="0" y="1127125"/>
                      </a:ln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59D8094D-D9F1-D4C9-D806-154AAA0248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15661" y="3156920"/>
                  <a:ext cx="800953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D28E6AFC-0DB9-FE12-691D-47F0CE76A1A3}"/>
                  </a:ext>
                </a:extLst>
              </p:cNvPr>
              <p:cNvSpPr/>
              <p:nvPr/>
            </p:nvSpPr>
            <p:spPr>
              <a:xfrm>
                <a:off x="7746204" y="2112013"/>
                <a:ext cx="1731381" cy="2278245"/>
              </a:xfrm>
              <a:custGeom>
                <a:avLst/>
                <a:gdLst>
                  <a:gd name="connsiteX0" fmla="*/ 0 w 3204307"/>
                  <a:gd name="connsiteY0" fmla="*/ 0 h 4216400"/>
                  <a:gd name="connsiteX1" fmla="*/ 655302 w 3204307"/>
                  <a:gd name="connsiteY1" fmla="*/ 0 h 4216400"/>
                  <a:gd name="connsiteX2" fmla="*/ 655302 w 3204307"/>
                  <a:gd name="connsiteY2" fmla="*/ 3657600 h 4216400"/>
                  <a:gd name="connsiteX3" fmla="*/ 3204307 w 3204307"/>
                  <a:gd name="connsiteY3" fmla="*/ 3657600 h 4216400"/>
                  <a:gd name="connsiteX4" fmla="*/ 3204307 w 3204307"/>
                  <a:gd name="connsiteY4" fmla="*/ 4216400 h 4216400"/>
                  <a:gd name="connsiteX5" fmla="*/ 0 w 3204307"/>
                  <a:gd name="connsiteY5" fmla="*/ 4216400 h 4216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04307" h="4216400">
                    <a:moveTo>
                      <a:pt x="0" y="0"/>
                    </a:moveTo>
                    <a:lnTo>
                      <a:pt x="655302" y="0"/>
                    </a:lnTo>
                    <a:lnTo>
                      <a:pt x="655302" y="3657600"/>
                    </a:lnTo>
                    <a:lnTo>
                      <a:pt x="3204307" y="3657600"/>
                    </a:lnTo>
                    <a:lnTo>
                      <a:pt x="3204307" y="4216400"/>
                    </a:lnTo>
                    <a:lnTo>
                      <a:pt x="0" y="421640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Oval 52">
                    <a:extLst>
                      <a:ext uri="{FF2B5EF4-FFF2-40B4-BE49-F238E27FC236}">
                        <a16:creationId xmlns:a16="http://schemas.microsoft.com/office/drawing/2014/main" id="{38A5177D-5EA5-AC2E-C381-5B0792F50933}"/>
                      </a:ext>
                    </a:extLst>
                  </p:cNvPr>
                  <p:cNvSpPr/>
                  <p:nvPr/>
                </p:nvSpPr>
                <p:spPr>
                  <a:xfrm>
                    <a:off x="8148811" y="2410750"/>
                    <a:ext cx="543485" cy="557420"/>
                  </a:xfrm>
                  <a:prstGeom prst="ellipse">
                    <a:avLst/>
                  </a:prstGeom>
                  <a:noFill/>
                  <a:ln w="285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144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3" name="Oval 52">
                    <a:extLst>
                      <a:ext uri="{FF2B5EF4-FFF2-40B4-BE49-F238E27FC236}">
                        <a16:creationId xmlns:a16="http://schemas.microsoft.com/office/drawing/2014/main" id="{38A5177D-5EA5-AC2E-C381-5B0792F5093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48811" y="2410750"/>
                    <a:ext cx="543485" cy="557420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 w="28575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Oval 53">
                    <a:extLst>
                      <a:ext uri="{FF2B5EF4-FFF2-40B4-BE49-F238E27FC236}">
                        <a16:creationId xmlns:a16="http://schemas.microsoft.com/office/drawing/2014/main" id="{653016E4-7F7E-FBD7-C50E-94AEB3FB499E}"/>
                      </a:ext>
                    </a:extLst>
                  </p:cNvPr>
                  <p:cNvSpPr/>
                  <p:nvPr/>
                </p:nvSpPr>
                <p:spPr>
                  <a:xfrm>
                    <a:off x="8934101" y="2626571"/>
                    <a:ext cx="543485" cy="557420"/>
                  </a:xfrm>
                  <a:prstGeom prst="ellipse">
                    <a:avLst/>
                  </a:prstGeom>
                  <a:noFill/>
                  <a:ln w="285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144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4" name="Oval 53">
                    <a:extLst>
                      <a:ext uri="{FF2B5EF4-FFF2-40B4-BE49-F238E27FC236}">
                        <a16:creationId xmlns:a16="http://schemas.microsoft.com/office/drawing/2014/main" id="{653016E4-7F7E-FBD7-C50E-94AEB3FB499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34101" y="2626571"/>
                    <a:ext cx="543485" cy="557420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28575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Oval 54">
                    <a:extLst>
                      <a:ext uri="{FF2B5EF4-FFF2-40B4-BE49-F238E27FC236}">
                        <a16:creationId xmlns:a16="http://schemas.microsoft.com/office/drawing/2014/main" id="{8C21BCCD-64ED-6953-7AD2-97A9C73CDE77}"/>
                      </a:ext>
                    </a:extLst>
                  </p:cNvPr>
                  <p:cNvSpPr/>
                  <p:nvPr/>
                </p:nvSpPr>
                <p:spPr>
                  <a:xfrm>
                    <a:off x="8776586" y="3103604"/>
                    <a:ext cx="543485" cy="557420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144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5" name="Oval 54">
                    <a:extLst>
                      <a:ext uri="{FF2B5EF4-FFF2-40B4-BE49-F238E27FC236}">
                        <a16:creationId xmlns:a16="http://schemas.microsoft.com/office/drawing/2014/main" id="{8C21BCCD-64ED-6953-7AD2-97A9C73CDE7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76586" y="3103604"/>
                    <a:ext cx="543485" cy="557420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Oval 55">
                    <a:extLst>
                      <a:ext uri="{FF2B5EF4-FFF2-40B4-BE49-F238E27FC236}">
                        <a16:creationId xmlns:a16="http://schemas.microsoft.com/office/drawing/2014/main" id="{D5984E19-701A-B9FA-EAA5-5504EEA8AB44}"/>
                      </a:ext>
                    </a:extLst>
                  </p:cNvPr>
                  <p:cNvSpPr/>
                  <p:nvPr/>
                </p:nvSpPr>
                <p:spPr>
                  <a:xfrm>
                    <a:off x="8934101" y="3533374"/>
                    <a:ext cx="543485" cy="557420"/>
                  </a:xfrm>
                  <a:prstGeom prst="ellipse">
                    <a:avLst/>
                  </a:prstGeom>
                  <a:noFill/>
                  <a:ln w="285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144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6" name="Oval 55">
                    <a:extLst>
                      <a:ext uri="{FF2B5EF4-FFF2-40B4-BE49-F238E27FC236}">
                        <a16:creationId xmlns:a16="http://schemas.microsoft.com/office/drawing/2014/main" id="{D5984E19-701A-B9FA-EAA5-5504EEA8AB4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34101" y="3533374"/>
                    <a:ext cx="543485" cy="557420"/>
                  </a:xfrm>
                  <a:prstGeom prst="ellipse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 w="28575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1321E28C-A93B-C082-3C92-72400509E2C5}"/>
                  </a:ext>
                </a:extLst>
              </p:cNvPr>
              <p:cNvGrpSpPr/>
              <p:nvPr/>
            </p:nvGrpSpPr>
            <p:grpSpPr>
              <a:xfrm>
                <a:off x="8099145" y="3285431"/>
                <a:ext cx="672456" cy="179474"/>
                <a:chOff x="5150339" y="2959413"/>
                <a:chExt cx="1766275" cy="395012"/>
              </a:xfrm>
            </p:grpSpPr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636C254C-AED5-12F2-336F-565100D7F9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50339" y="3156920"/>
                  <a:ext cx="74392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E052CBDB-F9CF-CA49-5721-3172840730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94266" y="3039819"/>
                  <a:ext cx="0" cy="22976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3" name="Freeform: Shape 72">
                  <a:extLst>
                    <a:ext uri="{FF2B5EF4-FFF2-40B4-BE49-F238E27FC236}">
                      <a16:creationId xmlns:a16="http://schemas.microsoft.com/office/drawing/2014/main" id="{5757191C-4B73-3BDE-5926-F4B5F06C30D9}"/>
                    </a:ext>
                  </a:extLst>
                </p:cNvPr>
                <p:cNvSpPr/>
                <p:nvPr/>
              </p:nvSpPr>
              <p:spPr>
                <a:xfrm>
                  <a:off x="5779111" y="2959413"/>
                  <a:ext cx="336550" cy="395012"/>
                </a:xfrm>
                <a:custGeom>
                  <a:avLst/>
                  <a:gdLst>
                    <a:gd name="connsiteX0" fmla="*/ 9525 w 685800"/>
                    <a:gd name="connsiteY0" fmla="*/ 0 h 1127125"/>
                    <a:gd name="connsiteX1" fmla="*/ 685800 w 685800"/>
                    <a:gd name="connsiteY1" fmla="*/ 0 h 1127125"/>
                    <a:gd name="connsiteX2" fmla="*/ 685800 w 685800"/>
                    <a:gd name="connsiteY2" fmla="*/ 1127125 h 1127125"/>
                    <a:gd name="connsiteX3" fmla="*/ 0 w 685800"/>
                    <a:gd name="connsiteY3" fmla="*/ 1127125 h 11271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85800" h="1127125">
                      <a:moveTo>
                        <a:pt x="9525" y="0"/>
                      </a:moveTo>
                      <a:lnTo>
                        <a:pt x="685800" y="0"/>
                      </a:lnTo>
                      <a:lnTo>
                        <a:pt x="685800" y="1127125"/>
                      </a:lnTo>
                      <a:lnTo>
                        <a:pt x="0" y="1127125"/>
                      </a:ln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AC48513F-FA63-2429-F28B-FCB0DB0FF2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15661" y="3156920"/>
                  <a:ext cx="800953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Oval 57">
                    <a:extLst>
                      <a:ext uri="{FF2B5EF4-FFF2-40B4-BE49-F238E27FC236}">
                        <a16:creationId xmlns:a16="http://schemas.microsoft.com/office/drawing/2014/main" id="{AFC5EB3F-1319-4397-C281-202B5745A54E}"/>
                      </a:ext>
                    </a:extLst>
                  </p:cNvPr>
                  <p:cNvSpPr/>
                  <p:nvPr/>
                </p:nvSpPr>
                <p:spPr>
                  <a:xfrm>
                    <a:off x="8143826" y="3308777"/>
                    <a:ext cx="543485" cy="557420"/>
                  </a:xfrm>
                  <a:prstGeom prst="ellipse">
                    <a:avLst/>
                  </a:prstGeom>
                  <a:noFill/>
                  <a:ln w="285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144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8" name="Oval 57">
                    <a:extLst>
                      <a:ext uri="{FF2B5EF4-FFF2-40B4-BE49-F238E27FC236}">
                        <a16:creationId xmlns:a16="http://schemas.microsoft.com/office/drawing/2014/main" id="{AFC5EB3F-1319-4397-C281-202B5745A54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43826" y="3308777"/>
                    <a:ext cx="543485" cy="557420"/>
                  </a:xfrm>
                  <a:prstGeom prst="ellipse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 w="28575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Oval 58">
                    <a:extLst>
                      <a:ext uri="{FF2B5EF4-FFF2-40B4-BE49-F238E27FC236}">
                        <a16:creationId xmlns:a16="http://schemas.microsoft.com/office/drawing/2014/main" id="{23AD7BE5-F321-13DA-FDAA-4509581A8C13}"/>
                      </a:ext>
                    </a:extLst>
                  </p:cNvPr>
                  <p:cNvSpPr/>
                  <p:nvPr/>
                </p:nvSpPr>
                <p:spPr>
                  <a:xfrm>
                    <a:off x="9144700" y="4088322"/>
                    <a:ext cx="1073865" cy="557420"/>
                  </a:xfrm>
                  <a:prstGeom prst="ellipse">
                    <a:avLst/>
                  </a:prstGeom>
                  <a:noFill/>
                  <a:ln w="285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1440" tIns="0" rIns="0" bIns="0" rtlCol="0" anchor="ctr"/>
                  <a:lstStyle/>
                  <a:p>
                    <a:pPr algn="ctr"/>
                    <a14:m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a14:m>
                    <a:r>
                      <a:rPr lang="en-US" dirty="0">
                        <a:solidFill>
                          <a:schemeClr val="tx1"/>
                        </a:solidFill>
                      </a:rPr>
                      <a:t>  (input)</a:t>
                    </a:r>
                  </a:p>
                </p:txBody>
              </p:sp>
            </mc:Choice>
            <mc:Fallback xmlns="">
              <p:sp>
                <p:nvSpPr>
                  <p:cNvPr id="59" name="Oval 58">
                    <a:extLst>
                      <a:ext uri="{FF2B5EF4-FFF2-40B4-BE49-F238E27FC236}">
                        <a16:creationId xmlns:a16="http://schemas.microsoft.com/office/drawing/2014/main" id="{23AD7BE5-F321-13DA-FDAA-4509581A8C1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44700" y="4088322"/>
                    <a:ext cx="1073865" cy="557420"/>
                  </a:xfrm>
                  <a:prstGeom prst="ellipse">
                    <a:avLst/>
                  </a:prstGeom>
                  <a:blipFill>
                    <a:blip r:embed="rId8"/>
                    <a:stretch>
                      <a:fillRect b="-25000"/>
                    </a:stretch>
                  </a:blipFill>
                  <a:ln w="28575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E77F26BC-CF91-6189-B4A7-177B615714CA}"/>
                  </a:ext>
                </a:extLst>
              </p:cNvPr>
              <p:cNvGrpSpPr/>
              <p:nvPr/>
            </p:nvGrpSpPr>
            <p:grpSpPr>
              <a:xfrm>
                <a:off x="9055295" y="4268735"/>
                <a:ext cx="262263" cy="243045"/>
                <a:chOff x="8305941" y="1473456"/>
                <a:chExt cx="933868" cy="193200"/>
              </a:xfrm>
            </p:grpSpPr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874201A8-1600-0A40-085B-D49DCB7C50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8305941" y="1568188"/>
                  <a:ext cx="933868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triangle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C5EF2C90-1348-260E-205E-E2A6AD4FC7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8305941" y="1473456"/>
                  <a:ext cx="0" cy="1932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52D51E68-49D9-F33B-BB84-8E77DB47497C}"/>
                  </a:ext>
                </a:extLst>
              </p:cNvPr>
              <p:cNvGrpSpPr/>
              <p:nvPr/>
            </p:nvGrpSpPr>
            <p:grpSpPr>
              <a:xfrm>
                <a:off x="9320070" y="2354080"/>
                <a:ext cx="244313" cy="243045"/>
                <a:chOff x="8305941" y="1473456"/>
                <a:chExt cx="933868" cy="193200"/>
              </a:xfrm>
            </p:grpSpPr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42BC8F47-888C-6204-22B1-0888B44488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8305941" y="1568188"/>
                  <a:ext cx="933868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triangle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7F2C011E-234C-7DF3-ED24-6FB201CC78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8305941" y="1473456"/>
                  <a:ext cx="0" cy="1932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D01A026C-9C03-764B-0B8D-0C16B1B483DC}"/>
                      </a:ext>
                    </a:extLst>
                  </p:cNvPr>
                  <p:cNvSpPr/>
                  <p:nvPr/>
                </p:nvSpPr>
                <p:spPr>
                  <a:xfrm>
                    <a:off x="9321821" y="2156442"/>
                    <a:ext cx="1255532" cy="557420"/>
                  </a:xfrm>
                  <a:prstGeom prst="ellipse">
                    <a:avLst/>
                  </a:prstGeom>
                  <a:noFill/>
                  <a:ln w="285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1440" tIns="0" rIns="0" bIns="0" rtlCol="0" anchor="ctr"/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a14:m>
                    <a:r>
                      <a:rPr lang="en-US" dirty="0">
                        <a:solidFill>
                          <a:schemeClr val="tx1"/>
                        </a:solidFill>
                      </a:rPr>
                      <a:t>  (output)</a:t>
                    </a:r>
                  </a:p>
                </p:txBody>
              </p:sp>
            </mc:Choice>
            <mc:Fallback xmlns=""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D01A026C-9C03-764B-0B8D-0C16B1B483D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21821" y="2156442"/>
                    <a:ext cx="1255532" cy="557420"/>
                  </a:xfrm>
                  <a:prstGeom prst="ellipse">
                    <a:avLst/>
                  </a:prstGeom>
                  <a:blipFill>
                    <a:blip r:embed="rId9"/>
                    <a:stretch>
                      <a:fillRect b="-25275"/>
                    </a:stretch>
                  </a:blipFill>
                  <a:ln w="28575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6E25567B-8F12-0F0C-84D7-4C535D4EFC8A}"/>
                  </a:ext>
                </a:extLst>
              </p:cNvPr>
              <p:cNvGrpSpPr/>
              <p:nvPr/>
            </p:nvGrpSpPr>
            <p:grpSpPr>
              <a:xfrm>
                <a:off x="9317559" y="3260670"/>
                <a:ext cx="244313" cy="243045"/>
                <a:chOff x="8305941" y="1473456"/>
                <a:chExt cx="933868" cy="193200"/>
              </a:xfrm>
            </p:grpSpPr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ACD2740E-6291-3640-3045-71EA590F84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8305941" y="1568188"/>
                  <a:ext cx="933868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triangle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9AD73516-9F44-63F5-A07A-E4788630A9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8305941" y="1473456"/>
                  <a:ext cx="0" cy="1932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Oval 63">
                    <a:extLst>
                      <a:ext uri="{FF2B5EF4-FFF2-40B4-BE49-F238E27FC236}">
                        <a16:creationId xmlns:a16="http://schemas.microsoft.com/office/drawing/2014/main" id="{52E86DA5-B18C-EAAB-14A9-387C791591A7}"/>
                      </a:ext>
                    </a:extLst>
                  </p:cNvPr>
                  <p:cNvSpPr/>
                  <p:nvPr/>
                </p:nvSpPr>
                <p:spPr>
                  <a:xfrm>
                    <a:off x="9319311" y="3063032"/>
                    <a:ext cx="1300172" cy="557420"/>
                  </a:xfrm>
                  <a:prstGeom prst="ellipse">
                    <a:avLst/>
                  </a:prstGeom>
                  <a:noFill/>
                  <a:ln w="285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1440" tIns="0" rIns="0" bIns="0" rtlCol="0" anchor="ctr"/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a14:m>
                    <a:r>
                      <a:rPr lang="en-US" dirty="0">
                        <a:solidFill>
                          <a:schemeClr val="tx1"/>
                        </a:solidFill>
                      </a:rPr>
                      <a:t> (output)</a:t>
                    </a:r>
                  </a:p>
                </p:txBody>
              </p:sp>
            </mc:Choice>
            <mc:Fallback xmlns="">
              <p:sp>
                <p:nvSpPr>
                  <p:cNvPr id="64" name="Oval 63">
                    <a:extLst>
                      <a:ext uri="{FF2B5EF4-FFF2-40B4-BE49-F238E27FC236}">
                        <a16:creationId xmlns:a16="http://schemas.microsoft.com/office/drawing/2014/main" id="{52E86DA5-B18C-EAAB-14A9-387C791591A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19311" y="3063032"/>
                    <a:ext cx="1300172" cy="557420"/>
                  </a:xfrm>
                  <a:prstGeom prst="ellipse">
                    <a:avLst/>
                  </a:prstGeom>
                  <a:blipFill>
                    <a:blip r:embed="rId10"/>
                    <a:stretch>
                      <a:fillRect b="-25000"/>
                    </a:stretch>
                  </a:blipFill>
                  <a:ln w="28575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976915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AE3FD9E7-9C20-80FE-2693-D245D12B8C34}"/>
              </a:ext>
            </a:extLst>
          </p:cNvPr>
          <p:cNvGrpSpPr/>
          <p:nvPr/>
        </p:nvGrpSpPr>
        <p:grpSpPr>
          <a:xfrm>
            <a:off x="471581" y="1462292"/>
            <a:ext cx="10249770" cy="3303032"/>
            <a:chOff x="1280148" y="1246392"/>
            <a:chExt cx="10249770" cy="3303032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084D0428-6FCA-0BD7-AD4B-819FD3358E64}"/>
                </a:ext>
              </a:extLst>
            </p:cNvPr>
            <p:cNvSpPr/>
            <p:nvPr/>
          </p:nvSpPr>
          <p:spPr>
            <a:xfrm>
              <a:off x="1280148" y="1246392"/>
              <a:ext cx="10249770" cy="33030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 dirty="0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1B56C136-DE17-C619-D7E4-3B09B1558007}"/>
                </a:ext>
              </a:extLst>
            </p:cNvPr>
            <p:cNvGrpSpPr/>
            <p:nvPr/>
          </p:nvGrpSpPr>
          <p:grpSpPr>
            <a:xfrm>
              <a:off x="1747715" y="1524078"/>
              <a:ext cx="2562954" cy="2839643"/>
              <a:chOff x="5824415" y="2469805"/>
              <a:chExt cx="2562954" cy="2839643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DEE01C91-E4A5-670D-9CB1-0DCF86C29769}"/>
                  </a:ext>
                </a:extLst>
              </p:cNvPr>
              <p:cNvSpPr/>
              <p:nvPr/>
            </p:nvSpPr>
            <p:spPr>
              <a:xfrm>
                <a:off x="5824415" y="4516006"/>
                <a:ext cx="2054609" cy="536996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3DACECA0-31D0-7276-CD05-B7CD31821D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24415" y="4526634"/>
                <a:ext cx="205460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" name="Oval 4">
                    <a:extLst>
                      <a:ext uri="{FF2B5EF4-FFF2-40B4-BE49-F238E27FC236}">
                        <a16:creationId xmlns:a16="http://schemas.microsoft.com/office/drawing/2014/main" id="{97F2065A-65F3-9D88-D2D0-013B197D4594}"/>
                      </a:ext>
                    </a:extLst>
                  </p:cNvPr>
                  <p:cNvSpPr/>
                  <p:nvPr/>
                </p:nvSpPr>
                <p:spPr>
                  <a:xfrm>
                    <a:off x="6548637" y="2469805"/>
                    <a:ext cx="591011" cy="606166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144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5" name="Oval 4">
                    <a:extLst>
                      <a:ext uri="{FF2B5EF4-FFF2-40B4-BE49-F238E27FC236}">
                        <a16:creationId xmlns:a16="http://schemas.microsoft.com/office/drawing/2014/main" id="{97F2065A-65F3-9D88-D2D0-013B197D459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48637" y="2469805"/>
                    <a:ext cx="591011" cy="606166"/>
                  </a:xfrm>
                  <a:prstGeom prst="ellipse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57273B70-5814-0E09-62B5-7A23181987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51720" y="3075970"/>
                <a:ext cx="0" cy="145066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" name="Oval 6">
                    <a:extLst>
                      <a:ext uri="{FF2B5EF4-FFF2-40B4-BE49-F238E27FC236}">
                        <a16:creationId xmlns:a16="http://schemas.microsoft.com/office/drawing/2014/main" id="{7BFCC3E2-6F65-2B13-18C7-3D1F8CE2F24E}"/>
                      </a:ext>
                    </a:extLst>
                  </p:cNvPr>
                  <p:cNvSpPr/>
                  <p:nvPr/>
                </p:nvSpPr>
                <p:spPr>
                  <a:xfrm>
                    <a:off x="6719926" y="2937057"/>
                    <a:ext cx="591011" cy="606166"/>
                  </a:xfrm>
                  <a:prstGeom prst="ellipse">
                    <a:avLst/>
                  </a:prstGeom>
                  <a:noFill/>
                  <a:ln w="285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144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7" name="Oval 6">
                    <a:extLst>
                      <a:ext uri="{FF2B5EF4-FFF2-40B4-BE49-F238E27FC236}">
                        <a16:creationId xmlns:a16="http://schemas.microsoft.com/office/drawing/2014/main" id="{7BFCC3E2-6F65-2B13-18C7-3D1F8CE2F24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19926" y="2937057"/>
                    <a:ext cx="591011" cy="606166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 w="28575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" name="Oval 7">
                    <a:extLst>
                      <a:ext uri="{FF2B5EF4-FFF2-40B4-BE49-F238E27FC236}">
                        <a16:creationId xmlns:a16="http://schemas.microsoft.com/office/drawing/2014/main" id="{8F9C3715-FCA8-2EE9-8CCE-CBF7CD2267BD}"/>
                      </a:ext>
                    </a:extLst>
                  </p:cNvPr>
                  <p:cNvSpPr/>
                  <p:nvPr/>
                </p:nvSpPr>
                <p:spPr>
                  <a:xfrm>
                    <a:off x="6548637" y="3455806"/>
                    <a:ext cx="591011" cy="606166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144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8" name="Oval 7">
                    <a:extLst>
                      <a:ext uri="{FF2B5EF4-FFF2-40B4-BE49-F238E27FC236}">
                        <a16:creationId xmlns:a16="http://schemas.microsoft.com/office/drawing/2014/main" id="{8F9C3715-FCA8-2EE9-8CCE-CBF7CD2267B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48637" y="3455806"/>
                    <a:ext cx="591011" cy="606166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" name="Oval 8">
                    <a:extLst>
                      <a:ext uri="{FF2B5EF4-FFF2-40B4-BE49-F238E27FC236}">
                        <a16:creationId xmlns:a16="http://schemas.microsoft.com/office/drawing/2014/main" id="{C9CA123E-7486-5574-1439-705EF5EF4C86}"/>
                      </a:ext>
                    </a:extLst>
                  </p:cNvPr>
                  <p:cNvSpPr/>
                  <p:nvPr/>
                </p:nvSpPr>
                <p:spPr>
                  <a:xfrm>
                    <a:off x="6719926" y="3923157"/>
                    <a:ext cx="591011" cy="606166"/>
                  </a:xfrm>
                  <a:prstGeom prst="ellipse">
                    <a:avLst/>
                  </a:prstGeom>
                  <a:noFill/>
                  <a:ln w="285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144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9" name="Oval 8">
                    <a:extLst>
                      <a:ext uri="{FF2B5EF4-FFF2-40B4-BE49-F238E27FC236}">
                        <a16:creationId xmlns:a16="http://schemas.microsoft.com/office/drawing/2014/main" id="{C9CA123E-7486-5574-1439-705EF5EF4C8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19926" y="3923157"/>
                    <a:ext cx="591011" cy="606166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 w="28575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896B9AAB-5D13-CC95-9B36-04FF29226FBD}"/>
                  </a:ext>
                </a:extLst>
              </p:cNvPr>
              <p:cNvGrpSpPr/>
              <p:nvPr/>
            </p:nvGrpSpPr>
            <p:grpSpPr>
              <a:xfrm>
                <a:off x="6851720" y="4834793"/>
                <a:ext cx="171288" cy="428236"/>
                <a:chOff x="8305941" y="1353619"/>
                <a:chExt cx="933868" cy="313037"/>
              </a:xfrm>
            </p:grpSpPr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5DFB0A6A-9E1E-5F1E-E39E-0D68AE77A9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8305941" y="1511821"/>
                  <a:ext cx="933868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triangle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6264C4E8-E52A-A914-7358-DAEED1B5B8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305941" y="1353619"/>
                  <a:ext cx="0" cy="31303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ED0B5D8B-85D8-900B-4DCA-B802039DCFB0}"/>
                  </a:ext>
                </a:extLst>
              </p:cNvPr>
              <p:cNvGrpSpPr/>
              <p:nvPr/>
            </p:nvGrpSpPr>
            <p:grpSpPr>
              <a:xfrm>
                <a:off x="7139648" y="2640737"/>
                <a:ext cx="257387" cy="264299"/>
                <a:chOff x="8305941" y="1473456"/>
                <a:chExt cx="933868" cy="193200"/>
              </a:xfrm>
            </p:grpSpPr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C74BF101-8134-75AE-8E8B-0202D2F69A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8305941" y="1568188"/>
                  <a:ext cx="933868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triangle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D345A0C4-42BC-AFC6-2C17-71F0BA5511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8305941" y="1473456"/>
                  <a:ext cx="0" cy="1932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4050E5EB-1A54-F2F0-9C5D-0E18DA07F818}"/>
                  </a:ext>
                </a:extLst>
              </p:cNvPr>
              <p:cNvGrpSpPr/>
              <p:nvPr/>
            </p:nvGrpSpPr>
            <p:grpSpPr>
              <a:xfrm>
                <a:off x="7136918" y="3626606"/>
                <a:ext cx="257387" cy="264299"/>
                <a:chOff x="8305941" y="1473456"/>
                <a:chExt cx="933868" cy="193200"/>
              </a:xfrm>
            </p:grpSpPr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D99EDC1E-A778-AD65-2D3F-B3D58256DF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8305941" y="1568188"/>
                  <a:ext cx="933868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triangle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533A17DF-84DD-8695-14FA-65E4B2ABCD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8305941" y="1473456"/>
                  <a:ext cx="0" cy="1932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2" name="Oval 21">
                    <a:extLst>
                      <a:ext uri="{FF2B5EF4-FFF2-40B4-BE49-F238E27FC236}">
                        <a16:creationId xmlns:a16="http://schemas.microsoft.com/office/drawing/2014/main" id="{6704461F-F93E-EA27-704A-D8041FA8E817}"/>
                      </a:ext>
                    </a:extLst>
                  </p:cNvPr>
                  <p:cNvSpPr/>
                  <p:nvPr/>
                </p:nvSpPr>
                <p:spPr>
                  <a:xfrm>
                    <a:off x="6912586" y="4752028"/>
                    <a:ext cx="1073865" cy="557420"/>
                  </a:xfrm>
                  <a:prstGeom prst="ellipse">
                    <a:avLst/>
                  </a:prstGeom>
                  <a:noFill/>
                  <a:ln w="285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1440" tIns="0" rIns="0" bIns="0" rtlCol="0" anchor="ctr"/>
                  <a:lstStyle/>
                  <a:p>
                    <a:pPr algn="ctr"/>
                    <a14:m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a14:m>
                    <a:r>
                      <a:rPr lang="en-US" dirty="0">
                        <a:solidFill>
                          <a:schemeClr val="tx1"/>
                        </a:solidFill>
                      </a:rPr>
                      <a:t>  (input)</a:t>
                    </a:r>
                  </a:p>
                </p:txBody>
              </p:sp>
            </mc:Choice>
            <mc:Fallback>
              <p:sp>
                <p:nvSpPr>
                  <p:cNvPr id="22" name="Oval 21">
                    <a:extLst>
                      <a:ext uri="{FF2B5EF4-FFF2-40B4-BE49-F238E27FC236}">
                        <a16:creationId xmlns:a16="http://schemas.microsoft.com/office/drawing/2014/main" id="{6704461F-F93E-EA27-704A-D8041FA8E81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12586" y="4752028"/>
                    <a:ext cx="1073865" cy="557420"/>
                  </a:xfrm>
                  <a:prstGeom prst="ellipse">
                    <a:avLst/>
                  </a:prstGeom>
                  <a:blipFill>
                    <a:blip r:embed="rId6"/>
                    <a:stretch>
                      <a:fillRect b="-25275"/>
                    </a:stretch>
                  </a:blipFill>
                  <a:ln w="28575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3" name="Oval 22">
                    <a:extLst>
                      <a:ext uri="{FF2B5EF4-FFF2-40B4-BE49-F238E27FC236}">
                        <a16:creationId xmlns:a16="http://schemas.microsoft.com/office/drawing/2014/main" id="{400ECF9D-1A19-319D-1411-2B59E314630F}"/>
                      </a:ext>
                    </a:extLst>
                  </p:cNvPr>
                  <p:cNvSpPr/>
                  <p:nvPr/>
                </p:nvSpPr>
                <p:spPr>
                  <a:xfrm>
                    <a:off x="7089707" y="2549216"/>
                    <a:ext cx="1255532" cy="557420"/>
                  </a:xfrm>
                  <a:prstGeom prst="ellipse">
                    <a:avLst/>
                  </a:prstGeom>
                  <a:noFill/>
                  <a:ln w="285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1440" tIns="0" rIns="0" bIns="0" rtlCol="0" anchor="ctr"/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a14:m>
                    <a:r>
                      <a:rPr lang="en-US" dirty="0">
                        <a:solidFill>
                          <a:schemeClr val="tx1"/>
                        </a:solidFill>
                      </a:rPr>
                      <a:t>  (output)</a:t>
                    </a:r>
                  </a:p>
                </p:txBody>
              </p:sp>
            </mc:Choice>
            <mc:Fallback>
              <p:sp>
                <p:nvSpPr>
                  <p:cNvPr id="23" name="Oval 22">
                    <a:extLst>
                      <a:ext uri="{FF2B5EF4-FFF2-40B4-BE49-F238E27FC236}">
                        <a16:creationId xmlns:a16="http://schemas.microsoft.com/office/drawing/2014/main" id="{400ECF9D-1A19-319D-1411-2B59E314630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89707" y="2549216"/>
                    <a:ext cx="1255532" cy="557420"/>
                  </a:xfrm>
                  <a:prstGeom prst="ellipse">
                    <a:avLst/>
                  </a:prstGeom>
                  <a:blipFill>
                    <a:blip r:embed="rId7"/>
                    <a:stretch>
                      <a:fillRect b="-25000"/>
                    </a:stretch>
                  </a:blipFill>
                  <a:ln w="28575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4" name="Oval 23">
                    <a:extLst>
                      <a:ext uri="{FF2B5EF4-FFF2-40B4-BE49-F238E27FC236}">
                        <a16:creationId xmlns:a16="http://schemas.microsoft.com/office/drawing/2014/main" id="{123F66DF-78A9-5518-0159-7A1F4169EF06}"/>
                      </a:ext>
                    </a:extLst>
                  </p:cNvPr>
                  <p:cNvSpPr/>
                  <p:nvPr/>
                </p:nvSpPr>
                <p:spPr>
                  <a:xfrm>
                    <a:off x="7087197" y="3455806"/>
                    <a:ext cx="1300172" cy="557420"/>
                  </a:xfrm>
                  <a:prstGeom prst="ellipse">
                    <a:avLst/>
                  </a:prstGeom>
                  <a:noFill/>
                  <a:ln w="285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1440" tIns="0" rIns="0" bIns="0" rtlCol="0" anchor="ctr"/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a14:m>
                    <a:r>
                      <a:rPr lang="en-US" dirty="0">
                        <a:solidFill>
                          <a:schemeClr val="tx1"/>
                        </a:solidFill>
                      </a:rPr>
                      <a:t> (output)</a:t>
                    </a:r>
                  </a:p>
                </p:txBody>
              </p:sp>
            </mc:Choice>
            <mc:Fallback>
              <p:sp>
                <p:nvSpPr>
                  <p:cNvPr id="24" name="Oval 23">
                    <a:extLst>
                      <a:ext uri="{FF2B5EF4-FFF2-40B4-BE49-F238E27FC236}">
                        <a16:creationId xmlns:a16="http://schemas.microsoft.com/office/drawing/2014/main" id="{123F66DF-78A9-5518-0159-7A1F4169EF0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87197" y="3455806"/>
                    <a:ext cx="1300172" cy="557420"/>
                  </a:xfrm>
                  <a:prstGeom prst="ellipse">
                    <a:avLst/>
                  </a:prstGeom>
                  <a:blipFill>
                    <a:blip r:embed="rId8"/>
                    <a:stretch>
                      <a:fillRect b="-23913"/>
                    </a:stretch>
                  </a:blipFill>
                  <a:ln w="28575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743816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BE6719-3A58-86E9-BEAC-725D7853466C}"/>
              </a:ext>
            </a:extLst>
          </p:cNvPr>
          <p:cNvSpPr txBox="1"/>
          <p:nvPr/>
        </p:nvSpPr>
        <p:spPr>
          <a:xfrm>
            <a:off x="52466" y="82446"/>
            <a:ext cx="1491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2dof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8226DBC-7578-5FA8-3011-3FA95619EB0E}"/>
              </a:ext>
            </a:extLst>
          </p:cNvPr>
          <p:cNvGrpSpPr/>
          <p:nvPr/>
        </p:nvGrpSpPr>
        <p:grpSpPr>
          <a:xfrm>
            <a:off x="4493847" y="1320800"/>
            <a:ext cx="4227426" cy="4689231"/>
            <a:chOff x="4493847" y="1320800"/>
            <a:chExt cx="4227426" cy="468923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2B0BC7A-99B4-0E43-7EED-304DC69E0E32}"/>
                </a:ext>
              </a:extLst>
            </p:cNvPr>
            <p:cNvSpPr/>
            <p:nvPr/>
          </p:nvSpPr>
          <p:spPr>
            <a:xfrm>
              <a:off x="5150339" y="1320800"/>
              <a:ext cx="2547815" cy="3657600"/>
            </a:xfrm>
            <a:custGeom>
              <a:avLst/>
              <a:gdLst>
                <a:gd name="connsiteX0" fmla="*/ 0 w 5189415"/>
                <a:gd name="connsiteY0" fmla="*/ 0 h 4509477"/>
                <a:gd name="connsiteX1" fmla="*/ 0 w 5189415"/>
                <a:gd name="connsiteY1" fmla="*/ 4509477 h 4509477"/>
                <a:gd name="connsiteX2" fmla="*/ 5189415 w 5189415"/>
                <a:gd name="connsiteY2" fmla="*/ 4509477 h 4509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89415" h="4509477">
                  <a:moveTo>
                    <a:pt x="0" y="0"/>
                  </a:moveTo>
                  <a:lnTo>
                    <a:pt x="0" y="4509477"/>
                  </a:lnTo>
                  <a:lnTo>
                    <a:pt x="5189415" y="4509477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C6AFCD2E-7BAE-A743-0AAB-9C2BD0AEE620}"/>
                    </a:ext>
                  </a:extLst>
                </p:cNvPr>
                <p:cNvSpPr/>
                <p:nvPr/>
              </p:nvSpPr>
              <p:spPr>
                <a:xfrm>
                  <a:off x="6400799" y="1477889"/>
                  <a:ext cx="1005840" cy="1031631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C6AFCD2E-7BAE-A743-0AAB-9C2BD0AEE62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0799" y="1477889"/>
                  <a:ext cx="1005840" cy="1031631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8986DF-AA39-41A2-29C2-16A33C992155}"/>
                </a:ext>
              </a:extLst>
            </p:cNvPr>
            <p:cNvCxnSpPr>
              <a:cxnSpLocks/>
            </p:cNvCxnSpPr>
            <p:nvPr/>
          </p:nvCxnSpPr>
          <p:spPr>
            <a:xfrm>
              <a:off x="6916615" y="2509520"/>
              <a:ext cx="0" cy="24688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C3089AE8-0DEB-1504-2D12-D4F5BE3E0DC2}"/>
                </a:ext>
              </a:extLst>
            </p:cNvPr>
            <p:cNvGrpSpPr/>
            <p:nvPr/>
          </p:nvGrpSpPr>
          <p:grpSpPr>
            <a:xfrm>
              <a:off x="5156270" y="1830473"/>
              <a:ext cx="1244530" cy="332156"/>
              <a:chOff x="5150339" y="2959413"/>
              <a:chExt cx="1766275" cy="395012"/>
            </a:xfrm>
          </p:grpSpPr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0EE9035-5E6D-A34F-362B-A534BC730C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50339" y="3156920"/>
                <a:ext cx="743927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A916850C-FD3C-6F17-82D4-9E2AF3FB0F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94266" y="3039819"/>
                <a:ext cx="0" cy="22976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D808188E-A06F-2CDC-88A3-1B4B24226EB2}"/>
                  </a:ext>
                </a:extLst>
              </p:cNvPr>
              <p:cNvSpPr/>
              <p:nvPr/>
            </p:nvSpPr>
            <p:spPr>
              <a:xfrm>
                <a:off x="5779111" y="2959413"/>
                <a:ext cx="336550" cy="395012"/>
              </a:xfrm>
              <a:custGeom>
                <a:avLst/>
                <a:gdLst>
                  <a:gd name="connsiteX0" fmla="*/ 9525 w 685800"/>
                  <a:gd name="connsiteY0" fmla="*/ 0 h 1127125"/>
                  <a:gd name="connsiteX1" fmla="*/ 685800 w 685800"/>
                  <a:gd name="connsiteY1" fmla="*/ 0 h 1127125"/>
                  <a:gd name="connsiteX2" fmla="*/ 685800 w 685800"/>
                  <a:gd name="connsiteY2" fmla="*/ 1127125 h 1127125"/>
                  <a:gd name="connsiteX3" fmla="*/ 0 w 685800"/>
                  <a:gd name="connsiteY3" fmla="*/ 1127125 h 112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5800" h="1127125">
                    <a:moveTo>
                      <a:pt x="9525" y="0"/>
                    </a:moveTo>
                    <a:lnTo>
                      <a:pt x="685800" y="0"/>
                    </a:lnTo>
                    <a:lnTo>
                      <a:pt x="685800" y="1127125"/>
                    </a:lnTo>
                    <a:lnTo>
                      <a:pt x="0" y="1127125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A28BBB1C-D730-C911-A54E-C1C82551CE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15661" y="3156920"/>
                <a:ext cx="80095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BFAD5D8D-DAFB-A271-9520-428AB8A4D814}"/>
                </a:ext>
              </a:extLst>
            </p:cNvPr>
            <p:cNvSpPr/>
            <p:nvPr/>
          </p:nvSpPr>
          <p:spPr>
            <a:xfrm>
              <a:off x="4493847" y="1320800"/>
              <a:ext cx="3204307" cy="4216400"/>
            </a:xfrm>
            <a:custGeom>
              <a:avLst/>
              <a:gdLst>
                <a:gd name="connsiteX0" fmla="*/ 0 w 3204307"/>
                <a:gd name="connsiteY0" fmla="*/ 0 h 4216400"/>
                <a:gd name="connsiteX1" fmla="*/ 655302 w 3204307"/>
                <a:gd name="connsiteY1" fmla="*/ 0 h 4216400"/>
                <a:gd name="connsiteX2" fmla="*/ 655302 w 3204307"/>
                <a:gd name="connsiteY2" fmla="*/ 3657600 h 4216400"/>
                <a:gd name="connsiteX3" fmla="*/ 3204307 w 3204307"/>
                <a:gd name="connsiteY3" fmla="*/ 3657600 h 4216400"/>
                <a:gd name="connsiteX4" fmla="*/ 3204307 w 3204307"/>
                <a:gd name="connsiteY4" fmla="*/ 4216400 h 4216400"/>
                <a:gd name="connsiteX5" fmla="*/ 0 w 3204307"/>
                <a:gd name="connsiteY5" fmla="*/ 4216400 h 421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04307" h="4216400">
                  <a:moveTo>
                    <a:pt x="0" y="0"/>
                  </a:moveTo>
                  <a:lnTo>
                    <a:pt x="655302" y="0"/>
                  </a:lnTo>
                  <a:lnTo>
                    <a:pt x="655302" y="3657600"/>
                  </a:lnTo>
                  <a:lnTo>
                    <a:pt x="3204307" y="3657600"/>
                  </a:lnTo>
                  <a:lnTo>
                    <a:pt x="3204307" y="4216400"/>
                  </a:lnTo>
                  <a:lnTo>
                    <a:pt x="0" y="421640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Oval 98">
                  <a:extLst>
                    <a:ext uri="{FF2B5EF4-FFF2-40B4-BE49-F238E27FC236}">
                      <a16:creationId xmlns:a16="http://schemas.microsoft.com/office/drawing/2014/main" id="{863DCD57-FA05-31F0-80C2-9D97BCC5FEF7}"/>
                    </a:ext>
                  </a:extLst>
                </p:cNvPr>
                <p:cNvSpPr/>
                <p:nvPr/>
              </p:nvSpPr>
              <p:spPr>
                <a:xfrm>
                  <a:off x="5238962" y="1873680"/>
                  <a:ext cx="1005840" cy="1031631"/>
                </a:xfrm>
                <a:prstGeom prst="ellipse">
                  <a:avLst/>
                </a:prstGeom>
                <a:noFill/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99" name="Oval 98">
                  <a:extLst>
                    <a:ext uri="{FF2B5EF4-FFF2-40B4-BE49-F238E27FC236}">
                      <a16:creationId xmlns:a16="http://schemas.microsoft.com/office/drawing/2014/main" id="{863DCD57-FA05-31F0-80C2-9D97BCC5FEF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8962" y="1873680"/>
                  <a:ext cx="1005840" cy="1031631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Oval 99">
                  <a:extLst>
                    <a:ext uri="{FF2B5EF4-FFF2-40B4-BE49-F238E27FC236}">
                      <a16:creationId xmlns:a16="http://schemas.microsoft.com/office/drawing/2014/main" id="{0CE5E18F-83AB-EDB0-D00B-102B7A4CCB0C}"/>
                    </a:ext>
                  </a:extLst>
                </p:cNvPr>
                <p:cNvSpPr/>
                <p:nvPr/>
              </p:nvSpPr>
              <p:spPr>
                <a:xfrm>
                  <a:off x="6692315" y="2273105"/>
                  <a:ext cx="1005840" cy="1031631"/>
                </a:xfrm>
                <a:prstGeom prst="ellipse">
                  <a:avLst/>
                </a:prstGeom>
                <a:noFill/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32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00" name="Oval 99">
                  <a:extLst>
                    <a:ext uri="{FF2B5EF4-FFF2-40B4-BE49-F238E27FC236}">
                      <a16:creationId xmlns:a16="http://schemas.microsoft.com/office/drawing/2014/main" id="{0CE5E18F-83AB-EDB0-D00B-102B7A4CCB0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92315" y="2273105"/>
                  <a:ext cx="1005840" cy="1031631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Oval 2">
                  <a:extLst>
                    <a:ext uri="{FF2B5EF4-FFF2-40B4-BE49-F238E27FC236}">
                      <a16:creationId xmlns:a16="http://schemas.microsoft.com/office/drawing/2014/main" id="{6D8A06B0-1D62-E5F7-35DA-B26F3D4794E0}"/>
                    </a:ext>
                  </a:extLst>
                </p:cNvPr>
                <p:cNvSpPr/>
                <p:nvPr/>
              </p:nvSpPr>
              <p:spPr>
                <a:xfrm>
                  <a:off x="6400799" y="3155961"/>
                  <a:ext cx="1005840" cy="1031631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3" name="Oval 2">
                  <a:extLst>
                    <a:ext uri="{FF2B5EF4-FFF2-40B4-BE49-F238E27FC236}">
                      <a16:creationId xmlns:a16="http://schemas.microsoft.com/office/drawing/2014/main" id="{6D8A06B0-1D62-E5F7-35DA-B26F3D4794E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0799" y="3155961"/>
                  <a:ext cx="1005840" cy="1031631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5255C4C5-EBE2-9C4B-A39F-48B6BBC81870}"/>
                    </a:ext>
                  </a:extLst>
                </p:cNvPr>
                <p:cNvSpPr/>
                <p:nvPr/>
              </p:nvSpPr>
              <p:spPr>
                <a:xfrm>
                  <a:off x="6692315" y="3951345"/>
                  <a:ext cx="1005840" cy="1031631"/>
                </a:xfrm>
                <a:prstGeom prst="ellipse">
                  <a:avLst/>
                </a:prstGeom>
                <a:noFill/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5255C4C5-EBE2-9C4B-A39F-48B6BBC8187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92315" y="3951345"/>
                  <a:ext cx="1005840" cy="1031631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6904A33-ACC2-25EC-7C8F-5876C3B7BEEC}"/>
                </a:ext>
              </a:extLst>
            </p:cNvPr>
            <p:cNvGrpSpPr/>
            <p:nvPr/>
          </p:nvGrpSpPr>
          <p:grpSpPr>
            <a:xfrm>
              <a:off x="5147044" y="3492471"/>
              <a:ext cx="1244530" cy="332156"/>
              <a:chOff x="5150339" y="2959413"/>
              <a:chExt cx="1766275" cy="395012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31E6CF69-AE86-DD2D-25A5-99299B416E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50339" y="3156920"/>
                <a:ext cx="743927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B14CD68B-A930-BB03-7D47-8A9CAC93D9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94266" y="3039819"/>
                <a:ext cx="0" cy="22976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2DCC1333-6121-3940-181D-F0DD14A9565B}"/>
                  </a:ext>
                </a:extLst>
              </p:cNvPr>
              <p:cNvSpPr/>
              <p:nvPr/>
            </p:nvSpPr>
            <p:spPr>
              <a:xfrm>
                <a:off x="5779111" y="2959413"/>
                <a:ext cx="336550" cy="395012"/>
              </a:xfrm>
              <a:custGeom>
                <a:avLst/>
                <a:gdLst>
                  <a:gd name="connsiteX0" fmla="*/ 9525 w 685800"/>
                  <a:gd name="connsiteY0" fmla="*/ 0 h 1127125"/>
                  <a:gd name="connsiteX1" fmla="*/ 685800 w 685800"/>
                  <a:gd name="connsiteY1" fmla="*/ 0 h 1127125"/>
                  <a:gd name="connsiteX2" fmla="*/ 685800 w 685800"/>
                  <a:gd name="connsiteY2" fmla="*/ 1127125 h 1127125"/>
                  <a:gd name="connsiteX3" fmla="*/ 0 w 685800"/>
                  <a:gd name="connsiteY3" fmla="*/ 1127125 h 112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5800" h="1127125">
                    <a:moveTo>
                      <a:pt x="9525" y="0"/>
                    </a:moveTo>
                    <a:lnTo>
                      <a:pt x="685800" y="0"/>
                    </a:lnTo>
                    <a:lnTo>
                      <a:pt x="685800" y="1127125"/>
                    </a:lnTo>
                    <a:lnTo>
                      <a:pt x="0" y="1127125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F543FF16-66F9-3FC5-192C-DB11FD0D3E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15661" y="3156920"/>
                <a:ext cx="80095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5D94156A-3E6E-69E5-10B8-1A232254F4D1}"/>
                    </a:ext>
                  </a:extLst>
                </p:cNvPr>
                <p:cNvSpPr/>
                <p:nvPr/>
              </p:nvSpPr>
              <p:spPr>
                <a:xfrm>
                  <a:off x="5229736" y="3535678"/>
                  <a:ext cx="1005840" cy="1031631"/>
                </a:xfrm>
                <a:prstGeom prst="ellipse">
                  <a:avLst/>
                </a:prstGeom>
                <a:noFill/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5D94156A-3E6E-69E5-10B8-1A232254F4D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9736" y="3535678"/>
                  <a:ext cx="1005840" cy="1031631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679136E3-DB79-3559-36AD-5B8FD408747A}"/>
                    </a:ext>
                  </a:extLst>
                </p:cNvPr>
                <p:cNvSpPr/>
                <p:nvPr/>
              </p:nvSpPr>
              <p:spPr>
                <a:xfrm>
                  <a:off x="7364127" y="4978400"/>
                  <a:ext cx="1005840" cy="1031631"/>
                </a:xfrm>
                <a:prstGeom prst="ellipse">
                  <a:avLst/>
                </a:prstGeom>
                <a:noFill/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  <m:d>
                          <m:d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US" sz="3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679136E3-DB79-3559-36AD-5B8FD408747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4127" y="4978400"/>
                  <a:ext cx="1005840" cy="1031631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2C0201C-4EFB-1626-BED5-E4A39572619E}"/>
                </a:ext>
              </a:extLst>
            </p:cNvPr>
            <p:cNvGrpSpPr/>
            <p:nvPr/>
          </p:nvGrpSpPr>
          <p:grpSpPr>
            <a:xfrm>
              <a:off x="6916615" y="5312295"/>
              <a:ext cx="291515" cy="449809"/>
              <a:chOff x="8305941" y="1473456"/>
              <a:chExt cx="933868" cy="193200"/>
            </a:xfrm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B09E11AC-C778-0C92-AD53-6694F926F7B2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8305941" y="1568188"/>
                <a:ext cx="93386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C8A1519E-EB37-3BCD-0AA6-61ECFD3A0058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8305941" y="1473456"/>
                <a:ext cx="0" cy="19320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47BB387-3F4F-D0A7-2CE0-19352077B636}"/>
                </a:ext>
              </a:extLst>
            </p:cNvPr>
            <p:cNvGrpSpPr/>
            <p:nvPr/>
          </p:nvGrpSpPr>
          <p:grpSpPr>
            <a:xfrm>
              <a:off x="7406639" y="1768799"/>
              <a:ext cx="291515" cy="449809"/>
              <a:chOff x="8305941" y="1473456"/>
              <a:chExt cx="933868" cy="193200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9B55FA85-E6D1-F6F5-BF81-047A800038FE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8305941" y="1568188"/>
                <a:ext cx="93386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5D6DC47D-3949-5E6D-21C3-5D00F6726924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8305941" y="1473456"/>
                <a:ext cx="0" cy="19320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185DC62F-6552-D010-6E07-3F06CEC48332}"/>
                    </a:ext>
                  </a:extLst>
                </p:cNvPr>
                <p:cNvSpPr/>
                <p:nvPr/>
              </p:nvSpPr>
              <p:spPr>
                <a:xfrm>
                  <a:off x="7715433" y="1473538"/>
                  <a:ext cx="1005840" cy="1031631"/>
                </a:xfrm>
                <a:prstGeom prst="ellipse">
                  <a:avLst/>
                </a:prstGeom>
                <a:noFill/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US" sz="3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185DC62F-6552-D010-6E07-3F06CEC4833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5433" y="1473538"/>
                  <a:ext cx="1005840" cy="1031631"/>
                </a:xfrm>
                <a:prstGeom prst="ellipse">
                  <a:avLst/>
                </a:prstGeom>
                <a:blipFill>
                  <a:blip r:embed="rId9"/>
                  <a:stretch>
                    <a:fillRect l="-3636" r="-606"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701905EE-F164-E7E7-8A03-DEF4C3695829}"/>
                </a:ext>
              </a:extLst>
            </p:cNvPr>
            <p:cNvGrpSpPr/>
            <p:nvPr/>
          </p:nvGrpSpPr>
          <p:grpSpPr>
            <a:xfrm>
              <a:off x="7401993" y="3446646"/>
              <a:ext cx="291515" cy="449809"/>
              <a:chOff x="8305941" y="1473456"/>
              <a:chExt cx="933868" cy="193200"/>
            </a:xfrm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0B576F84-157A-06C7-0545-0A6D5D9F0C14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8305941" y="1568188"/>
                <a:ext cx="93386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FC0623B2-084B-7F7D-3683-4370DC48E6EE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8305941" y="1473456"/>
                <a:ext cx="0" cy="19320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F138F2A0-C239-D66C-0DDF-FA3335A73CCB}"/>
                    </a:ext>
                  </a:extLst>
                </p:cNvPr>
                <p:cNvSpPr/>
                <p:nvPr/>
              </p:nvSpPr>
              <p:spPr>
                <a:xfrm>
                  <a:off x="7710787" y="3151385"/>
                  <a:ext cx="1005840" cy="1031631"/>
                </a:xfrm>
                <a:prstGeom prst="ellipse">
                  <a:avLst/>
                </a:prstGeom>
                <a:noFill/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US" sz="3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F138F2A0-C239-D66C-0DDF-FA3335A73C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0787" y="3151385"/>
                  <a:ext cx="1005840" cy="1031631"/>
                </a:xfrm>
                <a:prstGeom prst="ellipse">
                  <a:avLst/>
                </a:prstGeom>
                <a:blipFill>
                  <a:blip r:embed="rId10"/>
                  <a:stretch>
                    <a:fillRect l="-3636" r="-606"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44691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BE6719-3A58-86E9-BEAC-725D7853466C}"/>
              </a:ext>
            </a:extLst>
          </p:cNvPr>
          <p:cNvSpPr txBox="1"/>
          <p:nvPr/>
        </p:nvSpPr>
        <p:spPr>
          <a:xfrm>
            <a:off x="52466" y="82446"/>
            <a:ext cx="1491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2dof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0BC8D73-4F75-D03A-8BAB-6BD18D99FE9B}"/>
              </a:ext>
            </a:extLst>
          </p:cNvPr>
          <p:cNvGrpSpPr/>
          <p:nvPr/>
        </p:nvGrpSpPr>
        <p:grpSpPr>
          <a:xfrm>
            <a:off x="3898248" y="804672"/>
            <a:ext cx="3553025" cy="4413727"/>
            <a:chOff x="3898248" y="804672"/>
            <a:chExt cx="3553025" cy="4413727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FC1BF71-017B-9DD9-5ACC-36DA281B127B}"/>
                </a:ext>
              </a:extLst>
            </p:cNvPr>
            <p:cNvSpPr/>
            <p:nvPr/>
          </p:nvSpPr>
          <p:spPr>
            <a:xfrm>
              <a:off x="3898248" y="4291445"/>
              <a:ext cx="3496731" cy="91391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321C617-780F-5EB7-DA10-9C159BCE31D6}"/>
                </a:ext>
              </a:extLst>
            </p:cNvPr>
            <p:cNvCxnSpPr>
              <a:cxnSpLocks/>
            </p:cNvCxnSpPr>
            <p:nvPr/>
          </p:nvCxnSpPr>
          <p:spPr>
            <a:xfrm>
              <a:off x="3898248" y="4309533"/>
              <a:ext cx="34967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C6AFCD2E-7BAE-A743-0AAB-9C2BD0AEE620}"/>
                    </a:ext>
                  </a:extLst>
                </p:cNvPr>
                <p:cNvSpPr/>
                <p:nvPr/>
              </p:nvSpPr>
              <p:spPr>
                <a:xfrm>
                  <a:off x="5130799" y="809023"/>
                  <a:ext cx="1005840" cy="1031631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C6AFCD2E-7BAE-A743-0AAB-9C2BD0AEE62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0799" y="809023"/>
                  <a:ext cx="1005840" cy="1031631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8986DF-AA39-41A2-29C2-16A33C992155}"/>
                </a:ext>
              </a:extLst>
            </p:cNvPr>
            <p:cNvCxnSpPr>
              <a:cxnSpLocks/>
            </p:cNvCxnSpPr>
            <p:nvPr/>
          </p:nvCxnSpPr>
          <p:spPr>
            <a:xfrm>
              <a:off x="5646615" y="1840654"/>
              <a:ext cx="0" cy="24688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0" name="Oval 99">
                  <a:extLst>
                    <a:ext uri="{FF2B5EF4-FFF2-40B4-BE49-F238E27FC236}">
                      <a16:creationId xmlns:a16="http://schemas.microsoft.com/office/drawing/2014/main" id="{0CE5E18F-83AB-EDB0-D00B-102B7A4CCB0C}"/>
                    </a:ext>
                  </a:extLst>
                </p:cNvPr>
                <p:cNvSpPr/>
                <p:nvPr/>
              </p:nvSpPr>
              <p:spPr>
                <a:xfrm>
                  <a:off x="5422315" y="1604239"/>
                  <a:ext cx="1005840" cy="1031631"/>
                </a:xfrm>
                <a:prstGeom prst="ellipse">
                  <a:avLst/>
                </a:prstGeom>
                <a:noFill/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32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>
            <p:sp>
              <p:nvSpPr>
                <p:cNvPr id="100" name="Oval 99">
                  <a:extLst>
                    <a:ext uri="{FF2B5EF4-FFF2-40B4-BE49-F238E27FC236}">
                      <a16:creationId xmlns:a16="http://schemas.microsoft.com/office/drawing/2014/main" id="{0CE5E18F-83AB-EDB0-D00B-102B7A4CCB0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2315" y="1604239"/>
                  <a:ext cx="1005840" cy="1031631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Oval 2">
                  <a:extLst>
                    <a:ext uri="{FF2B5EF4-FFF2-40B4-BE49-F238E27FC236}">
                      <a16:creationId xmlns:a16="http://schemas.microsoft.com/office/drawing/2014/main" id="{6D8A06B0-1D62-E5F7-35DA-B26F3D4794E0}"/>
                    </a:ext>
                  </a:extLst>
                </p:cNvPr>
                <p:cNvSpPr/>
                <p:nvPr/>
              </p:nvSpPr>
              <p:spPr>
                <a:xfrm>
                  <a:off x="5130799" y="2487095"/>
                  <a:ext cx="1005840" cy="1031631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>
            <p:sp>
              <p:nvSpPr>
                <p:cNvPr id="3" name="Oval 2">
                  <a:extLst>
                    <a:ext uri="{FF2B5EF4-FFF2-40B4-BE49-F238E27FC236}">
                      <a16:creationId xmlns:a16="http://schemas.microsoft.com/office/drawing/2014/main" id="{6D8A06B0-1D62-E5F7-35DA-B26F3D4794E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0799" y="2487095"/>
                  <a:ext cx="1005840" cy="1031631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5255C4C5-EBE2-9C4B-A39F-48B6BBC81870}"/>
                    </a:ext>
                  </a:extLst>
                </p:cNvPr>
                <p:cNvSpPr/>
                <p:nvPr/>
              </p:nvSpPr>
              <p:spPr>
                <a:xfrm>
                  <a:off x="5422315" y="3282479"/>
                  <a:ext cx="1005840" cy="1031631"/>
                </a:xfrm>
                <a:prstGeom prst="ellipse">
                  <a:avLst/>
                </a:prstGeom>
                <a:noFill/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5255C4C5-EBE2-9C4B-A39F-48B6BBC8187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2315" y="3282479"/>
                  <a:ext cx="1005840" cy="1031631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679136E3-DB79-3559-36AD-5B8FD408747A}"/>
                    </a:ext>
                  </a:extLst>
                </p:cNvPr>
                <p:cNvSpPr/>
                <p:nvPr/>
              </p:nvSpPr>
              <p:spPr>
                <a:xfrm>
                  <a:off x="6094127" y="4186768"/>
                  <a:ext cx="1005840" cy="1031631"/>
                </a:xfrm>
                <a:prstGeom prst="ellipse">
                  <a:avLst/>
                </a:prstGeom>
                <a:noFill/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  <m:d>
                          <m:d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US" sz="3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679136E3-DB79-3559-36AD-5B8FD408747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4127" y="4186768"/>
                  <a:ext cx="1005840" cy="1031631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2C0201C-4EFB-1626-BED5-E4A39572619E}"/>
                </a:ext>
              </a:extLst>
            </p:cNvPr>
            <p:cNvGrpSpPr/>
            <p:nvPr/>
          </p:nvGrpSpPr>
          <p:grpSpPr>
            <a:xfrm>
              <a:off x="5646615" y="4372890"/>
              <a:ext cx="291515" cy="728814"/>
              <a:chOff x="8305941" y="1353619"/>
              <a:chExt cx="933868" cy="313037"/>
            </a:xfrm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B09E11AC-C778-0C92-AD53-6694F926F7B2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8305941" y="1511821"/>
                <a:ext cx="93386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C8A1519E-EB37-3BCD-0AA6-61ECFD3A005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05941" y="1353619"/>
                <a:ext cx="0" cy="313037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47BB387-3F4F-D0A7-2CE0-19352077B636}"/>
                </a:ext>
              </a:extLst>
            </p:cNvPr>
            <p:cNvGrpSpPr/>
            <p:nvPr/>
          </p:nvGrpSpPr>
          <p:grpSpPr>
            <a:xfrm>
              <a:off x="6136639" y="1099933"/>
              <a:ext cx="291515" cy="449809"/>
              <a:chOff x="8305941" y="1473456"/>
              <a:chExt cx="933868" cy="193200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9B55FA85-E6D1-F6F5-BF81-047A800038FE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8305941" y="1568188"/>
                <a:ext cx="93386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5D6DC47D-3949-5E6D-21C3-5D00F6726924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8305941" y="1473456"/>
                <a:ext cx="0" cy="19320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185DC62F-6552-D010-6E07-3F06CEC48332}"/>
                    </a:ext>
                  </a:extLst>
                </p:cNvPr>
                <p:cNvSpPr/>
                <p:nvPr/>
              </p:nvSpPr>
              <p:spPr>
                <a:xfrm>
                  <a:off x="6445433" y="804672"/>
                  <a:ext cx="1005840" cy="1031631"/>
                </a:xfrm>
                <a:prstGeom prst="ellipse">
                  <a:avLst/>
                </a:prstGeom>
                <a:noFill/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US" sz="3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185DC62F-6552-D010-6E07-3F06CEC4833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5433" y="804672"/>
                  <a:ext cx="1005840" cy="1031631"/>
                </a:xfrm>
                <a:prstGeom prst="ellipse">
                  <a:avLst/>
                </a:prstGeom>
                <a:blipFill>
                  <a:blip r:embed="rId7"/>
                  <a:stretch>
                    <a:fillRect l="-3636" r="-606"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701905EE-F164-E7E7-8A03-DEF4C3695829}"/>
                </a:ext>
              </a:extLst>
            </p:cNvPr>
            <p:cNvGrpSpPr/>
            <p:nvPr/>
          </p:nvGrpSpPr>
          <p:grpSpPr>
            <a:xfrm>
              <a:off x="6131993" y="2777780"/>
              <a:ext cx="291515" cy="449809"/>
              <a:chOff x="8305941" y="1473456"/>
              <a:chExt cx="933868" cy="193200"/>
            </a:xfrm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0B576F84-157A-06C7-0545-0A6D5D9F0C14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8305941" y="1568188"/>
                <a:ext cx="93386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FC0623B2-084B-7F7D-3683-4370DC48E6EE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8305941" y="1473456"/>
                <a:ext cx="0" cy="19320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F138F2A0-C239-D66C-0DDF-FA3335A73CCB}"/>
                    </a:ext>
                  </a:extLst>
                </p:cNvPr>
                <p:cNvSpPr/>
                <p:nvPr/>
              </p:nvSpPr>
              <p:spPr>
                <a:xfrm>
                  <a:off x="6440787" y="2482519"/>
                  <a:ext cx="1005840" cy="1031631"/>
                </a:xfrm>
                <a:prstGeom prst="ellipse">
                  <a:avLst/>
                </a:prstGeom>
                <a:noFill/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US" sz="3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F138F2A0-C239-D66C-0DDF-FA3335A73C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0787" y="2482519"/>
                  <a:ext cx="1005840" cy="1031631"/>
                </a:xfrm>
                <a:prstGeom prst="ellipse">
                  <a:avLst/>
                </a:prstGeom>
                <a:blipFill>
                  <a:blip r:embed="rId8"/>
                  <a:stretch>
                    <a:fillRect l="-3636" r="-606"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60596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1521</TotalTime>
  <Words>95</Words>
  <Application>Microsoft Office PowerPoint</Application>
  <PresentationFormat>Widescreen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Chrystal Chern</dc:creator>
  <cp:lastModifiedBy>Chrystal Chern</cp:lastModifiedBy>
  <cp:revision>25</cp:revision>
  <dcterms:created xsi:type="dcterms:W3CDTF">2023-03-27T23:24:34Z</dcterms:created>
  <dcterms:modified xsi:type="dcterms:W3CDTF">2023-09-20T22:35:38Z</dcterms:modified>
</cp:coreProperties>
</file>