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qipnIlRzIc1a8UooWJacpM0G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>
            <a:stCxn id="580" idx="3"/>
            <a:endCxn id="581" idx="1"/>
          </p:cNvCxnSpPr>
          <p:nvPr/>
        </p:nvCxnSpPr>
        <p:spPr>
          <a:xfrm>
            <a:off x="757922" y="3851152"/>
            <a:ext cx="5109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747512" y="3465502"/>
            <a:ext cx="487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10736382" y="1691089"/>
            <a:ext cx="0" cy="7338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5832077" y="1593900"/>
            <a:ext cx="0" cy="7338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 txBox="1"/>
          <p:nvPr/>
        </p:nvSpPr>
        <p:spPr>
          <a:xfrm>
            <a:off x="108900" y="2412184"/>
            <a:ext cx="90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10802467" y="2413718"/>
            <a:ext cx="90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1235018" y="2327605"/>
            <a:ext cx="9567300" cy="6321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 txBox="1"/>
          <p:nvPr/>
        </p:nvSpPr>
        <p:spPr>
          <a:xfrm>
            <a:off x="1321815" y="2489338"/>
            <a:ext cx="2054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Semana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1"/>
          <p:cNvCxnSpPr/>
          <p:nvPr/>
        </p:nvCxnSpPr>
        <p:spPr>
          <a:xfrm>
            <a:off x="3650415" y="2475110"/>
            <a:ext cx="0" cy="33720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294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3737088" y="2489338"/>
            <a:ext cx="1994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Semana 2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1"/>
          <p:cNvCxnSpPr/>
          <p:nvPr/>
        </p:nvCxnSpPr>
        <p:spPr>
          <a:xfrm>
            <a:off x="5832076" y="2475110"/>
            <a:ext cx="0" cy="33720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294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1"/>
          <p:cNvSpPr txBox="1"/>
          <p:nvPr/>
        </p:nvSpPr>
        <p:spPr>
          <a:xfrm>
            <a:off x="5918728" y="2489338"/>
            <a:ext cx="1994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Semana 3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1"/>
          <p:cNvCxnSpPr/>
          <p:nvPr/>
        </p:nvCxnSpPr>
        <p:spPr>
          <a:xfrm>
            <a:off x="8247487" y="2475110"/>
            <a:ext cx="0" cy="33720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294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8334204" y="2489338"/>
            <a:ext cx="1737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Semana 4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"/>
          <p:cNvSpPr/>
          <p:nvPr/>
        </p:nvSpPr>
        <p:spPr>
          <a:xfrm rot="-5400000">
            <a:off x="5842553" y="1618117"/>
            <a:ext cx="273938" cy="225504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11125858" y="1680145"/>
            <a:ext cx="90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 txBox="1"/>
          <p:nvPr/>
        </p:nvSpPr>
        <p:spPr>
          <a:xfrm>
            <a:off x="11125867" y="1984145"/>
            <a:ext cx="901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27/06/2024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/>
          <p:nvPr/>
        </p:nvSpPr>
        <p:spPr>
          <a:xfrm rot="-5400000">
            <a:off x="10746858" y="1715306"/>
            <a:ext cx="273938" cy="225504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1235030" y="3296924"/>
            <a:ext cx="4597200" cy="3369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7719159" y="3465482"/>
            <a:ext cx="154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133622" y="3324036"/>
            <a:ext cx="624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866775" y="3682693"/>
            <a:ext cx="4970400" cy="3369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"/>
          <p:cNvSpPr txBox="1"/>
          <p:nvPr/>
        </p:nvSpPr>
        <p:spPr>
          <a:xfrm>
            <a:off x="133622" y="3766552"/>
            <a:ext cx="624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811027" y="372382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A" sz="3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i="0" sz="3200" u="none" cap="none" strike="noStrike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 txBox="1"/>
          <p:nvPr/>
        </p:nvSpPr>
        <p:spPr>
          <a:xfrm>
            <a:off x="2281370" y="3643288"/>
            <a:ext cx="2185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  05/06/2024 - 1</a:t>
            </a:r>
            <a:r>
              <a:rPr lang="es-PA" sz="1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</a:t>
            </a:r>
            <a:endParaRPr b="0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6222451" y="1681079"/>
            <a:ext cx="90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i="0" sz="11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6222461" y="1985099"/>
            <a:ext cx="901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13/06/2024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