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75" r:id="rId2"/>
    <p:sldId id="261" r:id="rId3"/>
    <p:sldId id="316" r:id="rId4"/>
    <p:sldId id="309" r:id="rId5"/>
    <p:sldId id="290" r:id="rId6"/>
    <p:sldId id="306" r:id="rId7"/>
    <p:sldId id="317" r:id="rId8"/>
    <p:sldId id="310" r:id="rId9"/>
    <p:sldId id="278" r:id="rId10"/>
    <p:sldId id="308" r:id="rId11"/>
    <p:sldId id="302" r:id="rId12"/>
    <p:sldId id="311" r:id="rId13"/>
    <p:sldId id="312" r:id="rId14"/>
    <p:sldId id="279" r:id="rId15"/>
    <p:sldId id="281" r:id="rId16"/>
    <p:sldId id="318" r:id="rId17"/>
    <p:sldId id="319" r:id="rId18"/>
    <p:sldId id="303" r:id="rId19"/>
    <p:sldId id="313" r:id="rId20"/>
    <p:sldId id="320" r:id="rId21"/>
    <p:sldId id="321" r:id="rId22"/>
    <p:sldId id="314" r:id="rId23"/>
    <p:sldId id="315" r:id="rId24"/>
    <p:sldId id="322" r:id="rId25"/>
    <p:sldId id="305" r:id="rId26"/>
    <p:sldId id="307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C27-16C2-4FD5-8EDE-FBC75B02CAE1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E129-FEC6-4F1C-87DA-3FA2731984DA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B6C-4E1E-4281-A1E0-61DF76DC1030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022C0B77-B5C0-41D3-97D7-210C8A431946}" type="datetime3">
              <a:rPr lang="en-US" smtClean="0"/>
              <a:pPr/>
              <a:t>11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253-5212-49C0-B220-868D06335A5E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232-9D5D-4D27-AF47-61E4C4587D76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3BB-114E-4111-8052-0BC0558AA05F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F3F-5DBE-4A29-BC4C-5DBB7AA3E72C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7CD-DC6B-447A-B516-2D668A535C9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C00D-D945-4F51-B787-E058BBE42DC9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00100" y="1863725"/>
            <a:ext cx="7772400" cy="917575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  <a:t>Defending the Digital Domain: BERT-powered Deep Learning for Aggression Detection in Text Streams</a:t>
            </a: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543800" cy="2438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Under the guidance of </a:t>
            </a:r>
          </a:p>
          <a:p>
            <a:r>
              <a:rPr lang="en-US" dirty="0">
                <a:solidFill>
                  <a:schemeClr val="tx1"/>
                </a:solidFill>
              </a:rPr>
              <a:t>Dr. KALAIARASI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GORANTLA CHANDRA SEKHAR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(40110398)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ANGALAKURTHI BRAHMAIAH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(40110091)</a:t>
            </a: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11 March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 descr="HEADER New copy">
            <a:extLst>
              <a:ext uri="{FF2B5EF4-FFF2-40B4-BE49-F238E27FC236}">
                <a16:creationId xmlns:a16="http://schemas.microsoft.com/office/drawing/2014/main" id="{29E2CEAE-1573-4F9B-3915-261CA748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8600"/>
            <a:ext cx="6591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3600" dirty="0">
                <a:latin typeface="+mn-lt"/>
                <a:cs typeface="Arial" pitchFamily="34" charset="0"/>
              </a:rPr>
              <a:t>Literature Survey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C031-063B-4A3B-A350-F9B3921B0B20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5F9426F-FBAD-87C9-5D4E-EF38782BF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21145"/>
              </p:ext>
            </p:extLst>
          </p:nvPr>
        </p:nvGraphicFramePr>
        <p:xfrm>
          <a:off x="457200" y="1524000"/>
          <a:ext cx="8153400" cy="48991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1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Explores the use of data for a deeper understanding of aggression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comprehensiv understanding of text and image.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integration and alignment complexities.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Conducts a comparative study of various BERT models for social media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Enables model selection based on specific cases.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fine-tuning and hyperparameter optimization.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Examines the benefits of transfer learning with BERT.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Leverages pre-trained BERT models for efficiency.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to the domains used in pre-training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1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Inferences from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Deep learning models like RNNs and CNNs are  recognized  in identifying aggression in text.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BERT's bidirectional contextual understanding significantly contributes to capturing nuances in aggressive language.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Transfer learning with pre-trained BERT models proves beneficial in improving aggression detection across diverse domains.</a:t>
            </a:r>
          </a:p>
          <a:p>
            <a:pPr algn="just">
              <a:lnSpc>
                <a:spcPct val="150000"/>
              </a:lnSpc>
            </a:pPr>
            <a:r>
              <a:rPr lang="en-US" sz="2000" i="0" dirty="0">
                <a:effectLst/>
              </a:rPr>
              <a:t>Literature validates BERT's viability for real-time aggression detection, emphasizing the urgency for adaptive, nuanced models in combating evolving online aggression.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206C-8063-37CA-9DE1-A35510A8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Existing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EAB4-9A23-B2D1-63C3-FE02083B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81E4-4012-2089-1A2D-734053AA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86D4-458C-2E82-63B7-FF53CAEC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003F3E5-BACD-2BA7-D61C-0504F139C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01019"/>
            <a:ext cx="6172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1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E7D3-C330-FDF8-06ED-E283DE4A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1691-9BED-88E3-C7C2-2D7B845A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Develop an advanced automated system for real-time identification of aggressive language in digital text streams.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Develop an advanced automated system for real-time identification of aggressive language in digital text streams.</a:t>
            </a:r>
            <a:endParaRPr lang="en-US" sz="2000" dirty="0">
              <a:solidFill>
                <a:srgbClr val="37415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Harness the power of BERT, a deep learning model, for its contextual understanding of language in detecting nuanced forms of aggression.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Contribute to fostering a safer digital environment by proactively identifying and mitigating aggressive language in online platforms.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B3F8-ECAE-2564-B107-6D87C60A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FB98-A13E-7CBB-43FF-F0B130EF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87EC-956A-924D-B5B4-0EC1A13A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  <a:cs typeface="Arial" pitchFamily="34" charset="0"/>
              </a:rPr>
              <a:t>                            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368776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8000" dirty="0">
                <a:ea typeface="Cambria" panose="02040503050406030204" pitchFamily="18" charset="0"/>
                <a:cs typeface="Arial" panose="020B0604020202020204" pitchFamily="34" charset="0"/>
              </a:rPr>
              <a:t>In this project  by taking different features of cyberbullying data like age, ethnicity, religion, gender  output gives as whether tweet is bullying type or not bullying type.</a:t>
            </a:r>
          </a:p>
          <a:p>
            <a:pPr algn="just">
              <a:lnSpc>
                <a:spcPct val="170000"/>
              </a:lnSpc>
            </a:pPr>
            <a:r>
              <a:rPr lang="en-US" sz="8000" dirty="0">
                <a:ea typeface="Cambria" panose="02040503050406030204" pitchFamily="18" charset="0"/>
                <a:cs typeface="Arial" panose="020B0604020202020204" pitchFamily="34" charset="0"/>
              </a:rPr>
              <a:t> Dataset size which is larger than previous dataset used in existed work is taken.</a:t>
            </a:r>
          </a:p>
          <a:p>
            <a:pPr algn="just">
              <a:lnSpc>
                <a:spcPct val="170000"/>
              </a:lnSpc>
            </a:pPr>
            <a:r>
              <a:rPr lang="en-US" sz="8000" b="0" i="0" dirty="0">
                <a:solidFill>
                  <a:srgbClr val="374151"/>
                </a:solidFill>
                <a:effectLst/>
              </a:rPr>
              <a:t>Create an automated system for real-time identification of aggressive language in text streams.</a:t>
            </a:r>
            <a:endParaRPr lang="en-US" sz="8000" b="0" i="0" dirty="0">
              <a:solidFill>
                <a:srgbClr val="374151"/>
              </a:solidFill>
              <a:effectLst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sz="8000" b="0" i="0" dirty="0">
                <a:solidFill>
                  <a:srgbClr val="374151"/>
                </a:solidFill>
                <a:effectLst/>
              </a:rPr>
              <a:t>Contribute to creating a safer digital environment by proactively identifying and addressing online aggression.</a:t>
            </a:r>
            <a:endParaRPr lang="en-US" sz="80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  <a:cs typeface="Arial" pitchFamily="34" charset="0"/>
              </a:rPr>
              <a:t>                         System Architecture</a:t>
            </a:r>
            <a:endParaRPr lang="en-US" sz="3200" dirty="0">
              <a:latin typeface="+mn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800" dirty="0"/>
              <a:t>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A835-9C87-4039-8AE0-692D1FD839A3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D108C-BAB5-2147-4432-F72625BC75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586864"/>
            <a:ext cx="7454900" cy="48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  <a:cs typeface="Arial" pitchFamily="34" charset="0"/>
              </a:rPr>
              <a:t>             Explanation of System architecture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3687763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Gather diverse datasets with aggressive and non-aggressive language examples.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 and preprocess text data, preparing it for BERT model input.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 Integration: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pre-trained BERT model for contextual language understanding.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 the model on labeled data to fine-tune BERT for aggression detection.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Analysis: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continuous analysis of text streams using the trained model.</a:t>
            </a:r>
          </a:p>
          <a:p>
            <a:pPr algn="l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  <a:cs typeface="Arial" pitchFamily="34" charset="0"/>
              </a:rPr>
              <a:t>             Explanation of System architecture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3687763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Decision-making: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real-time decisions based on model predictions, triggering defensive actions.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Human-in-the-loop: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 human moderators into the decision-making process for nuanced judgments.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Interface: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 user interface for system monitoring and intervention.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system to scale efficiently for handling large text volumes.</a:t>
            </a: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Measures:</a:t>
            </a:r>
            <a:endParaRPr lang="en-US" sz="8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security protocols for sensitive data protection.</a:t>
            </a:r>
          </a:p>
          <a:p>
            <a:pPr algn="l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cs typeface="Arial" pitchFamily="34" charset="0"/>
              </a:rPr>
              <a:t>Description of Software and hardware      Implementation 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800" dirty="0"/>
              <a:t>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A835-9C87-4039-8AE0-692D1FD839A3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E0697-A669-D741-50C1-1277FE0937FC}"/>
              </a:ext>
            </a:extLst>
          </p:cNvPr>
          <p:cNvSpPr txBox="1"/>
          <p:nvPr/>
        </p:nvSpPr>
        <p:spPr>
          <a:xfrm>
            <a:off x="990600" y="1102183"/>
            <a:ext cx="7239000" cy="4553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</a:rPr>
              <a:t>Hardware specifications:</a:t>
            </a:r>
            <a:endParaRPr lang="en-GB" sz="2200" b="1" dirty="0">
              <a:effectLst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Microsoft Server enabled computers, preferably workstations</a:t>
            </a:r>
            <a:endParaRPr lang="en-GB" sz="2000" dirty="0">
              <a:effectLst/>
              <a:cs typeface="Arial" panose="020B06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Higher RAM, of about 4GB or above</a:t>
            </a:r>
            <a:endParaRPr lang="en-GB" sz="2000" dirty="0">
              <a:effectLst/>
              <a:cs typeface="Arial" panose="020B06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cs typeface="Arial" panose="020B0604020202020204" pitchFamily="34" charset="0"/>
              </a:rPr>
              <a:t>         </a:t>
            </a:r>
            <a:r>
              <a:rPr lang="en-GB" sz="20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Processor of frequency 1.5GHz or above</a:t>
            </a:r>
            <a:endParaRPr lang="en-GB" sz="2000" dirty="0">
              <a:effectLst/>
              <a:cs typeface="Arial" panose="020B0604020202020204" pitchFamily="34" charset="0"/>
            </a:endParaRPr>
          </a:p>
          <a:p>
            <a:pPr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GB" sz="2000" b="1" dirty="0">
              <a:solidFill>
                <a:srgbClr val="000000"/>
              </a:solidFill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</a:rPr>
              <a:t>Software specifications:</a:t>
            </a:r>
            <a:endParaRPr lang="en-GB" sz="2200" b="1" dirty="0">
              <a:effectLst/>
            </a:endParaRPr>
          </a:p>
          <a:p>
            <a:pPr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        Python 3.6 and higher</a:t>
            </a:r>
            <a:endParaRPr lang="en-GB" sz="2000" b="0" dirty="0">
              <a:effectLst/>
            </a:endParaRPr>
          </a:p>
          <a:p>
            <a:pPr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        Anaconda software</a:t>
            </a:r>
            <a:endParaRPr lang="en-GB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808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66D-1B84-3A46-B71C-D0FE5089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68EB-773A-42B9-FAFD-964BA643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Achieved remarkable accuracy in detecting aggressive language in various text streams.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Demonstrated BERT's ability to adapt to evolving linguistic patterns in online aggression.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Showcased high precision and recall rates, ensuring effective identification of aggressive content.</a:t>
            </a:r>
            <a:endParaRPr lang="en-US" sz="2000" dirty="0">
              <a:solidFill>
                <a:srgbClr val="37415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Discussion on challenges faced, including the diversity of language expressions and contextual nuances.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E827-71CE-9CA4-ED31-ED4C6A64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C7CB-58E0-B84A-5381-E01DA632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E9BE-80C8-D3E2-6973-879AD326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                        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Abstract</a:t>
            </a:r>
          </a:p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Introduction</a:t>
            </a:r>
          </a:p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Work done phase 1</a:t>
            </a:r>
          </a:p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Problem statement</a:t>
            </a:r>
          </a:p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Literature survey</a:t>
            </a:r>
          </a:p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Inferences from Literature Survey</a:t>
            </a:r>
          </a:p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Existing system</a:t>
            </a:r>
          </a:p>
          <a:p>
            <a:pPr algn="just">
              <a:lnSpc>
                <a:spcPct val="170000"/>
              </a:lnSpc>
            </a:pPr>
            <a:r>
              <a:rPr lang="en-US" sz="6200" dirty="0">
                <a:solidFill>
                  <a:srgbClr val="002060"/>
                </a:solidFill>
                <a:cs typeface="Arial" pitchFamily="34" charset="0"/>
              </a:rPr>
              <a:t>Goal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9212-7225-48ED-BB41-E076A0C2A083}" type="datetime3">
              <a:rPr lang="en-US" smtClean="0"/>
              <a:pPr/>
              <a:t>11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1B43-FC2B-522D-CB2C-40516922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B91BE3-4395-8A35-030C-6413B37A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4" y="1600200"/>
            <a:ext cx="8050072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CABD-F3E1-9635-D0AB-8147FEAA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E9F4-88EA-FB23-94AB-46211FA7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F451-3E68-3966-AD25-96C45B55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E370-6E72-DDE5-8154-1E608543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B831E9-1AF8-66D3-5D87-0E2F21F07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81982"/>
            <a:ext cx="6324600" cy="42902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9D07-0E0C-10DF-F6FF-CA9A190C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DCDF-DF10-5E06-0217-1B56FD0B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7A30-64D4-4AD4-D5E2-B55A10E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E6E3-C71A-70ED-69E5-E9E44093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2003-4500-B88F-691C-F15F2372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BERT-powered deep learning presents a promising solution for proactive aggression detection, contributing significantly to fostering a safer online environment.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High precision and recall rates validate the system's effectiveness in identifying aggressive content.</a:t>
            </a:r>
            <a:endParaRPr lang="en-US" sz="2000" dirty="0">
              <a:solidFill>
                <a:srgbClr val="37415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Demonstrated precision and recall ensure reliable and accurate identification of aggressive language in text streams.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4CFF-3B50-947B-70F4-972942B2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0D4-04AD-A88C-B490-420F7D99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99126-0CEB-1442-E55B-06562CDD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2443-8AA4-07E0-895B-D2C9D35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F4E8-553B-76DA-9027-275DF582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Extend the model's capability to detect aggression in multiple languages to ensure a broader scope of protection.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Implement mechanisms for the system to continuously learn and adapt to new forms of online aggression.</a:t>
            </a:r>
            <a:endParaRPr lang="en-US" sz="2000" dirty="0">
              <a:solidFill>
                <a:srgbClr val="37415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Enhance the model's ability to discern nuanced contextual cues for improved accuracy in aggression detection.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Highlighted the potential for proactive measures in online safety using advanced deep learning models like BERT.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6F6E-517D-1069-7446-354DB5D9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07A8-49D1-B847-828E-C438C6B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CFBC-3A1E-EE00-5441-D8E39D21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1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BDDF-5DAE-CD14-9C7F-2A376580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57F3-2A4C-9AB9-B643-7A10F7E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23ED-13E2-F5F7-834E-AA9A281E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F673-6AB8-D6F6-4004-D8039AB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FEA27E-C638-EEA2-784E-915E10C16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8" y="1600200"/>
            <a:ext cx="6890143" cy="4525963"/>
          </a:xfrm>
        </p:spPr>
      </p:pic>
    </p:spTree>
    <p:extLst>
      <p:ext uri="{BB962C8B-B14F-4D97-AF65-F5344CB8AC3E}">
        <p14:creationId xmlns:p14="http://schemas.microsoft.com/office/powerpoint/2010/main" val="987940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B2E07-2A4E-33AC-23C7-C3806E8B8740}"/>
              </a:ext>
            </a:extLst>
          </p:cNvPr>
          <p:cNvSpPr txBox="1"/>
          <p:nvPr/>
        </p:nvSpPr>
        <p:spPr>
          <a:xfrm>
            <a:off x="615460" y="1333558"/>
            <a:ext cx="8071340" cy="33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[1] Smith, J. et al. (2020)</a:t>
            </a:r>
            <a:r>
              <a:rPr lang="en-US" sz="2000" dirty="0">
                <a:solidFill>
                  <a:srgbClr val="374151"/>
                </a:solidFill>
                <a:cs typeface="Arial" panose="020B0604020202020204" pitchFamily="34" charset="0"/>
              </a:rPr>
              <a:t>,  </a:t>
            </a:r>
            <a:r>
              <a:rPr lang="en-US" sz="20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Aggression Detection using BERT,  ACL 2020,  BERT-based Deep Learning.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[2] Johnson, A. et al. (2021)</a:t>
            </a:r>
            <a:r>
              <a:rPr lang="en-IN" sz="2000" dirty="0">
                <a:solidFill>
                  <a:srgbClr val="374151"/>
                </a:solidFill>
                <a:cs typeface="Arial" panose="020B0604020202020204" pitchFamily="34" charset="0"/>
              </a:rPr>
              <a:t>,  </a:t>
            </a:r>
            <a:r>
              <a:rPr lang="en-IN" sz="20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BERT-Powered Models for Hate Speech Detection,  EMNLP 2021,  Deep Learning with BERT.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[3] Garcia, M. et al. (2019)</a:t>
            </a:r>
            <a:r>
              <a:rPr lang="en-IN" sz="2000" dirty="0">
                <a:solidFill>
                  <a:srgbClr val="374151"/>
                </a:solidFill>
                <a:cs typeface="Arial" panose="020B0604020202020204" pitchFamily="34" charset="0"/>
              </a:rPr>
              <a:t>,  </a:t>
            </a:r>
            <a:r>
              <a:rPr lang="en-IN" sz="20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Combining BERT and LSTM for Aggression Detection,  IEEE Transactions on Text Analysis, Hybrid Deep Learning.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2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B2E07-2A4E-33AC-23C7-C3806E8B8740}"/>
              </a:ext>
            </a:extLst>
          </p:cNvPr>
          <p:cNvSpPr txBox="1"/>
          <p:nvPr/>
        </p:nvSpPr>
        <p:spPr>
          <a:xfrm>
            <a:off x="615460" y="1333558"/>
            <a:ext cx="8071340" cy="469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[4] </a:t>
            </a:r>
            <a:r>
              <a:rPr lang="en-IN" sz="200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Patel, R. et al. (2022)</a:t>
            </a:r>
            <a:r>
              <a:rPr lang="en-IN" sz="2000" dirty="0">
                <a:solidFill>
                  <a:srgbClr val="374151"/>
                </a:solidFill>
                <a:cs typeface="Arial" panose="020B0604020202020204" pitchFamily="34" charset="0"/>
              </a:rPr>
              <a:t>,  </a:t>
            </a:r>
            <a:r>
              <a:rPr lang="en-IN" sz="20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Enhancing Aggression Detection using Multimodal Data,  AAAI 2022,  Multimodal Deep Learning.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cs typeface="Arial" panose="020B0604020202020204" pitchFamily="34" charset="0"/>
              </a:rPr>
              <a:t>[5] </a:t>
            </a:r>
            <a:r>
              <a:rPr lang="en-IN" sz="200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Wong, S. et al. (2020)</a:t>
            </a:r>
            <a:r>
              <a:rPr lang="en-IN" sz="2000" dirty="0">
                <a:solidFill>
                  <a:srgbClr val="374151"/>
                </a:solidFill>
                <a:cs typeface="Arial" panose="020B0604020202020204" pitchFamily="34" charset="0"/>
              </a:rPr>
              <a:t>,  </a:t>
            </a:r>
            <a:r>
              <a:rPr lang="en-IN" sz="20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Evaluating BERT-based Models for Social Media Moderation,  WWW 2020,  Comparative Study.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[6] Kim, H. et al. (2018)</a:t>
            </a:r>
            <a:r>
              <a:rPr lang="en-IN" sz="2000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,</a:t>
            </a:r>
            <a:r>
              <a:rPr lang="en-IN" sz="2000" dirty="0">
                <a:solidFill>
                  <a:srgbClr val="374151"/>
                </a:solidFill>
                <a:cs typeface="Arial" panose="020B0604020202020204" pitchFamily="34" charset="0"/>
              </a:rPr>
              <a:t>  </a:t>
            </a:r>
            <a:r>
              <a:rPr lang="en-IN" sz="20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Transfer Learning with BERT for Offensive Language Detection,</a:t>
            </a:r>
            <a:r>
              <a:rPr lang="en-IN" sz="2000" dirty="0">
                <a:solidFill>
                  <a:srgbClr val="374151"/>
                </a:solidFill>
                <a:cs typeface="Arial" panose="020B0604020202020204" pitchFamily="34" charset="0"/>
              </a:rPr>
              <a:t>  </a:t>
            </a:r>
            <a:r>
              <a:rPr lang="en-IN" sz="20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NAACL 2018,  Transfer Learning.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cs typeface="Arial" panose="020B0604020202020204" pitchFamily="34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AU" sz="20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AU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2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690336"/>
            <a:ext cx="4572000" cy="1460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cs typeface="Arial" panose="020B0604020202020204" pitchFamily="34" charset="0"/>
              </a:rPr>
              <a:t>We thank our guide and panel and all technical and non technical staff helped us in achieving this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+mn-lt"/>
                <a:cs typeface="Arial" pitchFamily="34" charset="0"/>
              </a:rPr>
              <a:t>                          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Objectives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System Architecture 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Explanation of System Architecture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Description of Software for Implementation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Results and Discussion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Conclusion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Future enhancement</a:t>
            </a:r>
          </a:p>
          <a:p>
            <a:pPr algn="just">
              <a:lnSpc>
                <a:spcPct val="170000"/>
              </a:lnSpc>
            </a:pPr>
            <a:r>
              <a:rPr lang="en-US" sz="3200" dirty="0">
                <a:solidFill>
                  <a:srgbClr val="002060"/>
                </a:solidFill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9212-7225-48ED-BB41-E076A0C2A083}" type="datetime3">
              <a:rPr lang="en-US" smtClean="0"/>
              <a:pPr/>
              <a:t>11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FE41-CF79-38FE-D286-B5D8145A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90ED-09EC-9B4D-3F2D-37554EBD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Develop an effective system for automated aggression detection in real-time text streams.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Utilize BERT as the core deep learning model.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Harness the bidirectional contextual understanding of BERT to comprehend nuanced linguistic features associated with aggression.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Test extensively on social media, forums, and online community text streams.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Measure accuracy, precision, and recall metrics for performance assessment.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A3CE-BB3D-45B4-AD38-29160EED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10F4-18F0-C665-D425-56449325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EA5E-E85A-2B91-27E6-685C789F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Cyberbullying is a form of bullying that takes place using digital technologies.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Such as the internet, social media platforms, and mobile phones.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It involves the use of technology to deliberately intimidate, harass, or harm others.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cs typeface="Arial" panose="020B0604020202020204" pitchFamily="34" charset="0"/>
              </a:rPr>
              <a:t>Cyberbullying can have a significant impact on its victims.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Explosion of digital platforms leading to increased communication but also the proliferation of aggressive language.</a:t>
            </a:r>
            <a:endParaRPr lang="en-IN" sz="20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9C8-9D08-A882-2343-D08C17B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Work done in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2A7F-882B-A291-E123-2F6B1AD6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Data Collection:</a:t>
            </a:r>
            <a:r>
              <a:rPr lang="en-US" sz="2000" dirty="0"/>
              <a:t> Gathered a diverse dataset of labeled instances encompassing aggressive and non-aggressive language from various online sources.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Pre-processing:</a:t>
            </a:r>
            <a:r>
              <a:rPr lang="en-US" sz="2000" dirty="0"/>
              <a:t> Cleaned and formatted the collected data to prepare it for training and validation processes.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BERT Implementation: </a:t>
            </a:r>
            <a:r>
              <a:rPr lang="en-US" sz="2000" dirty="0"/>
              <a:t>Successfully integrated and fine-tuned the BERT.</a:t>
            </a:r>
            <a:endParaRPr lang="en-US" sz="2000" b="1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Training and Validation :</a:t>
            </a:r>
            <a:r>
              <a:rPr lang="en-US" sz="2000" dirty="0"/>
              <a:t>Aggression detection on the collected dataset</a:t>
            </a:r>
            <a:r>
              <a:rPr lang="en-US" sz="2000" b="1" dirty="0"/>
              <a:t>:</a:t>
            </a:r>
            <a:r>
              <a:rPr lang="en-US" sz="2000" dirty="0"/>
              <a:t> Conducted training sessions using the fine-tuned BERT model, validating its performance on specific metrics such as accuracy, precision, and recall.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ED99-2F07-70DB-0097-79AB6751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234A-CFE2-13FD-BEF8-E513AAD7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A48B-7E94-CDDA-2E0A-8D0AEAA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9C8-9D08-A882-2343-D08C17B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Work done in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2A7F-882B-A291-E123-2F6B1AD6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Experimentation</a:t>
            </a:r>
            <a:r>
              <a:rPr lang="en-US" sz="2000" dirty="0"/>
              <a:t>: Ran initial tests on smaller text streams to gauge the model's effectiveness in real-time detection of aggression.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ED99-2F07-70DB-0097-79AB6751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234A-CFE2-13FD-BEF8-E513AAD7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A48B-7E94-CDDA-2E0A-8D0AEAA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F544-A2A3-ECFD-5D3A-BF2D5CD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B513-66DF-32DC-5DF0-FF6BAA4A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Increasing prevalence of aggressive and offensive language in digital communication platforms.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Difficulty in effectively monitoring and curbing aggressive content in real-time text streams.</a:t>
            </a:r>
            <a:endParaRPr lang="en-US" sz="2000" dirty="0">
              <a:solidFill>
                <a:srgbClr val="37415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Demand for automated systems capable of swiftly detecting and addressing aggressive language online.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Nuanced linguistic expressions make traditional detection methods insufficient for comprehensive identification of aggression.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9A3E-18FF-9328-2DD2-50102C9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F248-A9E6-0387-D8E7-B9ACE0E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0327-0C65-DA25-32A8-70790194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  <a:cs typeface="Arial" pitchFamily="34" charset="0"/>
              </a:rPr>
              <a:t>                      Literature Survey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C031-063B-4A3B-A350-F9B3921B0B20}" type="datetime3">
              <a:rPr lang="en-US" smtClean="0"/>
              <a:pPr/>
              <a:t>11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5F9426F-FBAD-87C9-5D4E-EF38782BF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23277"/>
              </p:ext>
            </p:extLst>
          </p:nvPr>
        </p:nvGraphicFramePr>
        <p:xfrm>
          <a:off x="457200" y="1524000"/>
          <a:ext cx="8153400" cy="46482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1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study on using BERT for aggression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 state performance in aggression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substantial computational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Investigates BERT-Powered models’ accuracy in detecting hate speech.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accurate in identifying hate speech.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Sensitive to data quality; require pre-processing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Introduces a hybrid model combining BERT and LSTM.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Improved precision with the hybrid approach.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complexity in model architecture.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1478</Words>
  <Application>Microsoft Office PowerPoint</Application>
  <PresentationFormat>On-screen Show (4:3)</PresentationFormat>
  <Paragraphs>253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</vt:lpstr>
      <vt:lpstr>Custom Design</vt:lpstr>
      <vt:lpstr>Defending the Digital Domain: BERT-powered Deep Learning for Aggression Detection in Text Streams </vt:lpstr>
      <vt:lpstr>                          Presentation Outline</vt:lpstr>
      <vt:lpstr>                           Presentation Outline</vt:lpstr>
      <vt:lpstr>Abstract</vt:lpstr>
      <vt:lpstr>Introduction</vt:lpstr>
      <vt:lpstr>Work done in phase 1</vt:lpstr>
      <vt:lpstr>Work done in phase 1</vt:lpstr>
      <vt:lpstr>Problem Statement</vt:lpstr>
      <vt:lpstr>                      Literature Survey</vt:lpstr>
      <vt:lpstr>                Literature Survey</vt:lpstr>
      <vt:lpstr>Inferences from Literature Survey</vt:lpstr>
      <vt:lpstr>Existing system</vt:lpstr>
      <vt:lpstr>Goal</vt:lpstr>
      <vt:lpstr>                            Objectives</vt:lpstr>
      <vt:lpstr>                         System Architecture</vt:lpstr>
      <vt:lpstr>             Explanation of System architecture</vt:lpstr>
      <vt:lpstr>             Explanation of System architecture</vt:lpstr>
      <vt:lpstr>Description of Software and hardware      Implementation </vt:lpstr>
      <vt:lpstr>Results and Discussion</vt:lpstr>
      <vt:lpstr>PowerPoint Presentation</vt:lpstr>
      <vt:lpstr>PowerPoint Presentation</vt:lpstr>
      <vt:lpstr>Conclusion</vt:lpstr>
      <vt:lpstr>Future Enhancement</vt:lpstr>
      <vt:lpstr>PowerPoint Presentation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brahmaiah angalakurthi</cp:lastModifiedBy>
  <cp:revision>74</cp:revision>
  <dcterms:created xsi:type="dcterms:W3CDTF">2019-11-06T07:48:53Z</dcterms:created>
  <dcterms:modified xsi:type="dcterms:W3CDTF">2024-03-11T14:28:17Z</dcterms:modified>
</cp:coreProperties>
</file>