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0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57" r:id="rId4"/>
    <p:sldId id="258" r:id="rId5"/>
    <p:sldId id="259" r:id="rId6"/>
    <p:sldId id="273" r:id="rId7"/>
    <p:sldId id="274" r:id="rId8"/>
    <p:sldId id="275" r:id="rId9"/>
    <p:sldId id="260" r:id="rId10"/>
    <p:sldId id="261" r:id="rId11"/>
    <p:sldId id="262" r:id="rId12"/>
    <p:sldId id="278" r:id="rId13"/>
    <p:sldId id="272" r:id="rId14"/>
    <p:sldId id="264" r:id="rId15"/>
    <p:sldId id="265" r:id="rId16"/>
    <p:sldId id="266" r:id="rId17"/>
    <p:sldId id="267" r:id="rId18"/>
    <p:sldId id="277" r:id="rId19"/>
    <p:sldId id="269" r:id="rId20"/>
    <p:sldId id="271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7D77FE8-50A7-B2B0-0942-257A8EDA7F04}" name="ABDULRAHMAN SHARAFALDEEN A KAMILI" initials="AK" userId="S::g202403880@kfupm.edu.sa::fd348fcb-afed-4bda-980e-91c571c1021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5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6BB6FA-48A1-9376-47CA-F8B592CFEDE1}" v="3" dt="2025-05-04T11:00:45.040"/>
    <p1510:client id="{3CACBD09-C972-C694-022C-4CC47171166F}" v="1" dt="2025-05-05T14:58:20.852"/>
    <p1510:client id="{3FB421B5-E757-318B-4AF3-A4702849EF71}" v="10" dt="2025-05-06T08:08:14.352"/>
    <p1510:client id="{5C2B610B-6E3F-25AF-6229-27ECF78B9962}" v="1" dt="2025-05-06T09:51:10.213"/>
    <p1510:client id="{BBB60544-2D09-6773-486D-85DA8C9E67A6}" v="8" dt="2025-05-05T18:56:59.829"/>
    <p1510:client id="{C8E3FA89-8E3F-476C-DD1F-12F2174529B7}" v="154" dt="2025-05-05T18:35:34.2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comments/modernComment_10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BCD09C6-6BEE-42AF-B54D-E1B6E27C5AC5}" authorId="{67D77FE8-50A7-B2B0-0942-257A8EDA7F04}" created="2025-05-05T18:35:34.251">
    <pc:sldMkLst xmlns:pc="http://schemas.microsoft.com/office/powerpoint/2013/main/command">
      <pc:docMk/>
      <pc:sldMk cId="0" sldId="256"/>
    </pc:sldMkLst>
    <p188:txBody>
      <a:bodyPr/>
      <a:lstStyle/>
      <a:p>
        <a:r>
          <a:rPr lang="en-US"/>
          <a:t>since the simpler model did better than the complex one let's mention this quote "An idiot admires complexity, a genius admires simplicity"</a:t>
        </a:r>
      </a:p>
    </p188:txBody>
  </p188:cm>
</p188:cmLst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F7A07C-5325-4BBD-9879-08C1B4A81391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5C3885C-BF42-429F-A4BF-975B914D3EFA}">
      <dgm:prSet/>
      <dgm:spPr/>
      <dgm:t>
        <a:bodyPr/>
        <a:lstStyle/>
        <a:p>
          <a:r>
            <a:rPr lang="en-US"/>
            <a:t>Phase 1  </a:t>
          </a:r>
        </a:p>
        <a:p>
          <a:r>
            <a:rPr lang="en-US"/>
            <a:t>Original </a:t>
          </a:r>
          <a:r>
            <a:rPr lang="en-US" err="1"/>
            <a:t>DeiT</a:t>
          </a:r>
          <a:r>
            <a:rPr lang="en-US"/>
            <a:t> baseline</a:t>
          </a:r>
        </a:p>
      </dgm:t>
    </dgm:pt>
    <dgm:pt modelId="{A8C5B908-29E7-4ED0-9245-D548E9518FAC}" type="parTrans" cxnId="{485666F9-3118-401B-84E0-5251FDF10DA4}">
      <dgm:prSet/>
      <dgm:spPr/>
      <dgm:t>
        <a:bodyPr/>
        <a:lstStyle/>
        <a:p>
          <a:endParaRPr lang="en-US"/>
        </a:p>
      </dgm:t>
    </dgm:pt>
    <dgm:pt modelId="{DAC00F4F-7B2D-4906-A619-48D3176E452A}" type="sibTrans" cxnId="{485666F9-3118-401B-84E0-5251FDF10DA4}">
      <dgm:prSet phldrT="1" phldr="0"/>
      <dgm:spPr/>
    </dgm:pt>
    <dgm:pt modelId="{87AF38F6-2FD9-4703-A685-E221885DB1F5}">
      <dgm:prSet/>
      <dgm:spPr/>
      <dgm:t>
        <a:bodyPr/>
        <a:lstStyle/>
        <a:p>
          <a:r>
            <a:rPr lang="en-US"/>
            <a:t>Phase 2  </a:t>
          </a:r>
        </a:p>
        <a:p>
          <a:r>
            <a:rPr lang="en-US"/>
            <a:t>Transformer tweak</a:t>
          </a:r>
        </a:p>
      </dgm:t>
    </dgm:pt>
    <dgm:pt modelId="{BC396232-AE0F-460B-AA5C-5B6E3695D3D8}" type="parTrans" cxnId="{EFAE9F40-BDB9-4D2B-90B9-F2D91B025854}">
      <dgm:prSet/>
      <dgm:spPr/>
      <dgm:t>
        <a:bodyPr/>
        <a:lstStyle/>
        <a:p>
          <a:endParaRPr lang="en-US"/>
        </a:p>
      </dgm:t>
    </dgm:pt>
    <dgm:pt modelId="{760EA235-2A3E-42AC-B551-01D11E33C9BA}" type="sibTrans" cxnId="{EFAE9F40-BDB9-4D2B-90B9-F2D91B025854}">
      <dgm:prSet phldrT="2" phldr="0"/>
      <dgm:spPr/>
    </dgm:pt>
    <dgm:pt modelId="{7E23EAC6-9FAB-44A3-8326-4CF87920721C}">
      <dgm:prSet/>
      <dgm:spPr/>
      <dgm:t>
        <a:bodyPr/>
        <a:lstStyle/>
        <a:p>
          <a:r>
            <a:rPr lang="en-US"/>
            <a:t>Phase 3 </a:t>
          </a:r>
        </a:p>
        <a:p>
          <a:r>
            <a:rPr lang="en-US"/>
            <a:t>CNN ensemble breakthrough</a:t>
          </a:r>
        </a:p>
      </dgm:t>
    </dgm:pt>
    <dgm:pt modelId="{C0602936-6B94-4753-AF39-10FEB66FF6D9}" type="parTrans" cxnId="{16E90277-EAC8-4E07-AAB6-E171768BF07C}">
      <dgm:prSet/>
      <dgm:spPr/>
      <dgm:t>
        <a:bodyPr/>
        <a:lstStyle/>
        <a:p>
          <a:endParaRPr lang="en-US"/>
        </a:p>
      </dgm:t>
    </dgm:pt>
    <dgm:pt modelId="{44B7A6FF-248A-4F92-A716-E89EAA21FC82}" type="sibTrans" cxnId="{16E90277-EAC8-4E07-AAB6-E171768BF07C}">
      <dgm:prSet phldrT="3" phldr="0"/>
      <dgm:spPr/>
    </dgm:pt>
    <dgm:pt modelId="{3D638842-FE02-49F0-A3E6-CB85EC9B268F}" type="pres">
      <dgm:prSet presAssocID="{FDF7A07C-5325-4BBD-9879-08C1B4A81391}" presName="CompostProcess" presStyleCnt="0">
        <dgm:presLayoutVars>
          <dgm:dir/>
          <dgm:resizeHandles val="exact"/>
        </dgm:presLayoutVars>
      </dgm:prSet>
      <dgm:spPr/>
    </dgm:pt>
    <dgm:pt modelId="{539B3F01-6817-4845-93C5-F3DEC7345658}" type="pres">
      <dgm:prSet presAssocID="{FDF7A07C-5325-4BBD-9879-08C1B4A81391}" presName="arrow" presStyleLbl="bgShp" presStyleIdx="0" presStyleCnt="1"/>
      <dgm:spPr/>
    </dgm:pt>
    <dgm:pt modelId="{172A29DE-0469-4A20-9CA9-B1C7B09E0F88}" type="pres">
      <dgm:prSet presAssocID="{FDF7A07C-5325-4BBD-9879-08C1B4A81391}" presName="linearProcess" presStyleCnt="0"/>
      <dgm:spPr/>
    </dgm:pt>
    <dgm:pt modelId="{16D288FE-6240-4D7F-A9A5-D14C982D03F3}" type="pres">
      <dgm:prSet presAssocID="{15C3885C-BF42-429F-A4BF-975B914D3EFA}" presName="textNode" presStyleLbl="node1" presStyleIdx="0" presStyleCnt="3">
        <dgm:presLayoutVars>
          <dgm:bulletEnabled val="1"/>
        </dgm:presLayoutVars>
      </dgm:prSet>
      <dgm:spPr/>
    </dgm:pt>
    <dgm:pt modelId="{C7780182-02CC-4825-9271-EF8FB3F92641}" type="pres">
      <dgm:prSet presAssocID="{DAC00F4F-7B2D-4906-A619-48D3176E452A}" presName="sibTrans" presStyleCnt="0"/>
      <dgm:spPr/>
    </dgm:pt>
    <dgm:pt modelId="{C34DBC4E-E009-44BD-91E8-CA0007FE7F65}" type="pres">
      <dgm:prSet presAssocID="{87AF38F6-2FD9-4703-A685-E221885DB1F5}" presName="textNode" presStyleLbl="node1" presStyleIdx="1" presStyleCnt="3">
        <dgm:presLayoutVars>
          <dgm:bulletEnabled val="1"/>
        </dgm:presLayoutVars>
      </dgm:prSet>
      <dgm:spPr/>
    </dgm:pt>
    <dgm:pt modelId="{3F98BF52-D2A8-4DBA-81C6-C6B56F5714DC}" type="pres">
      <dgm:prSet presAssocID="{760EA235-2A3E-42AC-B551-01D11E33C9BA}" presName="sibTrans" presStyleCnt="0"/>
      <dgm:spPr/>
    </dgm:pt>
    <dgm:pt modelId="{2DA6DE29-D5C2-47AA-AC4B-3ADE15F598F3}" type="pres">
      <dgm:prSet presAssocID="{7E23EAC6-9FAB-44A3-8326-4CF87920721C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AD6CF521-6BB3-4A9B-AE6C-983BC27B5990}" type="presOf" srcId="{87AF38F6-2FD9-4703-A685-E221885DB1F5}" destId="{C34DBC4E-E009-44BD-91E8-CA0007FE7F65}" srcOrd="0" destOrd="0" presId="urn:microsoft.com/office/officeart/2005/8/layout/hProcess9"/>
    <dgm:cxn modelId="{C6351F30-94EF-4B67-B857-C54EF7E2849B}" type="presOf" srcId="{7E23EAC6-9FAB-44A3-8326-4CF87920721C}" destId="{2DA6DE29-D5C2-47AA-AC4B-3ADE15F598F3}" srcOrd="0" destOrd="0" presId="urn:microsoft.com/office/officeart/2005/8/layout/hProcess9"/>
    <dgm:cxn modelId="{EFAE9F40-BDB9-4D2B-90B9-F2D91B025854}" srcId="{FDF7A07C-5325-4BBD-9879-08C1B4A81391}" destId="{87AF38F6-2FD9-4703-A685-E221885DB1F5}" srcOrd="1" destOrd="0" parTransId="{BC396232-AE0F-460B-AA5C-5B6E3695D3D8}" sibTransId="{760EA235-2A3E-42AC-B551-01D11E33C9BA}"/>
    <dgm:cxn modelId="{FC07C356-FF98-4009-B891-DE901F699F87}" type="presOf" srcId="{15C3885C-BF42-429F-A4BF-975B914D3EFA}" destId="{16D288FE-6240-4D7F-A9A5-D14C982D03F3}" srcOrd="0" destOrd="0" presId="urn:microsoft.com/office/officeart/2005/8/layout/hProcess9"/>
    <dgm:cxn modelId="{16E90277-EAC8-4E07-AAB6-E171768BF07C}" srcId="{FDF7A07C-5325-4BBD-9879-08C1B4A81391}" destId="{7E23EAC6-9FAB-44A3-8326-4CF87920721C}" srcOrd="2" destOrd="0" parTransId="{C0602936-6B94-4753-AF39-10FEB66FF6D9}" sibTransId="{44B7A6FF-248A-4F92-A716-E89EAA21FC82}"/>
    <dgm:cxn modelId="{C32F4580-A246-46EF-8B97-E1C977B8F7D1}" type="presOf" srcId="{FDF7A07C-5325-4BBD-9879-08C1B4A81391}" destId="{3D638842-FE02-49F0-A3E6-CB85EC9B268F}" srcOrd="0" destOrd="0" presId="urn:microsoft.com/office/officeart/2005/8/layout/hProcess9"/>
    <dgm:cxn modelId="{485666F9-3118-401B-84E0-5251FDF10DA4}" srcId="{FDF7A07C-5325-4BBD-9879-08C1B4A81391}" destId="{15C3885C-BF42-429F-A4BF-975B914D3EFA}" srcOrd="0" destOrd="0" parTransId="{A8C5B908-29E7-4ED0-9245-D548E9518FAC}" sibTransId="{DAC00F4F-7B2D-4906-A619-48D3176E452A}"/>
    <dgm:cxn modelId="{35ED6057-A7D5-4F5B-B1A3-C12C1F6711B9}" type="presParOf" srcId="{3D638842-FE02-49F0-A3E6-CB85EC9B268F}" destId="{539B3F01-6817-4845-93C5-F3DEC7345658}" srcOrd="0" destOrd="0" presId="urn:microsoft.com/office/officeart/2005/8/layout/hProcess9"/>
    <dgm:cxn modelId="{139277E4-1C8B-4169-B302-49D0CC692EE0}" type="presParOf" srcId="{3D638842-FE02-49F0-A3E6-CB85EC9B268F}" destId="{172A29DE-0469-4A20-9CA9-B1C7B09E0F88}" srcOrd="1" destOrd="0" presId="urn:microsoft.com/office/officeart/2005/8/layout/hProcess9"/>
    <dgm:cxn modelId="{CE6A90D0-2C13-4211-88AD-636D0672A0E8}" type="presParOf" srcId="{172A29DE-0469-4A20-9CA9-B1C7B09E0F88}" destId="{16D288FE-6240-4D7F-A9A5-D14C982D03F3}" srcOrd="0" destOrd="0" presId="urn:microsoft.com/office/officeart/2005/8/layout/hProcess9"/>
    <dgm:cxn modelId="{A5A5F916-BF14-472D-A113-376A38A25A64}" type="presParOf" srcId="{172A29DE-0469-4A20-9CA9-B1C7B09E0F88}" destId="{C7780182-02CC-4825-9271-EF8FB3F92641}" srcOrd="1" destOrd="0" presId="urn:microsoft.com/office/officeart/2005/8/layout/hProcess9"/>
    <dgm:cxn modelId="{A809806F-D05E-4138-A7E0-BB676D0CD63A}" type="presParOf" srcId="{172A29DE-0469-4A20-9CA9-B1C7B09E0F88}" destId="{C34DBC4E-E009-44BD-91E8-CA0007FE7F65}" srcOrd="2" destOrd="0" presId="urn:microsoft.com/office/officeart/2005/8/layout/hProcess9"/>
    <dgm:cxn modelId="{03EA48C0-1449-43F1-B742-6DE135BE7D12}" type="presParOf" srcId="{172A29DE-0469-4A20-9CA9-B1C7B09E0F88}" destId="{3F98BF52-D2A8-4DBA-81C6-C6B56F5714DC}" srcOrd="3" destOrd="0" presId="urn:microsoft.com/office/officeart/2005/8/layout/hProcess9"/>
    <dgm:cxn modelId="{F65FB991-C7FE-4754-934C-100A479DE646}" type="presParOf" srcId="{172A29DE-0469-4A20-9CA9-B1C7B09E0F88}" destId="{2DA6DE29-D5C2-47AA-AC4B-3ADE15F598F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0B107A-6898-4700-93DE-D0C144319411}" type="doc">
      <dgm:prSet loTypeId="urn:microsoft.com/office/officeart/2005/8/layout/vList5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642EC55-AD2B-4FEC-99C0-38450AFD9A59}">
      <dgm:prSet/>
      <dgm:spPr/>
      <dgm:t>
        <a:bodyPr/>
        <a:lstStyle/>
        <a:p>
          <a:r>
            <a:rPr lang="en-US" b="1"/>
            <a:t>Model:</a:t>
          </a:r>
          <a:r>
            <a:rPr lang="en-US"/>
            <a:t> 	</a:t>
          </a:r>
        </a:p>
      </dgm:t>
    </dgm:pt>
    <dgm:pt modelId="{7488BC39-3616-4050-BFD5-6611B7D5DBA6}" type="parTrans" cxnId="{464FE25D-026C-48F1-931B-3AA32D90C775}">
      <dgm:prSet/>
      <dgm:spPr/>
      <dgm:t>
        <a:bodyPr/>
        <a:lstStyle/>
        <a:p>
          <a:endParaRPr lang="en-US"/>
        </a:p>
      </dgm:t>
    </dgm:pt>
    <dgm:pt modelId="{69EAE311-F9FF-4409-B5FF-FE142E52C9BC}" type="sibTrans" cxnId="{464FE25D-026C-48F1-931B-3AA32D90C775}">
      <dgm:prSet/>
      <dgm:spPr/>
      <dgm:t>
        <a:bodyPr/>
        <a:lstStyle/>
        <a:p>
          <a:endParaRPr lang="en-US"/>
        </a:p>
      </dgm:t>
    </dgm:pt>
    <dgm:pt modelId="{E3A96D09-28DC-47A6-815A-60BC94AA2EEF}">
      <dgm:prSet/>
      <dgm:spPr/>
      <dgm:t>
        <a:bodyPr/>
        <a:lstStyle/>
        <a:p>
          <a:r>
            <a:rPr lang="en-US" b="1"/>
            <a:t>Performance:</a:t>
          </a:r>
          <a:endParaRPr lang="en-US"/>
        </a:p>
      </dgm:t>
    </dgm:pt>
    <dgm:pt modelId="{E1C03292-29A8-464B-8DA8-B140EA89DD7D}" type="parTrans" cxnId="{002DCC4B-39B5-4BC3-8B50-4075FBBD4370}">
      <dgm:prSet/>
      <dgm:spPr/>
      <dgm:t>
        <a:bodyPr/>
        <a:lstStyle/>
        <a:p>
          <a:endParaRPr lang="en-US"/>
        </a:p>
      </dgm:t>
    </dgm:pt>
    <dgm:pt modelId="{92819561-A08A-440C-92CD-B1A5A3651F68}" type="sibTrans" cxnId="{002DCC4B-39B5-4BC3-8B50-4075FBBD4370}">
      <dgm:prSet/>
      <dgm:spPr/>
      <dgm:t>
        <a:bodyPr/>
        <a:lstStyle/>
        <a:p>
          <a:endParaRPr lang="en-US"/>
        </a:p>
      </dgm:t>
    </dgm:pt>
    <dgm:pt modelId="{EE17801E-2FDF-4B6E-9C87-D4DD255914BC}">
      <dgm:prSet/>
      <dgm:spPr/>
      <dgm:t>
        <a:bodyPr/>
        <a:lstStyle/>
        <a:p>
          <a:r>
            <a:rPr lang="en-US" b="1"/>
            <a:t>Cost profile:</a:t>
          </a:r>
          <a:endParaRPr lang="en-US"/>
        </a:p>
      </dgm:t>
    </dgm:pt>
    <dgm:pt modelId="{DC1FBDA5-4E31-47B2-8DDA-12BE61719E24}" type="parTrans" cxnId="{AD4E1910-4B0F-46EE-93C9-1E4298D420EB}">
      <dgm:prSet/>
      <dgm:spPr/>
      <dgm:t>
        <a:bodyPr/>
        <a:lstStyle/>
        <a:p>
          <a:endParaRPr lang="en-US"/>
        </a:p>
      </dgm:t>
    </dgm:pt>
    <dgm:pt modelId="{03089DA5-C536-4166-AA8C-94E02E1B3756}" type="sibTrans" cxnId="{AD4E1910-4B0F-46EE-93C9-1E4298D420EB}">
      <dgm:prSet/>
      <dgm:spPr/>
      <dgm:t>
        <a:bodyPr/>
        <a:lstStyle/>
        <a:p>
          <a:endParaRPr lang="en-US"/>
        </a:p>
      </dgm:t>
    </dgm:pt>
    <dgm:pt modelId="{F8AF5D0A-50CF-4B70-B7BE-DDC825841BFF}">
      <dgm:prSet/>
      <dgm:spPr/>
      <dgm:t>
        <a:bodyPr/>
        <a:lstStyle/>
        <a:p>
          <a:r>
            <a:rPr lang="en-US" b="1"/>
            <a:t>Limitations:</a:t>
          </a:r>
          <a:endParaRPr lang="en-US"/>
        </a:p>
      </dgm:t>
    </dgm:pt>
    <dgm:pt modelId="{9B53CBFA-00CF-4381-9420-788B36FE3BD8}" type="parTrans" cxnId="{F10EA8FC-CE98-4E00-A5D4-ABD30E62F50D}">
      <dgm:prSet/>
      <dgm:spPr/>
      <dgm:t>
        <a:bodyPr/>
        <a:lstStyle/>
        <a:p>
          <a:endParaRPr lang="en-US"/>
        </a:p>
      </dgm:t>
    </dgm:pt>
    <dgm:pt modelId="{44B5C363-8105-4552-B1FF-9BD02267D04C}" type="sibTrans" cxnId="{F10EA8FC-CE98-4E00-A5D4-ABD30E62F50D}">
      <dgm:prSet/>
      <dgm:spPr/>
      <dgm:t>
        <a:bodyPr/>
        <a:lstStyle/>
        <a:p>
          <a:endParaRPr lang="en-US"/>
        </a:p>
      </dgm:t>
    </dgm:pt>
    <dgm:pt modelId="{19202346-F9E0-466B-BE1E-01478DC147DB}">
      <dgm:prSet/>
      <dgm:spPr/>
      <dgm:t>
        <a:bodyPr/>
        <a:lstStyle/>
        <a:p>
          <a:r>
            <a:rPr lang="en-US" b="1"/>
            <a:t>Take-away:</a:t>
          </a:r>
          <a:r>
            <a:rPr lang="en-US"/>
            <a:t> Strong transformer baseline, but heavy and less interpretable—left room for a lighter, clearer, and even more accurate approach.</a:t>
          </a:r>
        </a:p>
      </dgm:t>
    </dgm:pt>
    <dgm:pt modelId="{EAB83CC4-29D6-4756-B40E-BDEE433288CB}" type="parTrans" cxnId="{04AE8FA2-A099-4D2E-B62C-613C34B04B67}">
      <dgm:prSet/>
      <dgm:spPr/>
      <dgm:t>
        <a:bodyPr/>
        <a:lstStyle/>
        <a:p>
          <a:endParaRPr lang="en-US"/>
        </a:p>
      </dgm:t>
    </dgm:pt>
    <dgm:pt modelId="{9F7659EE-AF7D-4D6B-973B-E633ADE8710A}" type="sibTrans" cxnId="{04AE8FA2-A099-4D2E-B62C-613C34B04B67}">
      <dgm:prSet/>
      <dgm:spPr/>
      <dgm:t>
        <a:bodyPr/>
        <a:lstStyle/>
        <a:p>
          <a:endParaRPr lang="en-US"/>
        </a:p>
      </dgm:t>
    </dgm:pt>
    <dgm:pt modelId="{584125DB-FCC4-494E-B89F-A59311384D25}">
      <dgm:prSet/>
      <dgm:spPr/>
      <dgm:t>
        <a:bodyPr/>
        <a:lstStyle/>
        <a:p>
          <a:r>
            <a:rPr lang="en-US"/>
            <a:t> </a:t>
          </a:r>
          <a:r>
            <a:rPr lang="en-US" b="1" i="1"/>
            <a:t>96 %</a:t>
          </a:r>
          <a:r>
            <a:rPr lang="en-US" i="1"/>
            <a:t> slice-level accuracy</a:t>
          </a:r>
          <a:r>
            <a:rPr lang="en-US"/>
            <a:t> (Macro-F1 ≈ 0.96) on the public test partition—state-of-the-art at the time.</a:t>
          </a:r>
        </a:p>
      </dgm:t>
    </dgm:pt>
    <dgm:pt modelId="{E97FBD21-9731-49EF-8ED3-26C93B689C5C}" type="parTrans" cxnId="{2B9ACBC7-BD7F-48A9-AEF2-D3A0E90AC8B2}">
      <dgm:prSet/>
      <dgm:spPr/>
      <dgm:t>
        <a:bodyPr/>
        <a:lstStyle/>
        <a:p>
          <a:endParaRPr lang="en-US"/>
        </a:p>
      </dgm:t>
    </dgm:pt>
    <dgm:pt modelId="{7AFF4074-AF9C-4146-950E-87DB7FAF6FBB}" type="sibTrans" cxnId="{2B9ACBC7-BD7F-48A9-AEF2-D3A0E90AC8B2}">
      <dgm:prSet/>
      <dgm:spPr/>
      <dgm:t>
        <a:bodyPr/>
        <a:lstStyle/>
        <a:p>
          <a:endParaRPr lang="en-US"/>
        </a:p>
      </dgm:t>
    </dgm:pt>
    <dgm:pt modelId="{16F63ABD-7A45-435D-8E8F-4DD05760A70D}">
      <dgm:prSet/>
      <dgm:spPr/>
      <dgm:t>
        <a:bodyPr/>
        <a:lstStyle/>
        <a:p>
          <a:r>
            <a:rPr lang="en-US" b="1"/>
            <a:t>86 M parameters</a:t>
          </a:r>
          <a:r>
            <a:rPr lang="en-US"/>
            <a:t> → ≈ 160 </a:t>
          </a:r>
          <a:r>
            <a:rPr lang="en-US" err="1"/>
            <a:t>ms</a:t>
          </a:r>
          <a:r>
            <a:rPr lang="en-US"/>
            <a:t> inference per slice on a Tesla P100; training required mixed-precision and gradient-checkpointing to fit into 16 GB.</a:t>
          </a:r>
        </a:p>
      </dgm:t>
    </dgm:pt>
    <dgm:pt modelId="{4827BD53-C524-4D77-950C-D68807E63A6C}" type="parTrans" cxnId="{54E360C5-7F15-40B2-A306-311E6DE4929E}">
      <dgm:prSet/>
      <dgm:spPr/>
      <dgm:t>
        <a:bodyPr/>
        <a:lstStyle/>
        <a:p>
          <a:endParaRPr lang="en-US"/>
        </a:p>
      </dgm:t>
    </dgm:pt>
    <dgm:pt modelId="{92485200-1391-458B-BDCE-9CE65EEBCBF5}" type="sibTrans" cxnId="{54E360C5-7F15-40B2-A306-311E6DE4929E}">
      <dgm:prSet/>
      <dgm:spPr/>
      <dgm:t>
        <a:bodyPr/>
        <a:lstStyle/>
        <a:p>
          <a:endParaRPr lang="en-US"/>
        </a:p>
      </dgm:t>
    </dgm:pt>
    <dgm:pt modelId="{9C50A7D5-8D45-4DD9-B0D4-D1A2328F6852}">
      <dgm:prSet/>
      <dgm:spPr/>
      <dgm:t>
        <a:bodyPr/>
        <a:lstStyle/>
        <a:p>
          <a:r>
            <a:rPr lang="en-US"/>
            <a:t>Lower recall for minority class </a:t>
          </a:r>
          <a:r>
            <a:rPr lang="en-US" i="1"/>
            <a:t>pituitary</a:t>
          </a:r>
          <a:r>
            <a:rPr lang="en-US"/>
            <a:t> (91 %) and blurry Grad-CAM focus; model confidence over-calibrated (ECE 0.06).</a:t>
          </a:r>
        </a:p>
      </dgm:t>
    </dgm:pt>
    <dgm:pt modelId="{BBCBA5A0-2C30-4A44-A8F6-74B72B33491A}" type="parTrans" cxnId="{160F69AB-93EB-440F-B5F5-60F5990A4544}">
      <dgm:prSet/>
      <dgm:spPr/>
      <dgm:t>
        <a:bodyPr/>
        <a:lstStyle/>
        <a:p>
          <a:endParaRPr lang="en-US"/>
        </a:p>
      </dgm:t>
    </dgm:pt>
    <dgm:pt modelId="{6B94367D-7FDE-40DA-A2AB-F579C63B4275}" type="sibTrans" cxnId="{160F69AB-93EB-440F-B5F5-60F5990A4544}">
      <dgm:prSet/>
      <dgm:spPr/>
      <dgm:t>
        <a:bodyPr/>
        <a:lstStyle/>
        <a:p>
          <a:endParaRPr lang="en-US"/>
        </a:p>
      </dgm:t>
    </dgm:pt>
    <dgm:pt modelId="{4C3B7F88-866F-4B64-A6E8-5AFD6AD3F6C4}">
      <dgm:prSet/>
      <dgm:spPr/>
      <dgm:t>
        <a:bodyPr/>
        <a:lstStyle/>
        <a:p>
          <a:r>
            <a:rPr lang="en-US"/>
            <a:t>Data-Efficient Image Transformer-Base (12 layers, 768-D, distilled token) fine-tuned on </a:t>
          </a:r>
          <a:r>
            <a:rPr lang="en-US" err="1"/>
            <a:t>Nickparvar’s</a:t>
          </a:r>
          <a:r>
            <a:rPr lang="en-US"/>
            <a:t> 5 712 training slices.</a:t>
          </a:r>
        </a:p>
      </dgm:t>
    </dgm:pt>
    <dgm:pt modelId="{5A4685EC-BD1A-4D7C-BFC3-72F2775CE89E}" type="parTrans" cxnId="{CC91D9BA-839B-4A02-AFAD-C0E7E78FF84B}">
      <dgm:prSet/>
      <dgm:spPr/>
      <dgm:t>
        <a:bodyPr/>
        <a:lstStyle/>
        <a:p>
          <a:endParaRPr lang="en-US"/>
        </a:p>
      </dgm:t>
    </dgm:pt>
    <dgm:pt modelId="{51C5DE1B-C85F-4360-ABF1-345A86FA4910}" type="sibTrans" cxnId="{CC91D9BA-839B-4A02-AFAD-C0E7E78FF84B}">
      <dgm:prSet/>
      <dgm:spPr/>
      <dgm:t>
        <a:bodyPr/>
        <a:lstStyle/>
        <a:p>
          <a:endParaRPr lang="en-US"/>
        </a:p>
      </dgm:t>
    </dgm:pt>
    <dgm:pt modelId="{3C467CCE-168D-47D7-BAF3-2F811E60A545}" type="pres">
      <dgm:prSet presAssocID="{0B0B107A-6898-4700-93DE-D0C144319411}" presName="Name0" presStyleCnt="0">
        <dgm:presLayoutVars>
          <dgm:dir/>
          <dgm:animLvl val="lvl"/>
          <dgm:resizeHandles val="exact"/>
        </dgm:presLayoutVars>
      </dgm:prSet>
      <dgm:spPr/>
    </dgm:pt>
    <dgm:pt modelId="{BCA13AA3-E92B-46E5-A03D-2A887E6CF6EB}" type="pres">
      <dgm:prSet presAssocID="{F642EC55-AD2B-4FEC-99C0-38450AFD9A59}" presName="linNode" presStyleCnt="0"/>
      <dgm:spPr/>
    </dgm:pt>
    <dgm:pt modelId="{7B2AA481-F9DB-4466-A6D9-73D73AA3CA58}" type="pres">
      <dgm:prSet presAssocID="{F642EC55-AD2B-4FEC-99C0-38450AFD9A59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70462054-821D-47C6-A167-A46CABFF7113}" type="pres">
      <dgm:prSet presAssocID="{F642EC55-AD2B-4FEC-99C0-38450AFD9A59}" presName="descendantText" presStyleLbl="alignAccFollowNode1" presStyleIdx="0" presStyleCnt="4">
        <dgm:presLayoutVars>
          <dgm:bulletEnabled val="1"/>
        </dgm:presLayoutVars>
      </dgm:prSet>
      <dgm:spPr/>
    </dgm:pt>
    <dgm:pt modelId="{4B19A5C2-20BB-41B0-AAB5-AAD1D6A92AB0}" type="pres">
      <dgm:prSet presAssocID="{69EAE311-F9FF-4409-B5FF-FE142E52C9BC}" presName="sp" presStyleCnt="0"/>
      <dgm:spPr/>
    </dgm:pt>
    <dgm:pt modelId="{1A604DD0-75B7-4662-88CA-A5B62359CEAB}" type="pres">
      <dgm:prSet presAssocID="{E3A96D09-28DC-47A6-815A-60BC94AA2EEF}" presName="linNode" presStyleCnt="0"/>
      <dgm:spPr/>
    </dgm:pt>
    <dgm:pt modelId="{DB36DB52-761A-4CB7-8DDE-98427550389B}" type="pres">
      <dgm:prSet presAssocID="{E3A96D09-28DC-47A6-815A-60BC94AA2EEF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38911AD6-EED2-4A78-8F91-C5EB2923431C}" type="pres">
      <dgm:prSet presAssocID="{E3A96D09-28DC-47A6-815A-60BC94AA2EEF}" presName="descendantText" presStyleLbl="alignAccFollowNode1" presStyleIdx="1" presStyleCnt="4">
        <dgm:presLayoutVars>
          <dgm:bulletEnabled val="1"/>
        </dgm:presLayoutVars>
      </dgm:prSet>
      <dgm:spPr/>
    </dgm:pt>
    <dgm:pt modelId="{2D96BDAD-A209-4991-8CF2-762DCB707DD7}" type="pres">
      <dgm:prSet presAssocID="{92819561-A08A-440C-92CD-B1A5A3651F68}" presName="sp" presStyleCnt="0"/>
      <dgm:spPr/>
    </dgm:pt>
    <dgm:pt modelId="{5B2AA2EE-9BA8-4B97-A675-D3AAAC39A8FF}" type="pres">
      <dgm:prSet presAssocID="{EE17801E-2FDF-4B6E-9C87-D4DD255914BC}" presName="linNode" presStyleCnt="0"/>
      <dgm:spPr/>
    </dgm:pt>
    <dgm:pt modelId="{6BEE24F6-93E5-45FB-BFCE-2CEF6EE40D68}" type="pres">
      <dgm:prSet presAssocID="{EE17801E-2FDF-4B6E-9C87-D4DD255914BC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E5E2EB13-A866-4AE3-A24E-968B54C07105}" type="pres">
      <dgm:prSet presAssocID="{EE17801E-2FDF-4B6E-9C87-D4DD255914BC}" presName="descendantText" presStyleLbl="alignAccFollowNode1" presStyleIdx="2" presStyleCnt="4">
        <dgm:presLayoutVars>
          <dgm:bulletEnabled val="1"/>
        </dgm:presLayoutVars>
      </dgm:prSet>
      <dgm:spPr/>
    </dgm:pt>
    <dgm:pt modelId="{66ED93A4-03B2-4B7F-986C-C5B042FA7488}" type="pres">
      <dgm:prSet presAssocID="{03089DA5-C536-4166-AA8C-94E02E1B3756}" presName="sp" presStyleCnt="0"/>
      <dgm:spPr/>
    </dgm:pt>
    <dgm:pt modelId="{58BEFF08-83F5-4CA7-ADBD-67964A4CA473}" type="pres">
      <dgm:prSet presAssocID="{F8AF5D0A-50CF-4B70-B7BE-DDC825841BFF}" presName="linNode" presStyleCnt="0"/>
      <dgm:spPr/>
    </dgm:pt>
    <dgm:pt modelId="{7C27D90A-9B87-4254-B750-41D5E5032624}" type="pres">
      <dgm:prSet presAssocID="{F8AF5D0A-50CF-4B70-B7BE-DDC825841BF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686AC8ED-23AE-483A-A49B-3F1EA81A2F48}" type="pres">
      <dgm:prSet presAssocID="{F8AF5D0A-50CF-4B70-B7BE-DDC825841BFF}" presName="descendantText" presStyleLbl="alignAccFollowNode1" presStyleIdx="3" presStyleCnt="4">
        <dgm:presLayoutVars>
          <dgm:bulletEnabled val="1"/>
        </dgm:presLayoutVars>
      </dgm:prSet>
      <dgm:spPr/>
    </dgm:pt>
    <dgm:pt modelId="{1A0CD0EA-E52C-4BB8-BE0E-6A4A8455DC2D}" type="pres">
      <dgm:prSet presAssocID="{44B5C363-8105-4552-B1FF-9BD02267D04C}" presName="sp" presStyleCnt="0"/>
      <dgm:spPr/>
    </dgm:pt>
    <dgm:pt modelId="{46873D96-1FEC-443D-8893-9133C099BD69}" type="pres">
      <dgm:prSet presAssocID="{19202346-F9E0-466B-BE1E-01478DC147DB}" presName="linNode" presStyleCnt="0"/>
      <dgm:spPr/>
    </dgm:pt>
    <dgm:pt modelId="{13941D7C-46A7-40D4-923F-DFFFD51C98E3}" type="pres">
      <dgm:prSet presAssocID="{19202346-F9E0-466B-BE1E-01478DC147DB}" presName="parentText" presStyleLbl="node1" presStyleIdx="4" presStyleCnt="5" custScaleX="277778">
        <dgm:presLayoutVars>
          <dgm:chMax val="1"/>
          <dgm:bulletEnabled val="1"/>
        </dgm:presLayoutVars>
      </dgm:prSet>
      <dgm:spPr/>
    </dgm:pt>
  </dgm:ptLst>
  <dgm:cxnLst>
    <dgm:cxn modelId="{AD4E1910-4B0F-46EE-93C9-1E4298D420EB}" srcId="{0B0B107A-6898-4700-93DE-D0C144319411}" destId="{EE17801E-2FDF-4B6E-9C87-D4DD255914BC}" srcOrd="2" destOrd="0" parTransId="{DC1FBDA5-4E31-47B2-8DDA-12BE61719E24}" sibTransId="{03089DA5-C536-4166-AA8C-94E02E1B3756}"/>
    <dgm:cxn modelId="{861D601B-F2DD-4CF7-95F6-A3D17F397A13}" type="presOf" srcId="{16F63ABD-7A45-435D-8E8F-4DD05760A70D}" destId="{E5E2EB13-A866-4AE3-A24E-968B54C07105}" srcOrd="0" destOrd="0" presId="urn:microsoft.com/office/officeart/2005/8/layout/vList5"/>
    <dgm:cxn modelId="{E0E8FE1F-E5BA-45F8-A9B6-FFF00BE70CC3}" type="presOf" srcId="{EE17801E-2FDF-4B6E-9C87-D4DD255914BC}" destId="{6BEE24F6-93E5-45FB-BFCE-2CEF6EE40D68}" srcOrd="0" destOrd="0" presId="urn:microsoft.com/office/officeart/2005/8/layout/vList5"/>
    <dgm:cxn modelId="{85D77D23-F838-4CAD-BC1B-C8EC688808EF}" type="presOf" srcId="{F8AF5D0A-50CF-4B70-B7BE-DDC825841BFF}" destId="{7C27D90A-9B87-4254-B750-41D5E5032624}" srcOrd="0" destOrd="0" presId="urn:microsoft.com/office/officeart/2005/8/layout/vList5"/>
    <dgm:cxn modelId="{464FE25D-026C-48F1-931B-3AA32D90C775}" srcId="{0B0B107A-6898-4700-93DE-D0C144319411}" destId="{F642EC55-AD2B-4FEC-99C0-38450AFD9A59}" srcOrd="0" destOrd="0" parTransId="{7488BC39-3616-4050-BFD5-6611B7D5DBA6}" sibTransId="{69EAE311-F9FF-4409-B5FF-FE142E52C9BC}"/>
    <dgm:cxn modelId="{A0F2BE6A-ADBD-48F7-8E6F-7283BB0C6CD4}" type="presOf" srcId="{584125DB-FCC4-494E-B89F-A59311384D25}" destId="{38911AD6-EED2-4A78-8F91-C5EB2923431C}" srcOrd="0" destOrd="0" presId="urn:microsoft.com/office/officeart/2005/8/layout/vList5"/>
    <dgm:cxn modelId="{002DCC4B-39B5-4BC3-8B50-4075FBBD4370}" srcId="{0B0B107A-6898-4700-93DE-D0C144319411}" destId="{E3A96D09-28DC-47A6-815A-60BC94AA2EEF}" srcOrd="1" destOrd="0" parTransId="{E1C03292-29A8-464B-8DA8-B140EA89DD7D}" sibTransId="{92819561-A08A-440C-92CD-B1A5A3651F68}"/>
    <dgm:cxn modelId="{3D212854-E199-4E5A-A561-19B55E12D2DF}" type="presOf" srcId="{19202346-F9E0-466B-BE1E-01478DC147DB}" destId="{13941D7C-46A7-40D4-923F-DFFFD51C98E3}" srcOrd="0" destOrd="0" presId="urn:microsoft.com/office/officeart/2005/8/layout/vList5"/>
    <dgm:cxn modelId="{A09DDF74-73F6-49A5-BB26-BFBA707167D5}" type="presOf" srcId="{9C50A7D5-8D45-4DD9-B0D4-D1A2328F6852}" destId="{686AC8ED-23AE-483A-A49B-3F1EA81A2F48}" srcOrd="0" destOrd="0" presId="urn:microsoft.com/office/officeart/2005/8/layout/vList5"/>
    <dgm:cxn modelId="{04AE8FA2-A099-4D2E-B62C-613C34B04B67}" srcId="{0B0B107A-6898-4700-93DE-D0C144319411}" destId="{19202346-F9E0-466B-BE1E-01478DC147DB}" srcOrd="4" destOrd="0" parTransId="{EAB83CC4-29D6-4756-B40E-BDEE433288CB}" sibTransId="{9F7659EE-AF7D-4D6B-973B-E633ADE8710A}"/>
    <dgm:cxn modelId="{B28799A9-AE99-4DDF-AC51-9536D82CA81A}" type="presOf" srcId="{0B0B107A-6898-4700-93DE-D0C144319411}" destId="{3C467CCE-168D-47D7-BAF3-2F811E60A545}" srcOrd="0" destOrd="0" presId="urn:microsoft.com/office/officeart/2005/8/layout/vList5"/>
    <dgm:cxn modelId="{160F69AB-93EB-440F-B5F5-60F5990A4544}" srcId="{F8AF5D0A-50CF-4B70-B7BE-DDC825841BFF}" destId="{9C50A7D5-8D45-4DD9-B0D4-D1A2328F6852}" srcOrd="0" destOrd="0" parTransId="{BBCBA5A0-2C30-4A44-A8F6-74B72B33491A}" sibTransId="{6B94367D-7FDE-40DA-A2AB-F579C63B4275}"/>
    <dgm:cxn modelId="{748EC2AD-1DF9-4376-ABDB-85B3D3224B67}" type="presOf" srcId="{E3A96D09-28DC-47A6-815A-60BC94AA2EEF}" destId="{DB36DB52-761A-4CB7-8DDE-98427550389B}" srcOrd="0" destOrd="0" presId="urn:microsoft.com/office/officeart/2005/8/layout/vList5"/>
    <dgm:cxn modelId="{CC91D9BA-839B-4A02-AFAD-C0E7E78FF84B}" srcId="{F642EC55-AD2B-4FEC-99C0-38450AFD9A59}" destId="{4C3B7F88-866F-4B64-A6E8-5AFD6AD3F6C4}" srcOrd="0" destOrd="0" parTransId="{5A4685EC-BD1A-4D7C-BFC3-72F2775CE89E}" sibTransId="{51C5DE1B-C85F-4360-ABF1-345A86FA4910}"/>
    <dgm:cxn modelId="{441A27BE-974C-46B4-91EF-29F08BE93153}" type="presOf" srcId="{4C3B7F88-866F-4B64-A6E8-5AFD6AD3F6C4}" destId="{70462054-821D-47C6-A167-A46CABFF7113}" srcOrd="0" destOrd="0" presId="urn:microsoft.com/office/officeart/2005/8/layout/vList5"/>
    <dgm:cxn modelId="{AAAF93C3-F330-44CD-BE18-33B16DFD80DF}" type="presOf" srcId="{F642EC55-AD2B-4FEC-99C0-38450AFD9A59}" destId="{7B2AA481-F9DB-4466-A6D9-73D73AA3CA58}" srcOrd="0" destOrd="0" presId="urn:microsoft.com/office/officeart/2005/8/layout/vList5"/>
    <dgm:cxn modelId="{54E360C5-7F15-40B2-A306-311E6DE4929E}" srcId="{EE17801E-2FDF-4B6E-9C87-D4DD255914BC}" destId="{16F63ABD-7A45-435D-8E8F-4DD05760A70D}" srcOrd="0" destOrd="0" parTransId="{4827BD53-C524-4D77-950C-D68807E63A6C}" sibTransId="{92485200-1391-458B-BDCE-9CE65EEBCBF5}"/>
    <dgm:cxn modelId="{2B9ACBC7-BD7F-48A9-AEF2-D3A0E90AC8B2}" srcId="{E3A96D09-28DC-47A6-815A-60BC94AA2EEF}" destId="{584125DB-FCC4-494E-B89F-A59311384D25}" srcOrd="0" destOrd="0" parTransId="{E97FBD21-9731-49EF-8ED3-26C93B689C5C}" sibTransId="{7AFF4074-AF9C-4146-950E-87DB7FAF6FBB}"/>
    <dgm:cxn modelId="{F10EA8FC-CE98-4E00-A5D4-ABD30E62F50D}" srcId="{0B0B107A-6898-4700-93DE-D0C144319411}" destId="{F8AF5D0A-50CF-4B70-B7BE-DDC825841BFF}" srcOrd="3" destOrd="0" parTransId="{9B53CBFA-00CF-4381-9420-788B36FE3BD8}" sibTransId="{44B5C363-8105-4552-B1FF-9BD02267D04C}"/>
    <dgm:cxn modelId="{CABCDE95-6001-4262-A602-ECE9F7131323}" type="presParOf" srcId="{3C467CCE-168D-47D7-BAF3-2F811E60A545}" destId="{BCA13AA3-E92B-46E5-A03D-2A887E6CF6EB}" srcOrd="0" destOrd="0" presId="urn:microsoft.com/office/officeart/2005/8/layout/vList5"/>
    <dgm:cxn modelId="{142A588C-A7A4-4259-8F7A-B98A38F07D11}" type="presParOf" srcId="{BCA13AA3-E92B-46E5-A03D-2A887E6CF6EB}" destId="{7B2AA481-F9DB-4466-A6D9-73D73AA3CA58}" srcOrd="0" destOrd="0" presId="urn:microsoft.com/office/officeart/2005/8/layout/vList5"/>
    <dgm:cxn modelId="{D528D4B8-16BD-4292-B687-9AB8AF132299}" type="presParOf" srcId="{BCA13AA3-E92B-46E5-A03D-2A887E6CF6EB}" destId="{70462054-821D-47C6-A167-A46CABFF7113}" srcOrd="1" destOrd="0" presId="urn:microsoft.com/office/officeart/2005/8/layout/vList5"/>
    <dgm:cxn modelId="{DD70EFA7-3613-4AEC-BE3B-17854D2647FE}" type="presParOf" srcId="{3C467CCE-168D-47D7-BAF3-2F811E60A545}" destId="{4B19A5C2-20BB-41B0-AAB5-AAD1D6A92AB0}" srcOrd="1" destOrd="0" presId="urn:microsoft.com/office/officeart/2005/8/layout/vList5"/>
    <dgm:cxn modelId="{A982A4FE-A767-48D1-BB7F-B66215DD48DB}" type="presParOf" srcId="{3C467CCE-168D-47D7-BAF3-2F811E60A545}" destId="{1A604DD0-75B7-4662-88CA-A5B62359CEAB}" srcOrd="2" destOrd="0" presId="urn:microsoft.com/office/officeart/2005/8/layout/vList5"/>
    <dgm:cxn modelId="{B2D67177-C4D3-451F-8FFD-28AAF8ABDCBC}" type="presParOf" srcId="{1A604DD0-75B7-4662-88CA-A5B62359CEAB}" destId="{DB36DB52-761A-4CB7-8DDE-98427550389B}" srcOrd="0" destOrd="0" presId="urn:microsoft.com/office/officeart/2005/8/layout/vList5"/>
    <dgm:cxn modelId="{ED2C29EE-063A-4361-909A-C0B851B3E414}" type="presParOf" srcId="{1A604DD0-75B7-4662-88CA-A5B62359CEAB}" destId="{38911AD6-EED2-4A78-8F91-C5EB2923431C}" srcOrd="1" destOrd="0" presId="urn:microsoft.com/office/officeart/2005/8/layout/vList5"/>
    <dgm:cxn modelId="{8B1EDFBD-E602-42B5-A4C5-5B9CB515BDFF}" type="presParOf" srcId="{3C467CCE-168D-47D7-BAF3-2F811E60A545}" destId="{2D96BDAD-A209-4991-8CF2-762DCB707DD7}" srcOrd="3" destOrd="0" presId="urn:microsoft.com/office/officeart/2005/8/layout/vList5"/>
    <dgm:cxn modelId="{A134B516-BFD1-4075-89F3-5B99D07BF4AB}" type="presParOf" srcId="{3C467CCE-168D-47D7-BAF3-2F811E60A545}" destId="{5B2AA2EE-9BA8-4B97-A675-D3AAAC39A8FF}" srcOrd="4" destOrd="0" presId="urn:microsoft.com/office/officeart/2005/8/layout/vList5"/>
    <dgm:cxn modelId="{EFB08958-37B2-4747-B8E7-6266964D6B62}" type="presParOf" srcId="{5B2AA2EE-9BA8-4B97-A675-D3AAAC39A8FF}" destId="{6BEE24F6-93E5-45FB-BFCE-2CEF6EE40D68}" srcOrd="0" destOrd="0" presId="urn:microsoft.com/office/officeart/2005/8/layout/vList5"/>
    <dgm:cxn modelId="{3E0670D3-1996-4E84-A52F-0E1B70DB90DB}" type="presParOf" srcId="{5B2AA2EE-9BA8-4B97-A675-D3AAAC39A8FF}" destId="{E5E2EB13-A866-4AE3-A24E-968B54C07105}" srcOrd="1" destOrd="0" presId="urn:microsoft.com/office/officeart/2005/8/layout/vList5"/>
    <dgm:cxn modelId="{F1692BD0-5FB4-4A4B-8CEA-F8B84850B161}" type="presParOf" srcId="{3C467CCE-168D-47D7-BAF3-2F811E60A545}" destId="{66ED93A4-03B2-4B7F-986C-C5B042FA7488}" srcOrd="5" destOrd="0" presId="urn:microsoft.com/office/officeart/2005/8/layout/vList5"/>
    <dgm:cxn modelId="{329E3969-EEEF-42FC-8BFF-FC03861D281C}" type="presParOf" srcId="{3C467CCE-168D-47D7-BAF3-2F811E60A545}" destId="{58BEFF08-83F5-4CA7-ADBD-67964A4CA473}" srcOrd="6" destOrd="0" presId="urn:microsoft.com/office/officeart/2005/8/layout/vList5"/>
    <dgm:cxn modelId="{C1BD2F4F-051F-457A-A758-4227D9B00651}" type="presParOf" srcId="{58BEFF08-83F5-4CA7-ADBD-67964A4CA473}" destId="{7C27D90A-9B87-4254-B750-41D5E5032624}" srcOrd="0" destOrd="0" presId="urn:microsoft.com/office/officeart/2005/8/layout/vList5"/>
    <dgm:cxn modelId="{77FCC73E-CD29-45EA-BA95-E52DB7BCFE20}" type="presParOf" srcId="{58BEFF08-83F5-4CA7-ADBD-67964A4CA473}" destId="{686AC8ED-23AE-483A-A49B-3F1EA81A2F48}" srcOrd="1" destOrd="0" presId="urn:microsoft.com/office/officeart/2005/8/layout/vList5"/>
    <dgm:cxn modelId="{B15ABE36-6ECB-422B-9489-1AD9A0BEA06B}" type="presParOf" srcId="{3C467CCE-168D-47D7-BAF3-2F811E60A545}" destId="{1A0CD0EA-E52C-4BB8-BE0E-6A4A8455DC2D}" srcOrd="7" destOrd="0" presId="urn:microsoft.com/office/officeart/2005/8/layout/vList5"/>
    <dgm:cxn modelId="{DE02838B-D798-4B8B-A5B7-04B6584BB0D8}" type="presParOf" srcId="{3C467CCE-168D-47D7-BAF3-2F811E60A545}" destId="{46873D96-1FEC-443D-8893-9133C099BD69}" srcOrd="8" destOrd="0" presId="urn:microsoft.com/office/officeart/2005/8/layout/vList5"/>
    <dgm:cxn modelId="{DFE214A8-6374-42D2-B631-3F1B0D824182}" type="presParOf" srcId="{46873D96-1FEC-443D-8893-9133C099BD69}" destId="{13941D7C-46A7-40D4-923F-DFFFD51C98E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84DD20-3EFE-41DE-BE78-C5D40507F37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AA9A39-6027-478D-AF8F-C92C8B4FDBC7}">
      <dgm:prSet/>
      <dgm:spPr/>
      <dgm:t>
        <a:bodyPr/>
        <a:lstStyle/>
        <a:p>
          <a:r>
            <a:rPr lang="en-US"/>
            <a:t>Breaks the image into patches (e.g., 16×16), flattens them.</a:t>
          </a:r>
        </a:p>
      </dgm:t>
    </dgm:pt>
    <dgm:pt modelId="{33F159FD-6279-4188-8E9E-322FEA20050C}" type="parTrans" cxnId="{701D275A-5626-44CE-8C71-1BF8BAB98105}">
      <dgm:prSet/>
      <dgm:spPr/>
      <dgm:t>
        <a:bodyPr/>
        <a:lstStyle/>
        <a:p>
          <a:endParaRPr lang="en-US"/>
        </a:p>
      </dgm:t>
    </dgm:pt>
    <dgm:pt modelId="{4635A7A2-649C-43C4-9200-AEEAFCC09E0F}" type="sibTrans" cxnId="{701D275A-5626-44CE-8C71-1BF8BAB98105}">
      <dgm:prSet/>
      <dgm:spPr/>
      <dgm:t>
        <a:bodyPr/>
        <a:lstStyle/>
        <a:p>
          <a:endParaRPr lang="en-US"/>
        </a:p>
      </dgm:t>
    </dgm:pt>
    <dgm:pt modelId="{050F8DDF-2805-48ED-BF03-C39E35C88C1C}">
      <dgm:prSet/>
      <dgm:spPr/>
      <dgm:t>
        <a:bodyPr/>
        <a:lstStyle/>
        <a:p>
          <a:r>
            <a:rPr lang="en-US"/>
            <a:t>Each patch is linearly embedded and positionally encoded.</a:t>
          </a:r>
        </a:p>
      </dgm:t>
    </dgm:pt>
    <dgm:pt modelId="{3B33415A-317F-4C7C-BAA2-33A63A3A61AC}" type="parTrans" cxnId="{F0F3E2E4-3EA8-4663-BB1A-80D90CDBCA30}">
      <dgm:prSet/>
      <dgm:spPr/>
      <dgm:t>
        <a:bodyPr/>
        <a:lstStyle/>
        <a:p>
          <a:endParaRPr lang="en-US"/>
        </a:p>
      </dgm:t>
    </dgm:pt>
    <dgm:pt modelId="{51237EE4-452A-411F-AD1B-96D3FD29E241}" type="sibTrans" cxnId="{F0F3E2E4-3EA8-4663-BB1A-80D90CDBCA30}">
      <dgm:prSet/>
      <dgm:spPr/>
      <dgm:t>
        <a:bodyPr/>
        <a:lstStyle/>
        <a:p>
          <a:endParaRPr lang="en-US"/>
        </a:p>
      </dgm:t>
    </dgm:pt>
    <dgm:pt modelId="{4723768F-EF09-4E6A-8201-97A2BA211F59}">
      <dgm:prSet/>
      <dgm:spPr/>
      <dgm:t>
        <a:bodyPr/>
        <a:lstStyle/>
        <a:p>
          <a:r>
            <a:rPr lang="en-US"/>
            <a:t>Adds a [</a:t>
          </a:r>
          <a:r>
            <a:rPr lang="en-US">
              <a:latin typeface="Calibri"/>
            </a:rPr>
            <a:t>class</a:t>
          </a:r>
          <a:r>
            <a:rPr lang="en-US"/>
            <a:t>] token to the sequence for classification.</a:t>
          </a:r>
        </a:p>
      </dgm:t>
    </dgm:pt>
    <dgm:pt modelId="{2906D29C-86B6-49E9-8C25-EEC0379B8A71}" type="parTrans" cxnId="{3CEB0097-BC60-4675-B83D-F536C71CFB13}">
      <dgm:prSet/>
      <dgm:spPr/>
      <dgm:t>
        <a:bodyPr/>
        <a:lstStyle/>
        <a:p>
          <a:endParaRPr lang="en-US"/>
        </a:p>
      </dgm:t>
    </dgm:pt>
    <dgm:pt modelId="{499FA7EB-C6A9-43B2-86B2-DF196EA5D20A}" type="sibTrans" cxnId="{3CEB0097-BC60-4675-B83D-F536C71CFB13}">
      <dgm:prSet/>
      <dgm:spPr/>
      <dgm:t>
        <a:bodyPr/>
        <a:lstStyle/>
        <a:p>
          <a:endParaRPr lang="en-US"/>
        </a:p>
      </dgm:t>
    </dgm:pt>
    <dgm:pt modelId="{C4EF557C-876F-4051-860B-800F0F034179}">
      <dgm:prSet/>
      <dgm:spPr/>
      <dgm:t>
        <a:bodyPr/>
        <a:lstStyle/>
        <a:p>
          <a:r>
            <a:rPr lang="en-US"/>
            <a:t>Uses Transformer Encoder blocks (self-attention + MLP).</a:t>
          </a:r>
        </a:p>
      </dgm:t>
    </dgm:pt>
    <dgm:pt modelId="{D12018DB-F77A-4108-A2F1-B40FCF9FB73B}" type="parTrans" cxnId="{02F67561-569B-4439-8E97-840769BA51C8}">
      <dgm:prSet/>
      <dgm:spPr/>
      <dgm:t>
        <a:bodyPr/>
        <a:lstStyle/>
        <a:p>
          <a:endParaRPr lang="en-US"/>
        </a:p>
      </dgm:t>
    </dgm:pt>
    <dgm:pt modelId="{FE228FB8-DF43-4367-9DA0-B054F06726E2}" type="sibTrans" cxnId="{02F67561-569B-4439-8E97-840769BA51C8}">
      <dgm:prSet/>
      <dgm:spPr/>
      <dgm:t>
        <a:bodyPr/>
        <a:lstStyle/>
        <a:p>
          <a:endParaRPr lang="en-US"/>
        </a:p>
      </dgm:t>
    </dgm:pt>
    <dgm:pt modelId="{9059B87F-46CD-4A11-ACF7-3C9B6F6F0C38}">
      <dgm:prSet/>
      <dgm:spPr/>
      <dgm:t>
        <a:bodyPr/>
        <a:lstStyle/>
        <a:p>
          <a:r>
            <a:rPr lang="en-US"/>
            <a:t>Final classification is based on </a:t>
          </a:r>
          <a:r>
            <a:rPr lang="en-US">
              <a:latin typeface="Calibri"/>
            </a:rPr>
            <a:t>[class]</a:t>
          </a:r>
          <a:r>
            <a:rPr lang="en-US"/>
            <a:t> token output.</a:t>
          </a:r>
        </a:p>
      </dgm:t>
    </dgm:pt>
    <dgm:pt modelId="{9231D830-D1B3-4220-9560-30AACCB03D11}" type="parTrans" cxnId="{6E170AF8-8317-4B9A-A534-87067A9A01D4}">
      <dgm:prSet/>
      <dgm:spPr/>
      <dgm:t>
        <a:bodyPr/>
        <a:lstStyle/>
        <a:p>
          <a:endParaRPr lang="en-US"/>
        </a:p>
      </dgm:t>
    </dgm:pt>
    <dgm:pt modelId="{07D0A952-5D05-4783-9C3D-747D279BF198}" type="sibTrans" cxnId="{6E170AF8-8317-4B9A-A534-87067A9A01D4}">
      <dgm:prSet/>
      <dgm:spPr/>
      <dgm:t>
        <a:bodyPr/>
        <a:lstStyle/>
        <a:p>
          <a:endParaRPr lang="en-US"/>
        </a:p>
      </dgm:t>
    </dgm:pt>
    <dgm:pt modelId="{492FCE5D-F86F-4A55-A942-14940E8CFE97}" type="pres">
      <dgm:prSet presAssocID="{4F84DD20-3EFE-41DE-BE78-C5D40507F373}" presName="Name0" presStyleCnt="0">
        <dgm:presLayoutVars>
          <dgm:dir/>
          <dgm:resizeHandles val="exact"/>
        </dgm:presLayoutVars>
      </dgm:prSet>
      <dgm:spPr/>
    </dgm:pt>
    <dgm:pt modelId="{45FF671F-22BD-4CD3-8ABF-67BFC60DD7BE}" type="pres">
      <dgm:prSet presAssocID="{91AA9A39-6027-478D-AF8F-C92C8B4FDBC7}" presName="node" presStyleLbl="node1" presStyleIdx="0" presStyleCnt="5">
        <dgm:presLayoutVars>
          <dgm:bulletEnabled val="1"/>
        </dgm:presLayoutVars>
      </dgm:prSet>
      <dgm:spPr/>
    </dgm:pt>
    <dgm:pt modelId="{092B1B8A-323A-42EF-9F50-0618D16E7FDB}" type="pres">
      <dgm:prSet presAssocID="{4635A7A2-649C-43C4-9200-AEEAFCC09E0F}" presName="sibTrans" presStyleLbl="sibTrans2D1" presStyleIdx="0" presStyleCnt="4"/>
      <dgm:spPr/>
    </dgm:pt>
    <dgm:pt modelId="{981C407A-5C53-4EC2-A8FC-2E10F7E7C425}" type="pres">
      <dgm:prSet presAssocID="{4635A7A2-649C-43C4-9200-AEEAFCC09E0F}" presName="connectorText" presStyleLbl="sibTrans2D1" presStyleIdx="0" presStyleCnt="4"/>
      <dgm:spPr/>
    </dgm:pt>
    <dgm:pt modelId="{09EE678F-9ABE-4E55-B509-6083D7475E1D}" type="pres">
      <dgm:prSet presAssocID="{050F8DDF-2805-48ED-BF03-C39E35C88C1C}" presName="node" presStyleLbl="node1" presStyleIdx="1" presStyleCnt="5">
        <dgm:presLayoutVars>
          <dgm:bulletEnabled val="1"/>
        </dgm:presLayoutVars>
      </dgm:prSet>
      <dgm:spPr/>
    </dgm:pt>
    <dgm:pt modelId="{665B01B3-DD53-40AB-A89F-0EF2C9C8C7DB}" type="pres">
      <dgm:prSet presAssocID="{51237EE4-452A-411F-AD1B-96D3FD29E241}" presName="sibTrans" presStyleLbl="sibTrans2D1" presStyleIdx="1" presStyleCnt="4"/>
      <dgm:spPr/>
    </dgm:pt>
    <dgm:pt modelId="{7087D3DD-D0B6-41D6-83A9-34998A56FE0D}" type="pres">
      <dgm:prSet presAssocID="{51237EE4-452A-411F-AD1B-96D3FD29E241}" presName="connectorText" presStyleLbl="sibTrans2D1" presStyleIdx="1" presStyleCnt="4"/>
      <dgm:spPr/>
    </dgm:pt>
    <dgm:pt modelId="{905B5139-C4AA-4BEC-BD8C-F9DEFBC66CAE}" type="pres">
      <dgm:prSet presAssocID="{4723768F-EF09-4E6A-8201-97A2BA211F59}" presName="node" presStyleLbl="node1" presStyleIdx="2" presStyleCnt="5">
        <dgm:presLayoutVars>
          <dgm:bulletEnabled val="1"/>
        </dgm:presLayoutVars>
      </dgm:prSet>
      <dgm:spPr/>
    </dgm:pt>
    <dgm:pt modelId="{923EC9F9-AD90-43AC-A2FF-1CB8B908D9C8}" type="pres">
      <dgm:prSet presAssocID="{499FA7EB-C6A9-43B2-86B2-DF196EA5D20A}" presName="sibTrans" presStyleLbl="sibTrans2D1" presStyleIdx="2" presStyleCnt="4"/>
      <dgm:spPr/>
    </dgm:pt>
    <dgm:pt modelId="{582AB7C5-F402-4DF1-8682-739266D81F32}" type="pres">
      <dgm:prSet presAssocID="{499FA7EB-C6A9-43B2-86B2-DF196EA5D20A}" presName="connectorText" presStyleLbl="sibTrans2D1" presStyleIdx="2" presStyleCnt="4"/>
      <dgm:spPr/>
    </dgm:pt>
    <dgm:pt modelId="{AF951D06-83CA-4247-AA8D-1A7D935EF1D1}" type="pres">
      <dgm:prSet presAssocID="{C4EF557C-876F-4051-860B-800F0F034179}" presName="node" presStyleLbl="node1" presStyleIdx="3" presStyleCnt="5">
        <dgm:presLayoutVars>
          <dgm:bulletEnabled val="1"/>
        </dgm:presLayoutVars>
      </dgm:prSet>
      <dgm:spPr/>
    </dgm:pt>
    <dgm:pt modelId="{3146455E-4E75-4867-B53A-5A17BFC44B37}" type="pres">
      <dgm:prSet presAssocID="{FE228FB8-DF43-4367-9DA0-B054F06726E2}" presName="sibTrans" presStyleLbl="sibTrans2D1" presStyleIdx="3" presStyleCnt="4"/>
      <dgm:spPr/>
    </dgm:pt>
    <dgm:pt modelId="{E23C80C4-15D4-48AE-878F-A0E3CEC58E07}" type="pres">
      <dgm:prSet presAssocID="{FE228FB8-DF43-4367-9DA0-B054F06726E2}" presName="connectorText" presStyleLbl="sibTrans2D1" presStyleIdx="3" presStyleCnt="4"/>
      <dgm:spPr/>
    </dgm:pt>
    <dgm:pt modelId="{F97EE883-4250-4826-B2CD-E7043B3A24E4}" type="pres">
      <dgm:prSet presAssocID="{9059B87F-46CD-4A11-ACF7-3C9B6F6F0C38}" presName="node" presStyleLbl="node1" presStyleIdx="4" presStyleCnt="5">
        <dgm:presLayoutVars>
          <dgm:bulletEnabled val="1"/>
        </dgm:presLayoutVars>
      </dgm:prSet>
      <dgm:spPr/>
    </dgm:pt>
  </dgm:ptLst>
  <dgm:cxnLst>
    <dgm:cxn modelId="{C152530D-FE37-4AD4-8F0B-E3791DEC95DF}" type="presOf" srcId="{4723768F-EF09-4E6A-8201-97A2BA211F59}" destId="{905B5139-C4AA-4BEC-BD8C-F9DEFBC66CAE}" srcOrd="0" destOrd="0" presId="urn:microsoft.com/office/officeart/2005/8/layout/process1"/>
    <dgm:cxn modelId="{C7BAA90F-B72D-4B27-B751-05E3155F46EA}" type="presOf" srcId="{9059B87F-46CD-4A11-ACF7-3C9B6F6F0C38}" destId="{F97EE883-4250-4826-B2CD-E7043B3A24E4}" srcOrd="0" destOrd="0" presId="urn:microsoft.com/office/officeart/2005/8/layout/process1"/>
    <dgm:cxn modelId="{80F7335C-277E-457D-89F0-E0D26F135F62}" type="presOf" srcId="{050F8DDF-2805-48ED-BF03-C39E35C88C1C}" destId="{09EE678F-9ABE-4E55-B509-6083D7475E1D}" srcOrd="0" destOrd="0" presId="urn:microsoft.com/office/officeart/2005/8/layout/process1"/>
    <dgm:cxn modelId="{02F67561-569B-4439-8E97-840769BA51C8}" srcId="{4F84DD20-3EFE-41DE-BE78-C5D40507F373}" destId="{C4EF557C-876F-4051-860B-800F0F034179}" srcOrd="3" destOrd="0" parTransId="{D12018DB-F77A-4108-A2F1-B40FCF9FB73B}" sibTransId="{FE228FB8-DF43-4367-9DA0-B054F06726E2}"/>
    <dgm:cxn modelId="{4193CC64-8C55-4CF9-963C-15E26C86F83C}" type="presOf" srcId="{51237EE4-452A-411F-AD1B-96D3FD29E241}" destId="{665B01B3-DD53-40AB-A89F-0EF2C9C8C7DB}" srcOrd="0" destOrd="0" presId="urn:microsoft.com/office/officeart/2005/8/layout/process1"/>
    <dgm:cxn modelId="{BE10B751-5282-4B2C-B5BC-AE0DC5CD8FD3}" type="presOf" srcId="{51237EE4-452A-411F-AD1B-96D3FD29E241}" destId="{7087D3DD-D0B6-41D6-83A9-34998A56FE0D}" srcOrd="1" destOrd="0" presId="urn:microsoft.com/office/officeart/2005/8/layout/process1"/>
    <dgm:cxn modelId="{F6619153-AE5C-4709-ADC9-9CE939A63076}" type="presOf" srcId="{499FA7EB-C6A9-43B2-86B2-DF196EA5D20A}" destId="{923EC9F9-AD90-43AC-A2FF-1CB8B908D9C8}" srcOrd="0" destOrd="0" presId="urn:microsoft.com/office/officeart/2005/8/layout/process1"/>
    <dgm:cxn modelId="{081D4A74-CF87-419A-BECF-80B0A6F8CE31}" type="presOf" srcId="{4F84DD20-3EFE-41DE-BE78-C5D40507F373}" destId="{492FCE5D-F86F-4A55-A942-14940E8CFE97}" srcOrd="0" destOrd="0" presId="urn:microsoft.com/office/officeart/2005/8/layout/process1"/>
    <dgm:cxn modelId="{701D275A-5626-44CE-8C71-1BF8BAB98105}" srcId="{4F84DD20-3EFE-41DE-BE78-C5D40507F373}" destId="{91AA9A39-6027-478D-AF8F-C92C8B4FDBC7}" srcOrd="0" destOrd="0" parTransId="{33F159FD-6279-4188-8E9E-322FEA20050C}" sibTransId="{4635A7A2-649C-43C4-9200-AEEAFCC09E0F}"/>
    <dgm:cxn modelId="{C09B5880-8C7A-499C-845A-7A1C7BFFBBED}" type="presOf" srcId="{4635A7A2-649C-43C4-9200-AEEAFCC09E0F}" destId="{981C407A-5C53-4EC2-A8FC-2E10F7E7C425}" srcOrd="1" destOrd="0" presId="urn:microsoft.com/office/officeart/2005/8/layout/process1"/>
    <dgm:cxn modelId="{E35F0085-AB22-46F7-80C0-836DBFBF2B67}" type="presOf" srcId="{91AA9A39-6027-478D-AF8F-C92C8B4FDBC7}" destId="{45FF671F-22BD-4CD3-8ABF-67BFC60DD7BE}" srcOrd="0" destOrd="0" presId="urn:microsoft.com/office/officeart/2005/8/layout/process1"/>
    <dgm:cxn modelId="{3CEB0097-BC60-4675-B83D-F536C71CFB13}" srcId="{4F84DD20-3EFE-41DE-BE78-C5D40507F373}" destId="{4723768F-EF09-4E6A-8201-97A2BA211F59}" srcOrd="2" destOrd="0" parTransId="{2906D29C-86B6-49E9-8C25-EEC0379B8A71}" sibTransId="{499FA7EB-C6A9-43B2-86B2-DF196EA5D20A}"/>
    <dgm:cxn modelId="{50BD41A5-DE15-4F57-A0BB-2CF75DF9D554}" type="presOf" srcId="{C4EF557C-876F-4051-860B-800F0F034179}" destId="{AF951D06-83CA-4247-AA8D-1A7D935EF1D1}" srcOrd="0" destOrd="0" presId="urn:microsoft.com/office/officeart/2005/8/layout/process1"/>
    <dgm:cxn modelId="{51EBC5A5-5E46-4912-9B40-F1245F3B5180}" type="presOf" srcId="{499FA7EB-C6A9-43B2-86B2-DF196EA5D20A}" destId="{582AB7C5-F402-4DF1-8682-739266D81F32}" srcOrd="1" destOrd="0" presId="urn:microsoft.com/office/officeart/2005/8/layout/process1"/>
    <dgm:cxn modelId="{A235C4C0-910E-491C-9B2D-E255C5119D76}" type="presOf" srcId="{FE228FB8-DF43-4367-9DA0-B054F06726E2}" destId="{E23C80C4-15D4-48AE-878F-A0E3CEC58E07}" srcOrd="1" destOrd="0" presId="urn:microsoft.com/office/officeart/2005/8/layout/process1"/>
    <dgm:cxn modelId="{14F4D8CD-82CC-4D9A-9C75-6644B2958377}" type="presOf" srcId="{4635A7A2-649C-43C4-9200-AEEAFCC09E0F}" destId="{092B1B8A-323A-42EF-9F50-0618D16E7FDB}" srcOrd="0" destOrd="0" presId="urn:microsoft.com/office/officeart/2005/8/layout/process1"/>
    <dgm:cxn modelId="{9DC700D9-83AE-466B-BC4F-04C4FDDD0491}" type="presOf" srcId="{FE228FB8-DF43-4367-9DA0-B054F06726E2}" destId="{3146455E-4E75-4867-B53A-5A17BFC44B37}" srcOrd="0" destOrd="0" presId="urn:microsoft.com/office/officeart/2005/8/layout/process1"/>
    <dgm:cxn modelId="{F0F3E2E4-3EA8-4663-BB1A-80D90CDBCA30}" srcId="{4F84DD20-3EFE-41DE-BE78-C5D40507F373}" destId="{050F8DDF-2805-48ED-BF03-C39E35C88C1C}" srcOrd="1" destOrd="0" parTransId="{3B33415A-317F-4C7C-BAA2-33A63A3A61AC}" sibTransId="{51237EE4-452A-411F-AD1B-96D3FD29E241}"/>
    <dgm:cxn modelId="{6E170AF8-8317-4B9A-A534-87067A9A01D4}" srcId="{4F84DD20-3EFE-41DE-BE78-C5D40507F373}" destId="{9059B87F-46CD-4A11-ACF7-3C9B6F6F0C38}" srcOrd="4" destOrd="0" parTransId="{9231D830-D1B3-4220-9560-30AACCB03D11}" sibTransId="{07D0A952-5D05-4783-9C3D-747D279BF198}"/>
    <dgm:cxn modelId="{6E9456B3-BEFA-471D-B4B5-5A8CDB8C5620}" type="presParOf" srcId="{492FCE5D-F86F-4A55-A942-14940E8CFE97}" destId="{45FF671F-22BD-4CD3-8ABF-67BFC60DD7BE}" srcOrd="0" destOrd="0" presId="urn:microsoft.com/office/officeart/2005/8/layout/process1"/>
    <dgm:cxn modelId="{37C6CEE7-7107-497B-BD92-6ADAE6DF12FA}" type="presParOf" srcId="{492FCE5D-F86F-4A55-A942-14940E8CFE97}" destId="{092B1B8A-323A-42EF-9F50-0618D16E7FDB}" srcOrd="1" destOrd="0" presId="urn:microsoft.com/office/officeart/2005/8/layout/process1"/>
    <dgm:cxn modelId="{EB8BC5AE-95BF-4063-82BA-A79ABEAE367B}" type="presParOf" srcId="{092B1B8A-323A-42EF-9F50-0618D16E7FDB}" destId="{981C407A-5C53-4EC2-A8FC-2E10F7E7C425}" srcOrd="0" destOrd="0" presId="urn:microsoft.com/office/officeart/2005/8/layout/process1"/>
    <dgm:cxn modelId="{870728A0-7489-439B-B2F5-ADB3A18BCED1}" type="presParOf" srcId="{492FCE5D-F86F-4A55-A942-14940E8CFE97}" destId="{09EE678F-9ABE-4E55-B509-6083D7475E1D}" srcOrd="2" destOrd="0" presId="urn:microsoft.com/office/officeart/2005/8/layout/process1"/>
    <dgm:cxn modelId="{480A8CAF-B952-4A86-8456-265243A8A9D8}" type="presParOf" srcId="{492FCE5D-F86F-4A55-A942-14940E8CFE97}" destId="{665B01B3-DD53-40AB-A89F-0EF2C9C8C7DB}" srcOrd="3" destOrd="0" presId="urn:microsoft.com/office/officeart/2005/8/layout/process1"/>
    <dgm:cxn modelId="{9E883EEE-11C0-4234-90F8-6238C10AFBC1}" type="presParOf" srcId="{665B01B3-DD53-40AB-A89F-0EF2C9C8C7DB}" destId="{7087D3DD-D0B6-41D6-83A9-34998A56FE0D}" srcOrd="0" destOrd="0" presId="urn:microsoft.com/office/officeart/2005/8/layout/process1"/>
    <dgm:cxn modelId="{3FD9065E-A749-4394-809E-1745D86F59D9}" type="presParOf" srcId="{492FCE5D-F86F-4A55-A942-14940E8CFE97}" destId="{905B5139-C4AA-4BEC-BD8C-F9DEFBC66CAE}" srcOrd="4" destOrd="0" presId="urn:microsoft.com/office/officeart/2005/8/layout/process1"/>
    <dgm:cxn modelId="{0ACB451F-FEF4-4DDE-B8A3-F86D3EE2B868}" type="presParOf" srcId="{492FCE5D-F86F-4A55-A942-14940E8CFE97}" destId="{923EC9F9-AD90-43AC-A2FF-1CB8B908D9C8}" srcOrd="5" destOrd="0" presId="urn:microsoft.com/office/officeart/2005/8/layout/process1"/>
    <dgm:cxn modelId="{023BB4D6-9B85-4F8A-BC63-38FD0621A277}" type="presParOf" srcId="{923EC9F9-AD90-43AC-A2FF-1CB8B908D9C8}" destId="{582AB7C5-F402-4DF1-8682-739266D81F32}" srcOrd="0" destOrd="0" presId="urn:microsoft.com/office/officeart/2005/8/layout/process1"/>
    <dgm:cxn modelId="{3351DBA2-6657-4B43-B392-09BF0B22AEA8}" type="presParOf" srcId="{492FCE5D-F86F-4A55-A942-14940E8CFE97}" destId="{AF951D06-83CA-4247-AA8D-1A7D935EF1D1}" srcOrd="6" destOrd="0" presId="urn:microsoft.com/office/officeart/2005/8/layout/process1"/>
    <dgm:cxn modelId="{8508E5FB-9669-46B8-AEC4-07A6F99B68C1}" type="presParOf" srcId="{492FCE5D-F86F-4A55-A942-14940E8CFE97}" destId="{3146455E-4E75-4867-B53A-5A17BFC44B37}" srcOrd="7" destOrd="0" presId="urn:microsoft.com/office/officeart/2005/8/layout/process1"/>
    <dgm:cxn modelId="{BB163A93-0A12-4185-8036-4A56883FF439}" type="presParOf" srcId="{3146455E-4E75-4867-B53A-5A17BFC44B37}" destId="{E23C80C4-15D4-48AE-878F-A0E3CEC58E07}" srcOrd="0" destOrd="0" presId="urn:microsoft.com/office/officeart/2005/8/layout/process1"/>
    <dgm:cxn modelId="{1CBE3116-DBCA-4EB1-9CF7-9438D1621EA5}" type="presParOf" srcId="{492FCE5D-F86F-4A55-A942-14940E8CFE97}" destId="{F97EE883-4250-4826-B2CD-E7043B3A24E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6FE2A1-B440-4D81-B6DE-5E3CE8133136}" type="doc">
      <dgm:prSet loTypeId="urn:microsoft.com/office/officeart/2005/8/layout/hList1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07075297-541C-4B25-9056-F47BDDB2C64B}">
      <dgm:prSet/>
      <dgm:spPr/>
      <dgm:t>
        <a:bodyPr/>
        <a:lstStyle/>
        <a:p>
          <a:r>
            <a:rPr lang="en-US" b="1" i="0" baseline="0"/>
            <a:t>Idea:</a:t>
          </a:r>
          <a:endParaRPr lang="en-US"/>
        </a:p>
      </dgm:t>
    </dgm:pt>
    <dgm:pt modelId="{E07D1A02-471E-40EA-9DEC-D160BA68653D}" type="parTrans" cxnId="{2F8C3E6F-0078-46D5-9EE8-7DBFC927DF34}">
      <dgm:prSet/>
      <dgm:spPr/>
      <dgm:t>
        <a:bodyPr/>
        <a:lstStyle/>
        <a:p>
          <a:endParaRPr lang="en-US"/>
        </a:p>
      </dgm:t>
    </dgm:pt>
    <dgm:pt modelId="{7A4E6AA7-665E-4D3A-9E4A-724C4573026E}" type="sibTrans" cxnId="{2F8C3E6F-0078-46D5-9EE8-7DBFC927DF34}">
      <dgm:prSet/>
      <dgm:spPr/>
      <dgm:t>
        <a:bodyPr/>
        <a:lstStyle/>
        <a:p>
          <a:endParaRPr lang="en-US"/>
        </a:p>
      </dgm:t>
    </dgm:pt>
    <dgm:pt modelId="{00169A3F-A003-45B9-B5AF-E7C11FEE0582}">
      <dgm:prSet/>
      <dgm:spPr/>
      <dgm:t>
        <a:bodyPr/>
        <a:lstStyle/>
        <a:p>
          <a:r>
            <a:rPr lang="en-US" b="1" i="0" baseline="0"/>
            <a:t>Expectation:</a:t>
          </a:r>
          <a:endParaRPr lang="en-US"/>
        </a:p>
      </dgm:t>
    </dgm:pt>
    <dgm:pt modelId="{FA983645-7F75-473A-9442-CC24E177D5DE}" type="parTrans" cxnId="{DED0AEB9-84D6-4685-846D-0CD726B67D1F}">
      <dgm:prSet/>
      <dgm:spPr/>
      <dgm:t>
        <a:bodyPr/>
        <a:lstStyle/>
        <a:p>
          <a:endParaRPr lang="en-US"/>
        </a:p>
      </dgm:t>
    </dgm:pt>
    <dgm:pt modelId="{B2E763CB-074F-47C3-B5BF-4C31E8333F07}" type="sibTrans" cxnId="{DED0AEB9-84D6-4685-846D-0CD726B67D1F}">
      <dgm:prSet/>
      <dgm:spPr/>
      <dgm:t>
        <a:bodyPr/>
        <a:lstStyle/>
        <a:p>
          <a:endParaRPr lang="en-US"/>
        </a:p>
      </dgm:t>
    </dgm:pt>
    <dgm:pt modelId="{E9B82D81-CF3D-453B-A324-5FDC64A225BA}">
      <dgm:prSet/>
      <dgm:spPr/>
      <dgm:t>
        <a:bodyPr/>
        <a:lstStyle/>
        <a:p>
          <a:r>
            <a:rPr lang="en-US" b="1" i="0" baseline="0"/>
            <a:t>Reality check:</a:t>
          </a:r>
          <a:endParaRPr lang="en-US"/>
        </a:p>
      </dgm:t>
    </dgm:pt>
    <dgm:pt modelId="{BCCC26BE-1B43-4E2A-A0E1-3CB60A2F7169}" type="parTrans" cxnId="{C125C029-3D97-4E26-B457-5F90DDCBB5A4}">
      <dgm:prSet/>
      <dgm:spPr/>
      <dgm:t>
        <a:bodyPr/>
        <a:lstStyle/>
        <a:p>
          <a:endParaRPr lang="en-US"/>
        </a:p>
      </dgm:t>
    </dgm:pt>
    <dgm:pt modelId="{DB4DA6D7-8E2D-4A43-B19B-34D22F80B0CD}" type="sibTrans" cxnId="{C125C029-3D97-4E26-B457-5F90DDCBB5A4}">
      <dgm:prSet/>
      <dgm:spPr/>
      <dgm:t>
        <a:bodyPr/>
        <a:lstStyle/>
        <a:p>
          <a:endParaRPr lang="en-US"/>
        </a:p>
      </dgm:t>
    </dgm:pt>
    <dgm:pt modelId="{F36D6A27-F0DA-41C1-8E2A-5D1E90FF0B1E}">
      <dgm:prSet/>
      <dgm:spPr/>
      <dgm:t>
        <a:bodyPr/>
        <a:lstStyle/>
        <a:p>
          <a:r>
            <a:rPr lang="en-US" b="1" i="0" baseline="0"/>
            <a:t>Diagnostics:</a:t>
          </a:r>
          <a:endParaRPr lang="en-US"/>
        </a:p>
      </dgm:t>
    </dgm:pt>
    <dgm:pt modelId="{1595DA9D-ED53-4091-9F64-B6007F6D5B68}" type="parTrans" cxnId="{89F7155A-B025-429A-ABCA-567E0A5329DA}">
      <dgm:prSet/>
      <dgm:spPr/>
      <dgm:t>
        <a:bodyPr/>
        <a:lstStyle/>
        <a:p>
          <a:endParaRPr lang="en-US"/>
        </a:p>
      </dgm:t>
    </dgm:pt>
    <dgm:pt modelId="{0897563C-FF80-4E16-9CEB-A2BBA53A9767}" type="sibTrans" cxnId="{89F7155A-B025-429A-ABCA-567E0A5329DA}">
      <dgm:prSet/>
      <dgm:spPr/>
      <dgm:t>
        <a:bodyPr/>
        <a:lstStyle/>
        <a:p>
          <a:endParaRPr lang="en-US"/>
        </a:p>
      </dgm:t>
    </dgm:pt>
    <dgm:pt modelId="{12180068-D0E6-4E6D-B712-FC9949EDE0E3}">
      <dgm:prSet/>
      <dgm:spPr/>
      <dgm:t>
        <a:bodyPr/>
        <a:lstStyle/>
        <a:p>
          <a:r>
            <a:rPr lang="en-US" b="0" i="0" baseline="0"/>
            <a:t>Stacking similar transformers amplifies capacity, not diversity – we needed architectures with </a:t>
          </a:r>
          <a:r>
            <a:rPr lang="en-US" b="0" i="1" baseline="0"/>
            <a:t>orthogonal inductive biases</a:t>
          </a:r>
          <a:r>
            <a:rPr lang="en-US" b="0" i="0" baseline="0"/>
            <a:t>.</a:t>
          </a:r>
          <a:endParaRPr lang="en-US"/>
        </a:p>
      </dgm:t>
    </dgm:pt>
    <dgm:pt modelId="{049E55CD-81B5-4071-BF03-F6C09F069E56}" type="parTrans" cxnId="{A8AA9DE9-17A7-454B-BCD0-7A0B3AECA97F}">
      <dgm:prSet/>
      <dgm:spPr/>
      <dgm:t>
        <a:bodyPr/>
        <a:lstStyle/>
        <a:p>
          <a:endParaRPr lang="en-US"/>
        </a:p>
      </dgm:t>
    </dgm:pt>
    <dgm:pt modelId="{DB575514-9B11-4F04-8261-F5E7DA47F439}" type="sibTrans" cxnId="{A8AA9DE9-17A7-454B-BCD0-7A0B3AECA97F}">
      <dgm:prSet/>
      <dgm:spPr/>
      <dgm:t>
        <a:bodyPr/>
        <a:lstStyle/>
        <a:p>
          <a:endParaRPr lang="en-US"/>
        </a:p>
      </dgm:t>
    </dgm:pt>
    <dgm:pt modelId="{1FAE11D4-4C24-49D1-9997-FDB73C8F973C}">
      <dgm:prSet/>
      <dgm:spPr/>
      <dgm:t>
        <a:bodyPr/>
        <a:lstStyle/>
        <a:p>
          <a:r>
            <a:rPr lang="en-US" b="1" i="0" baseline="0"/>
            <a:t>89 % slice-level accuracy</a:t>
          </a:r>
          <a:r>
            <a:rPr lang="en-US" b="0" i="0" baseline="0"/>
            <a:t> (Macro-F1 0.88) – </a:t>
          </a:r>
          <a:r>
            <a:rPr lang="en-US" b="0" i="1" baseline="0"/>
            <a:t>7 pp below</a:t>
          </a:r>
          <a:r>
            <a:rPr lang="en-US" b="0" i="0" baseline="0"/>
            <a:t> the DeiT baseline.</a:t>
          </a:r>
          <a:endParaRPr lang="en-US"/>
        </a:p>
      </dgm:t>
    </dgm:pt>
    <dgm:pt modelId="{BFE9F493-220F-4B54-9F28-C41C8CF60DA1}" type="parTrans" cxnId="{0D565D57-3C05-4A9D-A592-6B5A754CF5FB}">
      <dgm:prSet/>
      <dgm:spPr/>
      <dgm:t>
        <a:bodyPr/>
        <a:lstStyle/>
        <a:p>
          <a:endParaRPr lang="en-US"/>
        </a:p>
      </dgm:t>
    </dgm:pt>
    <dgm:pt modelId="{25702415-B8DB-4D7A-8DC0-B892683EB151}" type="sibTrans" cxnId="{0D565D57-3C05-4A9D-A592-6B5A754CF5FB}">
      <dgm:prSet/>
      <dgm:spPr/>
      <dgm:t>
        <a:bodyPr/>
        <a:lstStyle/>
        <a:p>
          <a:endParaRPr lang="en-US"/>
        </a:p>
      </dgm:t>
    </dgm:pt>
    <dgm:pt modelId="{837ABC2C-AEDF-4674-B4E2-7E8338DE575E}">
      <dgm:prSet/>
      <dgm:spPr/>
      <dgm:t>
        <a:bodyPr/>
        <a:lstStyle/>
        <a:p>
          <a:r>
            <a:rPr lang="en-US" b="0" i="0" baseline="0"/>
            <a:t> ViT supplies global context; DeiT regularises with distilled knowledge → a “best-of-both” attention map.</a:t>
          </a:r>
          <a:endParaRPr lang="en-US"/>
        </a:p>
      </dgm:t>
    </dgm:pt>
    <dgm:pt modelId="{D076A39D-4DEF-433B-9D72-AA3E1000DA68}" type="parTrans" cxnId="{1666CBC3-524B-4A55-813D-3B65ABD5DBCA}">
      <dgm:prSet/>
      <dgm:spPr/>
      <dgm:t>
        <a:bodyPr/>
        <a:lstStyle/>
        <a:p>
          <a:endParaRPr lang="en-US"/>
        </a:p>
      </dgm:t>
    </dgm:pt>
    <dgm:pt modelId="{9173A692-0DDE-40C4-B769-E71CAF1D0B6A}" type="sibTrans" cxnId="{1666CBC3-524B-4A55-813D-3B65ABD5DBCA}">
      <dgm:prSet/>
      <dgm:spPr/>
      <dgm:t>
        <a:bodyPr/>
        <a:lstStyle/>
        <a:p>
          <a:endParaRPr lang="en-US"/>
        </a:p>
      </dgm:t>
    </dgm:pt>
    <dgm:pt modelId="{90277E99-22BD-4530-ACF2-F3A9EF47C535}">
      <dgm:prSet/>
      <dgm:spPr/>
      <dgm:t>
        <a:bodyPr/>
        <a:lstStyle/>
        <a:p>
          <a:r>
            <a:rPr lang="en-US" b="0" i="0" baseline="0"/>
            <a:t> </a:t>
          </a:r>
          <a:r>
            <a:rPr lang="en-US" b="0" i="1" baseline="0"/>
            <a:t>Fuse complementary transformer scales</a:t>
          </a:r>
          <a:r>
            <a:rPr lang="en-US" b="0" i="0" baseline="0"/>
            <a:t> – pair high-capacity </a:t>
          </a:r>
          <a:r>
            <a:rPr lang="en-US" b="1" i="0" baseline="0" err="1"/>
            <a:t>ViT</a:t>
          </a:r>
          <a:r>
            <a:rPr lang="en-US" b="1" i="0" baseline="0"/>
            <a:t>-Base (86 M params)</a:t>
          </a:r>
          <a:r>
            <a:rPr lang="en-US" b="0" i="0" baseline="0"/>
            <a:t> with fast </a:t>
          </a:r>
          <a:r>
            <a:rPr lang="en-US" b="1" i="0" baseline="0" err="1"/>
            <a:t>DeiT</a:t>
          </a:r>
          <a:r>
            <a:rPr lang="en-US" b="1" i="0" baseline="0"/>
            <a:t>-Tiny (5 M params)</a:t>
          </a:r>
          <a:r>
            <a:rPr lang="en-US" b="0" i="0" baseline="0"/>
            <a:t> and average their logits.</a:t>
          </a:r>
          <a:endParaRPr lang="en-US"/>
        </a:p>
      </dgm:t>
    </dgm:pt>
    <dgm:pt modelId="{CC89B8FD-B458-4A96-95C0-8BFEA9314BEA}" type="parTrans" cxnId="{188EA043-A0D1-4BE3-9B4A-44647858DEB6}">
      <dgm:prSet/>
      <dgm:spPr/>
      <dgm:t>
        <a:bodyPr/>
        <a:lstStyle/>
        <a:p>
          <a:endParaRPr lang="en-US"/>
        </a:p>
      </dgm:t>
    </dgm:pt>
    <dgm:pt modelId="{7991973D-F0F0-4BE9-9F4D-173B2708A10B}" type="sibTrans" cxnId="{188EA043-A0D1-4BE3-9B4A-44647858DEB6}">
      <dgm:prSet/>
      <dgm:spPr/>
      <dgm:t>
        <a:bodyPr/>
        <a:lstStyle/>
        <a:p>
          <a:endParaRPr lang="en-US"/>
        </a:p>
      </dgm:t>
    </dgm:pt>
    <dgm:pt modelId="{F0A8FEE1-AF88-4696-A8A4-0C1AF41D6098}">
      <dgm:prSet/>
      <dgm:spPr/>
      <dgm:t>
        <a:bodyPr/>
        <a:lstStyle/>
        <a:p>
          <a:r>
            <a:rPr lang="en-US" b="1" i="0" baseline="0"/>
            <a:t>Lesson learned:</a:t>
          </a:r>
          <a:endParaRPr lang="en-US"/>
        </a:p>
      </dgm:t>
    </dgm:pt>
    <dgm:pt modelId="{6DEA5E2E-4089-473B-9085-0BB65C3E0D2C}" type="parTrans" cxnId="{15BB9956-01D6-4887-A29A-1D5F4233E87E}">
      <dgm:prSet/>
      <dgm:spPr/>
      <dgm:t>
        <a:bodyPr/>
        <a:lstStyle/>
        <a:p>
          <a:endParaRPr lang="en-US"/>
        </a:p>
      </dgm:t>
    </dgm:pt>
    <dgm:pt modelId="{9CC8D63D-360D-4A13-91F6-DF49EAD92FFF}" type="sibTrans" cxnId="{15BB9956-01D6-4887-A29A-1D5F4233E87E}">
      <dgm:prSet/>
      <dgm:spPr/>
      <dgm:t>
        <a:bodyPr/>
        <a:lstStyle/>
        <a:p>
          <a:endParaRPr lang="en-US"/>
        </a:p>
      </dgm:t>
    </dgm:pt>
    <dgm:pt modelId="{278B309B-2398-4314-8B4A-1C49B931A2C9}">
      <dgm:prSet/>
      <dgm:spPr/>
      <dgm:t>
        <a:bodyPr/>
        <a:lstStyle/>
        <a:p>
          <a:r>
            <a:rPr lang="en-US" b="0" i="0" baseline="0"/>
            <a:t> Nearly identical self-attention heat-maps ⇒ </a:t>
          </a:r>
          <a:r>
            <a:rPr lang="en-US" b="1" i="0" baseline="0"/>
            <a:t>redundant features</a:t>
          </a:r>
          <a:r>
            <a:rPr lang="en-US" b="0" i="0" baseline="0"/>
            <a:t>.</a:t>
          </a:r>
          <a:br>
            <a:rPr lang="en-US" b="0" i="0" baseline="0"/>
          </a:br>
          <a:r>
            <a:rPr lang="en-US" b="0" i="0" baseline="0"/>
            <a:t>• Rapid train-set convergence but widening </a:t>
          </a:r>
          <a:r>
            <a:rPr lang="en-US" b="0" i="0" baseline="0" err="1"/>
            <a:t>val</a:t>
          </a:r>
          <a:r>
            <a:rPr lang="en-US" b="0" i="0" baseline="0"/>
            <a:t>-gap after epoch 10 ⇒ </a:t>
          </a:r>
          <a:r>
            <a:rPr lang="en-US" b="1" i="0" baseline="0"/>
            <a:t>over-fit</a:t>
          </a:r>
          <a:r>
            <a:rPr lang="en-US" b="0" i="0" baseline="0"/>
            <a:t> on minority classes.</a:t>
          </a:r>
          <a:br>
            <a:rPr lang="en-US" b="0" i="0" baseline="0"/>
          </a:br>
          <a:r>
            <a:rPr lang="en-US" b="0" i="0" baseline="0"/>
            <a:t>• Parameter count ballooned to </a:t>
          </a:r>
          <a:r>
            <a:rPr lang="en-US" b="1" i="0" baseline="0"/>
            <a:t>91 M</a:t>
          </a:r>
          <a:r>
            <a:rPr lang="en-US" b="0" i="0" baseline="0"/>
            <a:t>, inference latency ↑ 2×; still no gain.</a:t>
          </a:r>
          <a:endParaRPr lang="en-US"/>
        </a:p>
      </dgm:t>
    </dgm:pt>
    <dgm:pt modelId="{05BA2372-0321-4CF9-8120-B27197931871}" type="parTrans" cxnId="{06E37614-55A9-4C88-9F66-45FDED8FDA54}">
      <dgm:prSet/>
      <dgm:spPr/>
      <dgm:t>
        <a:bodyPr/>
        <a:lstStyle/>
        <a:p>
          <a:endParaRPr lang="en-US"/>
        </a:p>
      </dgm:t>
    </dgm:pt>
    <dgm:pt modelId="{AA7BDBF1-8818-4FC9-A568-BB74F8C82BFC}" type="sibTrans" cxnId="{06E37614-55A9-4C88-9F66-45FDED8FDA54}">
      <dgm:prSet/>
      <dgm:spPr/>
      <dgm:t>
        <a:bodyPr/>
        <a:lstStyle/>
        <a:p>
          <a:endParaRPr lang="en-US"/>
        </a:p>
      </dgm:t>
    </dgm:pt>
    <dgm:pt modelId="{079FF773-2A7E-4513-9EFA-4F71EFB43EF9}" type="pres">
      <dgm:prSet presAssocID="{9C6FE2A1-B440-4D81-B6DE-5E3CE8133136}" presName="Name0" presStyleCnt="0">
        <dgm:presLayoutVars>
          <dgm:dir/>
          <dgm:animLvl val="lvl"/>
          <dgm:resizeHandles val="exact"/>
        </dgm:presLayoutVars>
      </dgm:prSet>
      <dgm:spPr/>
    </dgm:pt>
    <dgm:pt modelId="{A41572D2-AE1B-4D63-AEED-AD507B7A08EE}" type="pres">
      <dgm:prSet presAssocID="{07075297-541C-4B25-9056-F47BDDB2C64B}" presName="composite" presStyleCnt="0"/>
      <dgm:spPr/>
    </dgm:pt>
    <dgm:pt modelId="{85558DC1-8229-4257-BD1D-DA0B4DA0C994}" type="pres">
      <dgm:prSet presAssocID="{07075297-541C-4B25-9056-F47BDDB2C64B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EF9D3C02-F171-43EE-964A-16F0032B73A7}" type="pres">
      <dgm:prSet presAssocID="{07075297-541C-4B25-9056-F47BDDB2C64B}" presName="desTx" presStyleLbl="alignAccFollowNode1" presStyleIdx="0" presStyleCnt="5">
        <dgm:presLayoutVars>
          <dgm:bulletEnabled val="1"/>
        </dgm:presLayoutVars>
      </dgm:prSet>
      <dgm:spPr/>
    </dgm:pt>
    <dgm:pt modelId="{71406F3E-CDBD-477C-B677-825127F7ABAD}" type="pres">
      <dgm:prSet presAssocID="{7A4E6AA7-665E-4D3A-9E4A-724C4573026E}" presName="space" presStyleCnt="0"/>
      <dgm:spPr/>
    </dgm:pt>
    <dgm:pt modelId="{B8A6AE83-4585-4E43-A257-6B827AEE490F}" type="pres">
      <dgm:prSet presAssocID="{00169A3F-A003-45B9-B5AF-E7C11FEE0582}" presName="composite" presStyleCnt="0"/>
      <dgm:spPr/>
    </dgm:pt>
    <dgm:pt modelId="{33963E4C-4A6E-4205-A847-C63CAD5E01CE}" type="pres">
      <dgm:prSet presAssocID="{00169A3F-A003-45B9-B5AF-E7C11FEE0582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459FB11E-CCD6-4077-8A0B-86E3915C494B}" type="pres">
      <dgm:prSet presAssocID="{00169A3F-A003-45B9-B5AF-E7C11FEE0582}" presName="desTx" presStyleLbl="alignAccFollowNode1" presStyleIdx="1" presStyleCnt="5">
        <dgm:presLayoutVars>
          <dgm:bulletEnabled val="1"/>
        </dgm:presLayoutVars>
      </dgm:prSet>
      <dgm:spPr/>
    </dgm:pt>
    <dgm:pt modelId="{D3728B1B-1EB7-4446-86DD-1B07FC868964}" type="pres">
      <dgm:prSet presAssocID="{B2E763CB-074F-47C3-B5BF-4C31E8333F07}" presName="space" presStyleCnt="0"/>
      <dgm:spPr/>
    </dgm:pt>
    <dgm:pt modelId="{CD087907-BAA1-40C6-9663-882061ED97A6}" type="pres">
      <dgm:prSet presAssocID="{E9B82D81-CF3D-453B-A324-5FDC64A225BA}" presName="composite" presStyleCnt="0"/>
      <dgm:spPr/>
    </dgm:pt>
    <dgm:pt modelId="{C9145BDD-EE27-40AB-A9D2-89B01CC5AC14}" type="pres">
      <dgm:prSet presAssocID="{E9B82D81-CF3D-453B-A324-5FDC64A225BA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B2CF7236-F153-4A38-B722-3CA34DAFD85D}" type="pres">
      <dgm:prSet presAssocID="{E9B82D81-CF3D-453B-A324-5FDC64A225BA}" presName="desTx" presStyleLbl="alignAccFollowNode1" presStyleIdx="2" presStyleCnt="5">
        <dgm:presLayoutVars>
          <dgm:bulletEnabled val="1"/>
        </dgm:presLayoutVars>
      </dgm:prSet>
      <dgm:spPr/>
    </dgm:pt>
    <dgm:pt modelId="{7BC176D7-37F0-49E1-A91D-40FA5457CDDA}" type="pres">
      <dgm:prSet presAssocID="{DB4DA6D7-8E2D-4A43-B19B-34D22F80B0CD}" presName="space" presStyleCnt="0"/>
      <dgm:spPr/>
    </dgm:pt>
    <dgm:pt modelId="{A43D461F-BABF-4935-8603-C0FEA7655A15}" type="pres">
      <dgm:prSet presAssocID="{F36D6A27-F0DA-41C1-8E2A-5D1E90FF0B1E}" presName="composite" presStyleCnt="0"/>
      <dgm:spPr/>
    </dgm:pt>
    <dgm:pt modelId="{A8150DF6-DE42-4517-9BE7-3134A4C06C81}" type="pres">
      <dgm:prSet presAssocID="{F36D6A27-F0DA-41C1-8E2A-5D1E90FF0B1E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0E264DE2-B453-412F-9722-40FE2BCADD4A}" type="pres">
      <dgm:prSet presAssocID="{F36D6A27-F0DA-41C1-8E2A-5D1E90FF0B1E}" presName="desTx" presStyleLbl="alignAccFollowNode1" presStyleIdx="3" presStyleCnt="5">
        <dgm:presLayoutVars>
          <dgm:bulletEnabled val="1"/>
        </dgm:presLayoutVars>
      </dgm:prSet>
      <dgm:spPr/>
    </dgm:pt>
    <dgm:pt modelId="{67F8B65B-8ED5-445A-88D8-996F196217FF}" type="pres">
      <dgm:prSet presAssocID="{0897563C-FF80-4E16-9CEB-A2BBA53A9767}" presName="space" presStyleCnt="0"/>
      <dgm:spPr/>
    </dgm:pt>
    <dgm:pt modelId="{C9945135-090D-4128-9368-973477993087}" type="pres">
      <dgm:prSet presAssocID="{F0A8FEE1-AF88-4696-A8A4-0C1AF41D6098}" presName="composite" presStyleCnt="0"/>
      <dgm:spPr/>
    </dgm:pt>
    <dgm:pt modelId="{B8222E51-E4D3-4D13-BD4F-BAEB9EB557CD}" type="pres">
      <dgm:prSet presAssocID="{F0A8FEE1-AF88-4696-A8A4-0C1AF41D6098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EDBA3D62-3A7B-4A20-9587-73983B2DB9CB}" type="pres">
      <dgm:prSet presAssocID="{F0A8FEE1-AF88-4696-A8A4-0C1AF41D6098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E0BE1501-C5FB-4645-A4BD-239441665FA6}" type="presOf" srcId="{12180068-D0E6-4E6D-B712-FC9949EDE0E3}" destId="{EDBA3D62-3A7B-4A20-9587-73983B2DB9CB}" srcOrd="0" destOrd="0" presId="urn:microsoft.com/office/officeart/2005/8/layout/hList1"/>
    <dgm:cxn modelId="{06E37614-55A9-4C88-9F66-45FDED8FDA54}" srcId="{F36D6A27-F0DA-41C1-8E2A-5D1E90FF0B1E}" destId="{278B309B-2398-4314-8B4A-1C49B931A2C9}" srcOrd="0" destOrd="0" parTransId="{05BA2372-0321-4CF9-8120-B27197931871}" sibTransId="{AA7BDBF1-8818-4FC9-A568-BB74F8C82BFC}"/>
    <dgm:cxn modelId="{F8B48116-7230-4D17-A605-67F7D04CBE24}" type="presOf" srcId="{F0A8FEE1-AF88-4696-A8A4-0C1AF41D6098}" destId="{B8222E51-E4D3-4D13-BD4F-BAEB9EB557CD}" srcOrd="0" destOrd="0" presId="urn:microsoft.com/office/officeart/2005/8/layout/hList1"/>
    <dgm:cxn modelId="{9265921A-0403-4260-9DF5-6ACE3A802E9F}" type="presOf" srcId="{278B309B-2398-4314-8B4A-1C49B931A2C9}" destId="{0E264DE2-B453-412F-9722-40FE2BCADD4A}" srcOrd="0" destOrd="0" presId="urn:microsoft.com/office/officeart/2005/8/layout/hList1"/>
    <dgm:cxn modelId="{C4785F1F-0E02-4BDC-A3A0-6E9C58ED0DF7}" type="presOf" srcId="{837ABC2C-AEDF-4674-B4E2-7E8338DE575E}" destId="{459FB11E-CCD6-4077-8A0B-86E3915C494B}" srcOrd="0" destOrd="0" presId="urn:microsoft.com/office/officeart/2005/8/layout/hList1"/>
    <dgm:cxn modelId="{C125C029-3D97-4E26-B457-5F90DDCBB5A4}" srcId="{9C6FE2A1-B440-4D81-B6DE-5E3CE8133136}" destId="{E9B82D81-CF3D-453B-A324-5FDC64A225BA}" srcOrd="2" destOrd="0" parTransId="{BCCC26BE-1B43-4E2A-A0E1-3CB60A2F7169}" sibTransId="{DB4DA6D7-8E2D-4A43-B19B-34D22F80B0CD}"/>
    <dgm:cxn modelId="{188EA043-A0D1-4BE3-9B4A-44647858DEB6}" srcId="{07075297-541C-4B25-9056-F47BDDB2C64B}" destId="{90277E99-22BD-4530-ACF2-F3A9EF47C535}" srcOrd="0" destOrd="0" parTransId="{CC89B8FD-B458-4A96-95C0-8BFEA9314BEA}" sibTransId="{7991973D-F0F0-4BE9-9F4D-173B2708A10B}"/>
    <dgm:cxn modelId="{08FCA565-4EF3-4204-A563-FBF8A19F6499}" type="presOf" srcId="{90277E99-22BD-4530-ACF2-F3A9EF47C535}" destId="{EF9D3C02-F171-43EE-964A-16F0032B73A7}" srcOrd="0" destOrd="0" presId="urn:microsoft.com/office/officeart/2005/8/layout/hList1"/>
    <dgm:cxn modelId="{F05B414C-3298-45CF-984C-673A49353803}" type="presOf" srcId="{07075297-541C-4B25-9056-F47BDDB2C64B}" destId="{85558DC1-8229-4257-BD1D-DA0B4DA0C994}" srcOrd="0" destOrd="0" presId="urn:microsoft.com/office/officeart/2005/8/layout/hList1"/>
    <dgm:cxn modelId="{2F8C3E6F-0078-46D5-9EE8-7DBFC927DF34}" srcId="{9C6FE2A1-B440-4D81-B6DE-5E3CE8133136}" destId="{07075297-541C-4B25-9056-F47BDDB2C64B}" srcOrd="0" destOrd="0" parTransId="{E07D1A02-471E-40EA-9DEC-D160BA68653D}" sibTransId="{7A4E6AA7-665E-4D3A-9E4A-724C4573026E}"/>
    <dgm:cxn modelId="{15BB9956-01D6-4887-A29A-1D5F4233E87E}" srcId="{9C6FE2A1-B440-4D81-B6DE-5E3CE8133136}" destId="{F0A8FEE1-AF88-4696-A8A4-0C1AF41D6098}" srcOrd="4" destOrd="0" parTransId="{6DEA5E2E-4089-473B-9085-0BB65C3E0D2C}" sibTransId="{9CC8D63D-360D-4A13-91F6-DF49EAD92FFF}"/>
    <dgm:cxn modelId="{0D565D57-3C05-4A9D-A592-6B5A754CF5FB}" srcId="{E9B82D81-CF3D-453B-A324-5FDC64A225BA}" destId="{1FAE11D4-4C24-49D1-9997-FDB73C8F973C}" srcOrd="0" destOrd="0" parTransId="{BFE9F493-220F-4B54-9F28-C41C8CF60DA1}" sibTransId="{25702415-B8DB-4D7A-8DC0-B892683EB151}"/>
    <dgm:cxn modelId="{89F7155A-B025-429A-ABCA-567E0A5329DA}" srcId="{9C6FE2A1-B440-4D81-B6DE-5E3CE8133136}" destId="{F36D6A27-F0DA-41C1-8E2A-5D1E90FF0B1E}" srcOrd="3" destOrd="0" parTransId="{1595DA9D-ED53-4091-9F64-B6007F6D5B68}" sibTransId="{0897563C-FF80-4E16-9CEB-A2BBA53A9767}"/>
    <dgm:cxn modelId="{A35F608D-F22F-46FF-8B5E-491548119324}" type="presOf" srcId="{1FAE11D4-4C24-49D1-9997-FDB73C8F973C}" destId="{B2CF7236-F153-4A38-B722-3CA34DAFD85D}" srcOrd="0" destOrd="0" presId="urn:microsoft.com/office/officeart/2005/8/layout/hList1"/>
    <dgm:cxn modelId="{0603A28D-74BD-422F-AAB6-0FDD52F04935}" type="presOf" srcId="{E9B82D81-CF3D-453B-A324-5FDC64A225BA}" destId="{C9145BDD-EE27-40AB-A9D2-89B01CC5AC14}" srcOrd="0" destOrd="0" presId="urn:microsoft.com/office/officeart/2005/8/layout/hList1"/>
    <dgm:cxn modelId="{74814CB1-5FBA-4123-9826-DE8EE3F0294D}" type="presOf" srcId="{00169A3F-A003-45B9-B5AF-E7C11FEE0582}" destId="{33963E4C-4A6E-4205-A847-C63CAD5E01CE}" srcOrd="0" destOrd="0" presId="urn:microsoft.com/office/officeart/2005/8/layout/hList1"/>
    <dgm:cxn modelId="{DED0AEB9-84D6-4685-846D-0CD726B67D1F}" srcId="{9C6FE2A1-B440-4D81-B6DE-5E3CE8133136}" destId="{00169A3F-A003-45B9-B5AF-E7C11FEE0582}" srcOrd="1" destOrd="0" parTransId="{FA983645-7F75-473A-9442-CC24E177D5DE}" sibTransId="{B2E763CB-074F-47C3-B5BF-4C31E8333F07}"/>
    <dgm:cxn modelId="{1666CBC3-524B-4A55-813D-3B65ABD5DBCA}" srcId="{00169A3F-A003-45B9-B5AF-E7C11FEE0582}" destId="{837ABC2C-AEDF-4674-B4E2-7E8338DE575E}" srcOrd="0" destOrd="0" parTransId="{D076A39D-4DEF-433B-9D72-AA3E1000DA68}" sibTransId="{9173A692-0DDE-40C4-B769-E71CAF1D0B6A}"/>
    <dgm:cxn modelId="{02F1A1D9-F241-4011-B20E-8DDC7C07F916}" type="presOf" srcId="{F36D6A27-F0DA-41C1-8E2A-5D1E90FF0B1E}" destId="{A8150DF6-DE42-4517-9BE7-3134A4C06C81}" srcOrd="0" destOrd="0" presId="urn:microsoft.com/office/officeart/2005/8/layout/hList1"/>
    <dgm:cxn modelId="{A8AA9DE9-17A7-454B-BCD0-7A0B3AECA97F}" srcId="{F0A8FEE1-AF88-4696-A8A4-0C1AF41D6098}" destId="{12180068-D0E6-4E6D-B712-FC9949EDE0E3}" srcOrd="0" destOrd="0" parTransId="{049E55CD-81B5-4071-BF03-F6C09F069E56}" sibTransId="{DB575514-9B11-4F04-8261-F5E7DA47F439}"/>
    <dgm:cxn modelId="{71B48FF9-D3BB-4F70-A160-F92EBECF25C0}" type="presOf" srcId="{9C6FE2A1-B440-4D81-B6DE-5E3CE8133136}" destId="{079FF773-2A7E-4513-9EFA-4F71EFB43EF9}" srcOrd="0" destOrd="0" presId="urn:microsoft.com/office/officeart/2005/8/layout/hList1"/>
    <dgm:cxn modelId="{988E5166-AB27-4707-9DCE-12F2B2DA61CA}" type="presParOf" srcId="{079FF773-2A7E-4513-9EFA-4F71EFB43EF9}" destId="{A41572D2-AE1B-4D63-AEED-AD507B7A08EE}" srcOrd="0" destOrd="0" presId="urn:microsoft.com/office/officeart/2005/8/layout/hList1"/>
    <dgm:cxn modelId="{355D4F7B-438A-4DC6-83CE-BC97D90D4C2F}" type="presParOf" srcId="{A41572D2-AE1B-4D63-AEED-AD507B7A08EE}" destId="{85558DC1-8229-4257-BD1D-DA0B4DA0C994}" srcOrd="0" destOrd="0" presId="urn:microsoft.com/office/officeart/2005/8/layout/hList1"/>
    <dgm:cxn modelId="{E2420FC8-A9B0-4559-A05A-06A5020CB359}" type="presParOf" srcId="{A41572D2-AE1B-4D63-AEED-AD507B7A08EE}" destId="{EF9D3C02-F171-43EE-964A-16F0032B73A7}" srcOrd="1" destOrd="0" presId="urn:microsoft.com/office/officeart/2005/8/layout/hList1"/>
    <dgm:cxn modelId="{50BC666C-6E38-426D-A3AB-C4DBEC3545F7}" type="presParOf" srcId="{079FF773-2A7E-4513-9EFA-4F71EFB43EF9}" destId="{71406F3E-CDBD-477C-B677-825127F7ABAD}" srcOrd="1" destOrd="0" presId="urn:microsoft.com/office/officeart/2005/8/layout/hList1"/>
    <dgm:cxn modelId="{9A20CBD6-5915-480F-A7F1-1BAF31760AAF}" type="presParOf" srcId="{079FF773-2A7E-4513-9EFA-4F71EFB43EF9}" destId="{B8A6AE83-4585-4E43-A257-6B827AEE490F}" srcOrd="2" destOrd="0" presId="urn:microsoft.com/office/officeart/2005/8/layout/hList1"/>
    <dgm:cxn modelId="{77539184-DAF5-409D-937A-23F0B69D8CC3}" type="presParOf" srcId="{B8A6AE83-4585-4E43-A257-6B827AEE490F}" destId="{33963E4C-4A6E-4205-A847-C63CAD5E01CE}" srcOrd="0" destOrd="0" presId="urn:microsoft.com/office/officeart/2005/8/layout/hList1"/>
    <dgm:cxn modelId="{1BABBD46-2B34-4FBA-8EDF-442E47B07613}" type="presParOf" srcId="{B8A6AE83-4585-4E43-A257-6B827AEE490F}" destId="{459FB11E-CCD6-4077-8A0B-86E3915C494B}" srcOrd="1" destOrd="0" presId="urn:microsoft.com/office/officeart/2005/8/layout/hList1"/>
    <dgm:cxn modelId="{787993DD-6A2A-4DBC-8983-10DDBB376B0A}" type="presParOf" srcId="{079FF773-2A7E-4513-9EFA-4F71EFB43EF9}" destId="{D3728B1B-1EB7-4446-86DD-1B07FC868964}" srcOrd="3" destOrd="0" presId="urn:microsoft.com/office/officeart/2005/8/layout/hList1"/>
    <dgm:cxn modelId="{87F08E93-2AF7-4CDA-A2CC-CAA28DDFA80D}" type="presParOf" srcId="{079FF773-2A7E-4513-9EFA-4F71EFB43EF9}" destId="{CD087907-BAA1-40C6-9663-882061ED97A6}" srcOrd="4" destOrd="0" presId="urn:microsoft.com/office/officeart/2005/8/layout/hList1"/>
    <dgm:cxn modelId="{45BD0389-EBE7-4430-8998-5373AB4DE42D}" type="presParOf" srcId="{CD087907-BAA1-40C6-9663-882061ED97A6}" destId="{C9145BDD-EE27-40AB-A9D2-89B01CC5AC14}" srcOrd="0" destOrd="0" presId="urn:microsoft.com/office/officeart/2005/8/layout/hList1"/>
    <dgm:cxn modelId="{DA3D419A-21E0-477B-8BCE-2C95B0F8C91D}" type="presParOf" srcId="{CD087907-BAA1-40C6-9663-882061ED97A6}" destId="{B2CF7236-F153-4A38-B722-3CA34DAFD85D}" srcOrd="1" destOrd="0" presId="urn:microsoft.com/office/officeart/2005/8/layout/hList1"/>
    <dgm:cxn modelId="{D6906DFD-2707-475A-923A-9401C0B1A416}" type="presParOf" srcId="{079FF773-2A7E-4513-9EFA-4F71EFB43EF9}" destId="{7BC176D7-37F0-49E1-A91D-40FA5457CDDA}" srcOrd="5" destOrd="0" presId="urn:microsoft.com/office/officeart/2005/8/layout/hList1"/>
    <dgm:cxn modelId="{845561EC-F3B4-42A6-A752-821A74B23B39}" type="presParOf" srcId="{079FF773-2A7E-4513-9EFA-4F71EFB43EF9}" destId="{A43D461F-BABF-4935-8603-C0FEA7655A15}" srcOrd="6" destOrd="0" presId="urn:microsoft.com/office/officeart/2005/8/layout/hList1"/>
    <dgm:cxn modelId="{725ACD2D-3B66-4708-81C9-AD69F6224CA5}" type="presParOf" srcId="{A43D461F-BABF-4935-8603-C0FEA7655A15}" destId="{A8150DF6-DE42-4517-9BE7-3134A4C06C81}" srcOrd="0" destOrd="0" presId="urn:microsoft.com/office/officeart/2005/8/layout/hList1"/>
    <dgm:cxn modelId="{017C5FC6-E903-4117-91C1-B7ACBD1A4A3C}" type="presParOf" srcId="{A43D461F-BABF-4935-8603-C0FEA7655A15}" destId="{0E264DE2-B453-412F-9722-40FE2BCADD4A}" srcOrd="1" destOrd="0" presId="urn:microsoft.com/office/officeart/2005/8/layout/hList1"/>
    <dgm:cxn modelId="{5FEAA310-693B-462F-8230-E3E98E5A9BB2}" type="presParOf" srcId="{079FF773-2A7E-4513-9EFA-4F71EFB43EF9}" destId="{67F8B65B-8ED5-445A-88D8-996F196217FF}" srcOrd="7" destOrd="0" presId="urn:microsoft.com/office/officeart/2005/8/layout/hList1"/>
    <dgm:cxn modelId="{BF293FF8-D899-4F47-BAB7-F1349672317F}" type="presParOf" srcId="{079FF773-2A7E-4513-9EFA-4F71EFB43EF9}" destId="{C9945135-090D-4128-9368-973477993087}" srcOrd="8" destOrd="0" presId="urn:microsoft.com/office/officeart/2005/8/layout/hList1"/>
    <dgm:cxn modelId="{9A8C4D4F-75E9-4C5F-9E82-66BB0B73703E}" type="presParOf" srcId="{C9945135-090D-4128-9368-973477993087}" destId="{B8222E51-E4D3-4D13-BD4F-BAEB9EB557CD}" srcOrd="0" destOrd="0" presId="urn:microsoft.com/office/officeart/2005/8/layout/hList1"/>
    <dgm:cxn modelId="{17F974A6-257E-44F9-B168-EF1851BD024A}" type="presParOf" srcId="{C9945135-090D-4128-9368-973477993087}" destId="{EDBA3D62-3A7B-4A20-9587-73983B2DB9C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F35572-A41A-4E0E-81B9-B0D84DDEDE6A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30BFAED-AC2A-400B-AABC-7F836B880D21}">
      <dgm:prSet/>
      <dgm:spPr/>
      <dgm:t>
        <a:bodyPr/>
        <a:lstStyle/>
        <a:p>
          <a:r>
            <a:rPr lang="en-US" b="1" i="0" baseline="0"/>
            <a:t>Capacity ≠ Capability:</a:t>
          </a:r>
          <a:endParaRPr lang="en-US"/>
        </a:p>
      </dgm:t>
    </dgm:pt>
    <dgm:pt modelId="{B284900B-1387-493B-9C9D-ABD7820E6AB4}" type="parTrans" cxnId="{A9A31521-A767-44E4-BF6E-0CF7625B67D1}">
      <dgm:prSet/>
      <dgm:spPr/>
      <dgm:t>
        <a:bodyPr/>
        <a:lstStyle/>
        <a:p>
          <a:endParaRPr lang="en-US"/>
        </a:p>
      </dgm:t>
    </dgm:pt>
    <dgm:pt modelId="{1E1854EB-1416-4D4C-9FEF-3271ACC1C26E}" type="sibTrans" cxnId="{A9A31521-A767-44E4-BF6E-0CF7625B67D1}">
      <dgm:prSet/>
      <dgm:spPr/>
      <dgm:t>
        <a:bodyPr/>
        <a:lstStyle/>
        <a:p>
          <a:endParaRPr lang="en-US"/>
        </a:p>
      </dgm:t>
    </dgm:pt>
    <dgm:pt modelId="{3DF63BE9-DA48-4A0A-BA30-259BF4058896}">
      <dgm:prSet/>
      <dgm:spPr/>
      <dgm:t>
        <a:bodyPr/>
        <a:lstStyle/>
        <a:p>
          <a:r>
            <a:rPr lang="en-US" b="0" i="0" baseline="0"/>
            <a:t>Simply adding more layers or another transformer </a:t>
          </a:r>
          <a:r>
            <a:rPr lang="en-US" b="0" i="1" baseline="0"/>
            <a:t>didn’t</a:t>
          </a:r>
          <a:r>
            <a:rPr lang="en-US" b="0" i="0" baseline="0"/>
            <a:t> translate into higher recall; it amplified the same blind spots.</a:t>
          </a:r>
          <a:endParaRPr lang="en-US"/>
        </a:p>
      </dgm:t>
    </dgm:pt>
    <dgm:pt modelId="{CFD02D95-ED86-4134-B983-7E24CA289B70}" type="parTrans" cxnId="{C5B1BA78-3ADC-48DD-8B8C-AA1CDD9DEE13}">
      <dgm:prSet/>
      <dgm:spPr/>
      <dgm:t>
        <a:bodyPr/>
        <a:lstStyle/>
        <a:p>
          <a:endParaRPr lang="en-US"/>
        </a:p>
      </dgm:t>
    </dgm:pt>
    <dgm:pt modelId="{936C7771-CE99-455A-A4BE-994D758BF27A}" type="sibTrans" cxnId="{C5B1BA78-3ADC-48DD-8B8C-AA1CDD9DEE13}">
      <dgm:prSet/>
      <dgm:spPr/>
      <dgm:t>
        <a:bodyPr/>
        <a:lstStyle/>
        <a:p>
          <a:endParaRPr lang="en-US"/>
        </a:p>
      </dgm:t>
    </dgm:pt>
    <dgm:pt modelId="{44E04076-066F-4A83-A669-0F241FF1451D}">
      <dgm:prSet/>
      <dgm:spPr/>
      <dgm:t>
        <a:bodyPr/>
        <a:lstStyle/>
        <a:p>
          <a:r>
            <a:rPr lang="en-US" b="1" i="0" baseline="0"/>
            <a:t>We needed orthogonal vision:</a:t>
          </a:r>
          <a:endParaRPr lang="en-US"/>
        </a:p>
      </dgm:t>
    </dgm:pt>
    <dgm:pt modelId="{E5F4F50C-1F03-49D0-BFBE-15BE99291552}" type="parTrans" cxnId="{69A56345-53ED-431B-8A36-D8D532C981CD}">
      <dgm:prSet/>
      <dgm:spPr/>
      <dgm:t>
        <a:bodyPr/>
        <a:lstStyle/>
        <a:p>
          <a:endParaRPr lang="en-US"/>
        </a:p>
      </dgm:t>
    </dgm:pt>
    <dgm:pt modelId="{06907BD6-136F-4834-ABB9-4850D5639E49}" type="sibTrans" cxnId="{69A56345-53ED-431B-8A36-D8D532C981CD}">
      <dgm:prSet/>
      <dgm:spPr/>
      <dgm:t>
        <a:bodyPr/>
        <a:lstStyle/>
        <a:p>
          <a:endParaRPr lang="en-US"/>
        </a:p>
      </dgm:t>
    </dgm:pt>
    <dgm:pt modelId="{7582464B-53BF-4380-93E4-35BB7AE547A4}">
      <dgm:prSet/>
      <dgm:spPr/>
      <dgm:t>
        <a:bodyPr/>
        <a:lstStyle/>
        <a:p>
          <a:r>
            <a:rPr lang="en-US" b="0" i="0" baseline="0"/>
            <a:t>Global-only attention missed micro-textures that often delineate </a:t>
          </a:r>
          <a:r>
            <a:rPr lang="en-US" b="0" i="0" baseline="0" err="1"/>
            <a:t>tumour</a:t>
          </a:r>
          <a:r>
            <a:rPr lang="en-US" b="0" i="0" baseline="0"/>
            <a:t> borders.</a:t>
          </a:r>
          <a:endParaRPr lang="en-US"/>
        </a:p>
      </dgm:t>
    </dgm:pt>
    <dgm:pt modelId="{3E87D43B-AE75-41AE-8620-29A1AFFA36D8}" type="parTrans" cxnId="{38EA57CF-FFF7-4497-9504-B15003C1F3F9}">
      <dgm:prSet/>
      <dgm:spPr/>
      <dgm:t>
        <a:bodyPr/>
        <a:lstStyle/>
        <a:p>
          <a:endParaRPr lang="en-US"/>
        </a:p>
      </dgm:t>
    </dgm:pt>
    <dgm:pt modelId="{9F1864C2-8EE3-4F7F-AD53-F16B66EBF1C0}" type="sibTrans" cxnId="{38EA57CF-FFF7-4497-9504-B15003C1F3F9}">
      <dgm:prSet/>
      <dgm:spPr/>
      <dgm:t>
        <a:bodyPr/>
        <a:lstStyle/>
        <a:p>
          <a:endParaRPr lang="en-US"/>
        </a:p>
      </dgm:t>
    </dgm:pt>
    <dgm:pt modelId="{CDE757AA-4FAA-4544-996C-C3EA0EAC6BB3}">
      <dgm:prSet/>
      <dgm:spPr/>
      <dgm:t>
        <a:bodyPr/>
        <a:lstStyle/>
        <a:p>
          <a:r>
            <a:rPr lang="en-US" b="1" i="0" baseline="0"/>
            <a:t>Diversity &gt; Depth:</a:t>
          </a:r>
          <a:r>
            <a:rPr lang="en-US" b="0" i="0" baseline="0"/>
            <a:t> </a:t>
          </a:r>
          <a:endParaRPr lang="en-US"/>
        </a:p>
      </dgm:t>
    </dgm:pt>
    <dgm:pt modelId="{2DFFB892-C2AF-48CD-9440-6374DCA762B1}" type="parTrans" cxnId="{DA2141BE-DCA1-4547-B8CC-1302C4B5E6C5}">
      <dgm:prSet/>
      <dgm:spPr/>
      <dgm:t>
        <a:bodyPr/>
        <a:lstStyle/>
        <a:p>
          <a:endParaRPr lang="en-US"/>
        </a:p>
      </dgm:t>
    </dgm:pt>
    <dgm:pt modelId="{4052C5E7-57EA-42EA-8A05-78F3D6DE07E0}" type="sibTrans" cxnId="{DA2141BE-DCA1-4547-B8CC-1302C4B5E6C5}">
      <dgm:prSet/>
      <dgm:spPr/>
      <dgm:t>
        <a:bodyPr/>
        <a:lstStyle/>
        <a:p>
          <a:endParaRPr lang="en-US"/>
        </a:p>
      </dgm:t>
    </dgm:pt>
    <dgm:pt modelId="{C2A86ABF-6F05-4A4A-87B4-E611F6CEF8FE}">
      <dgm:prSet/>
      <dgm:spPr/>
      <dgm:t>
        <a:bodyPr/>
        <a:lstStyle/>
        <a:p>
          <a:r>
            <a:rPr lang="en-US" b="0" i="0" baseline="0"/>
            <a:t>Combining </a:t>
          </a:r>
          <a:r>
            <a:rPr lang="en-US" b="0" i="1" baseline="0"/>
            <a:t>different</a:t>
          </a:r>
          <a:r>
            <a:rPr lang="en-US" b="0" i="0" baseline="0"/>
            <a:t> inductive biases is more valuable than stacking similar ones.</a:t>
          </a:r>
          <a:endParaRPr lang="en-US"/>
        </a:p>
      </dgm:t>
    </dgm:pt>
    <dgm:pt modelId="{3879A5FE-4FBA-440D-A716-5A2EB6F34E6A}" type="parTrans" cxnId="{9497DFC2-22E2-4BDB-96D6-A18867F43392}">
      <dgm:prSet/>
      <dgm:spPr/>
      <dgm:t>
        <a:bodyPr/>
        <a:lstStyle/>
        <a:p>
          <a:endParaRPr lang="en-US"/>
        </a:p>
      </dgm:t>
    </dgm:pt>
    <dgm:pt modelId="{ADF73131-7BF1-4EFA-A191-EF68DF7CA589}" type="sibTrans" cxnId="{9497DFC2-22E2-4BDB-96D6-A18867F43392}">
      <dgm:prSet/>
      <dgm:spPr/>
      <dgm:t>
        <a:bodyPr/>
        <a:lstStyle/>
        <a:p>
          <a:endParaRPr lang="en-US"/>
        </a:p>
      </dgm:t>
    </dgm:pt>
    <dgm:pt modelId="{C226B09C-C919-4CF1-911A-CC562FFBAA7A}">
      <dgm:prSet/>
      <dgm:spPr/>
      <dgm:t>
        <a:bodyPr/>
        <a:lstStyle/>
        <a:p>
          <a:r>
            <a:rPr lang="en-US" b="1" i="0" baseline="0"/>
            <a:t>Strategic Pivot:</a:t>
          </a:r>
          <a:r>
            <a:rPr lang="en-US" b="0" i="0" baseline="0"/>
            <a:t> Abandon transformer-on-transformer stacking and </a:t>
          </a:r>
          <a:r>
            <a:rPr lang="en-US" b="1" i="0" baseline="0"/>
            <a:t>pair two complementary CNN backbones</a:t>
          </a:r>
          <a:r>
            <a:rPr lang="en-US" b="0" i="0" baseline="0"/>
            <a:t>—one tuned for multi-scale context, the other for ultra-fine detail.</a:t>
          </a:r>
          <a:endParaRPr lang="en-US"/>
        </a:p>
      </dgm:t>
    </dgm:pt>
    <dgm:pt modelId="{A7375C9F-B6B7-43EB-B4DE-330BE7166DF9}" type="parTrans" cxnId="{D4A5E0A9-ECAA-45D9-A8CA-0C7E1D7FC8AB}">
      <dgm:prSet/>
      <dgm:spPr/>
      <dgm:t>
        <a:bodyPr/>
        <a:lstStyle/>
        <a:p>
          <a:endParaRPr lang="en-US"/>
        </a:p>
      </dgm:t>
    </dgm:pt>
    <dgm:pt modelId="{187FA8B2-936C-4255-9291-336D9BAFCC21}" type="sibTrans" cxnId="{D4A5E0A9-ECAA-45D9-A8CA-0C7E1D7FC8AB}">
      <dgm:prSet/>
      <dgm:spPr/>
      <dgm:t>
        <a:bodyPr/>
        <a:lstStyle/>
        <a:p>
          <a:endParaRPr lang="en-US"/>
        </a:p>
      </dgm:t>
    </dgm:pt>
    <dgm:pt modelId="{2BDFDBE9-D5D1-4284-9E97-5F37946B6FDD}">
      <dgm:prSet/>
      <dgm:spPr/>
      <dgm:t>
        <a:bodyPr/>
        <a:lstStyle/>
        <a:p>
          <a:r>
            <a:rPr lang="en-US" b="1" i="0" baseline="0"/>
            <a:t>Hypothesis going forward:</a:t>
          </a:r>
          <a:r>
            <a:rPr lang="en-US" b="0" i="0" baseline="0"/>
            <a:t> </a:t>
          </a:r>
          <a:endParaRPr lang="en-US"/>
        </a:p>
      </dgm:t>
    </dgm:pt>
    <dgm:pt modelId="{354BE903-58B6-48B9-AABB-30F8D13DDB34}" type="parTrans" cxnId="{7D6941CF-1AF9-4DEA-BE1D-E96A9E325F30}">
      <dgm:prSet/>
      <dgm:spPr/>
      <dgm:t>
        <a:bodyPr/>
        <a:lstStyle/>
        <a:p>
          <a:endParaRPr lang="en-US"/>
        </a:p>
      </dgm:t>
    </dgm:pt>
    <dgm:pt modelId="{317043C5-3611-4C1B-BAD6-5920816BD070}" type="sibTrans" cxnId="{7D6941CF-1AF9-4DEA-BE1D-E96A9E325F30}">
      <dgm:prSet/>
      <dgm:spPr/>
      <dgm:t>
        <a:bodyPr/>
        <a:lstStyle/>
        <a:p>
          <a:endParaRPr lang="en-US"/>
        </a:p>
      </dgm:t>
    </dgm:pt>
    <dgm:pt modelId="{844A027F-9DBC-437A-9B98-03775D8CC799}">
      <dgm:prSet/>
      <dgm:spPr/>
      <dgm:t>
        <a:bodyPr/>
        <a:lstStyle/>
        <a:p>
          <a:r>
            <a:rPr lang="en-US" b="0" i="0" baseline="0"/>
            <a:t>Heterogeneous feature fusion will close minority-class gaps </a:t>
          </a:r>
          <a:r>
            <a:rPr lang="en-US" b="0" i="1" baseline="0"/>
            <a:t>without</a:t>
          </a:r>
          <a:r>
            <a:rPr lang="en-US" b="0" i="0" baseline="0"/>
            <a:t> exploding parameter count or latency.</a:t>
          </a:r>
          <a:endParaRPr lang="en-US"/>
        </a:p>
      </dgm:t>
    </dgm:pt>
    <dgm:pt modelId="{6EA73EE6-F4F5-4EE8-A569-790806CDCE45}" type="parTrans" cxnId="{08DA62F0-4E00-4455-BC3E-50EC613DC641}">
      <dgm:prSet/>
      <dgm:spPr/>
      <dgm:t>
        <a:bodyPr/>
        <a:lstStyle/>
        <a:p>
          <a:endParaRPr lang="en-US"/>
        </a:p>
      </dgm:t>
    </dgm:pt>
    <dgm:pt modelId="{A855F1BA-4E86-49ED-A580-35C4372F55B1}" type="sibTrans" cxnId="{08DA62F0-4E00-4455-BC3E-50EC613DC641}">
      <dgm:prSet/>
      <dgm:spPr/>
      <dgm:t>
        <a:bodyPr/>
        <a:lstStyle/>
        <a:p>
          <a:endParaRPr lang="en-US"/>
        </a:p>
      </dgm:t>
    </dgm:pt>
    <dgm:pt modelId="{59CDCDC0-A1F6-48DF-AC35-AAE8E7FA2DD1}" type="pres">
      <dgm:prSet presAssocID="{5FF35572-A41A-4E0E-81B9-B0D84DDEDE6A}" presName="Name0" presStyleCnt="0">
        <dgm:presLayoutVars>
          <dgm:dir/>
          <dgm:animLvl val="lvl"/>
          <dgm:resizeHandles val="exact"/>
        </dgm:presLayoutVars>
      </dgm:prSet>
      <dgm:spPr/>
    </dgm:pt>
    <dgm:pt modelId="{84D5055E-4948-4002-A18F-6A3A699D2817}" type="pres">
      <dgm:prSet presAssocID="{B30BFAED-AC2A-400B-AABC-7F836B880D21}" presName="linNode" presStyleCnt="0"/>
      <dgm:spPr/>
    </dgm:pt>
    <dgm:pt modelId="{38CE70C6-B9EF-442A-85E7-BCE243BC61A2}" type="pres">
      <dgm:prSet presAssocID="{B30BFAED-AC2A-400B-AABC-7F836B880D21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1AF049E5-0924-49A1-8192-345E37D776A7}" type="pres">
      <dgm:prSet presAssocID="{B30BFAED-AC2A-400B-AABC-7F836B880D21}" presName="descendantText" presStyleLbl="alignAccFollowNode1" presStyleIdx="0" presStyleCnt="4">
        <dgm:presLayoutVars>
          <dgm:bulletEnabled val="1"/>
        </dgm:presLayoutVars>
      </dgm:prSet>
      <dgm:spPr/>
    </dgm:pt>
    <dgm:pt modelId="{252CB7E8-CE5B-4461-B37B-984C39F93FE0}" type="pres">
      <dgm:prSet presAssocID="{1E1854EB-1416-4D4C-9FEF-3271ACC1C26E}" presName="sp" presStyleCnt="0"/>
      <dgm:spPr/>
    </dgm:pt>
    <dgm:pt modelId="{E091A602-4C04-451A-9E50-546517990673}" type="pres">
      <dgm:prSet presAssocID="{44E04076-066F-4A83-A669-0F241FF1451D}" presName="linNode" presStyleCnt="0"/>
      <dgm:spPr/>
    </dgm:pt>
    <dgm:pt modelId="{EF7A595F-4533-4855-A224-8AE9229B236C}" type="pres">
      <dgm:prSet presAssocID="{44E04076-066F-4A83-A669-0F241FF1451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27A9E9D3-68CF-4FDF-9C0F-686BA887B862}" type="pres">
      <dgm:prSet presAssocID="{44E04076-066F-4A83-A669-0F241FF1451D}" presName="descendantText" presStyleLbl="alignAccFollowNode1" presStyleIdx="1" presStyleCnt="4">
        <dgm:presLayoutVars>
          <dgm:bulletEnabled val="1"/>
        </dgm:presLayoutVars>
      </dgm:prSet>
      <dgm:spPr/>
    </dgm:pt>
    <dgm:pt modelId="{F9AFD49F-1772-40D0-89F4-80CBF34170E9}" type="pres">
      <dgm:prSet presAssocID="{06907BD6-136F-4834-ABB9-4850D5639E49}" presName="sp" presStyleCnt="0"/>
      <dgm:spPr/>
    </dgm:pt>
    <dgm:pt modelId="{32D92DBF-3B84-43A5-B1BC-70BAD4598E2C}" type="pres">
      <dgm:prSet presAssocID="{CDE757AA-4FAA-4544-996C-C3EA0EAC6BB3}" presName="linNode" presStyleCnt="0"/>
      <dgm:spPr/>
    </dgm:pt>
    <dgm:pt modelId="{DBF2B7A7-6A46-4EC2-8CB4-F8546572D9B9}" type="pres">
      <dgm:prSet presAssocID="{CDE757AA-4FAA-4544-996C-C3EA0EAC6BB3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181C419E-8971-485E-BD15-6C7B09425EE3}" type="pres">
      <dgm:prSet presAssocID="{CDE757AA-4FAA-4544-996C-C3EA0EAC6BB3}" presName="descendantText" presStyleLbl="alignAccFollowNode1" presStyleIdx="2" presStyleCnt="4">
        <dgm:presLayoutVars>
          <dgm:bulletEnabled val="1"/>
        </dgm:presLayoutVars>
      </dgm:prSet>
      <dgm:spPr/>
    </dgm:pt>
    <dgm:pt modelId="{21568D4A-C138-4914-9B5C-9F4B6D07C8C9}" type="pres">
      <dgm:prSet presAssocID="{4052C5E7-57EA-42EA-8A05-78F3D6DE07E0}" presName="sp" presStyleCnt="0"/>
      <dgm:spPr/>
    </dgm:pt>
    <dgm:pt modelId="{4C4648EE-7C4C-480E-A295-6F6FC18F6A20}" type="pres">
      <dgm:prSet presAssocID="{C226B09C-C919-4CF1-911A-CC562FFBAA7A}" presName="linNode" presStyleCnt="0"/>
      <dgm:spPr/>
    </dgm:pt>
    <dgm:pt modelId="{DB8E8F47-41CB-420E-8A5A-138652B9B243}" type="pres">
      <dgm:prSet presAssocID="{C226B09C-C919-4CF1-911A-CC562FFBAA7A}" presName="parentText" presStyleLbl="node1" presStyleIdx="3" presStyleCnt="5" custScaleX="277778">
        <dgm:presLayoutVars>
          <dgm:chMax val="1"/>
          <dgm:bulletEnabled val="1"/>
        </dgm:presLayoutVars>
      </dgm:prSet>
      <dgm:spPr/>
    </dgm:pt>
    <dgm:pt modelId="{578E209B-584C-47C2-8F0E-7F3A0054CD20}" type="pres">
      <dgm:prSet presAssocID="{187FA8B2-936C-4255-9291-336D9BAFCC21}" presName="sp" presStyleCnt="0"/>
      <dgm:spPr/>
    </dgm:pt>
    <dgm:pt modelId="{9F65F547-E6A0-4E5E-9EB4-CD8F715087BE}" type="pres">
      <dgm:prSet presAssocID="{2BDFDBE9-D5D1-4284-9E97-5F37946B6FDD}" presName="linNode" presStyleCnt="0"/>
      <dgm:spPr/>
    </dgm:pt>
    <dgm:pt modelId="{64267DF6-4EC7-44EC-92E3-3AE3F9E04DFF}" type="pres">
      <dgm:prSet presAssocID="{2BDFDBE9-D5D1-4284-9E97-5F37946B6FDD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9F72A16B-9348-4773-9001-C98F639C43B0}" type="pres">
      <dgm:prSet presAssocID="{2BDFDBE9-D5D1-4284-9E97-5F37946B6FDD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27F01E1D-3836-4963-8E1F-88B4CB305655}" type="presOf" srcId="{844A027F-9DBC-437A-9B98-03775D8CC799}" destId="{9F72A16B-9348-4773-9001-C98F639C43B0}" srcOrd="0" destOrd="0" presId="urn:microsoft.com/office/officeart/2005/8/layout/vList5"/>
    <dgm:cxn modelId="{A9A31521-A767-44E4-BF6E-0CF7625B67D1}" srcId="{5FF35572-A41A-4E0E-81B9-B0D84DDEDE6A}" destId="{B30BFAED-AC2A-400B-AABC-7F836B880D21}" srcOrd="0" destOrd="0" parTransId="{B284900B-1387-493B-9C9D-ABD7820E6AB4}" sibTransId="{1E1854EB-1416-4D4C-9FEF-3271ACC1C26E}"/>
    <dgm:cxn modelId="{2FCC0D38-A7F9-4A6A-BD4A-938C4C26C7D3}" type="presOf" srcId="{C226B09C-C919-4CF1-911A-CC562FFBAA7A}" destId="{DB8E8F47-41CB-420E-8A5A-138652B9B243}" srcOrd="0" destOrd="0" presId="urn:microsoft.com/office/officeart/2005/8/layout/vList5"/>
    <dgm:cxn modelId="{F3870064-8E4C-44B9-94F1-2328741F85D8}" type="presOf" srcId="{2BDFDBE9-D5D1-4284-9E97-5F37946B6FDD}" destId="{64267DF6-4EC7-44EC-92E3-3AE3F9E04DFF}" srcOrd="0" destOrd="0" presId="urn:microsoft.com/office/officeart/2005/8/layout/vList5"/>
    <dgm:cxn modelId="{69A56345-53ED-431B-8A36-D8D532C981CD}" srcId="{5FF35572-A41A-4E0E-81B9-B0D84DDEDE6A}" destId="{44E04076-066F-4A83-A669-0F241FF1451D}" srcOrd="1" destOrd="0" parTransId="{E5F4F50C-1F03-49D0-BFBE-15BE99291552}" sibTransId="{06907BD6-136F-4834-ABB9-4850D5639E49}"/>
    <dgm:cxn modelId="{F4122D6D-72A1-49A1-B203-587D3E898CE4}" type="presOf" srcId="{44E04076-066F-4A83-A669-0F241FF1451D}" destId="{EF7A595F-4533-4855-A224-8AE9229B236C}" srcOrd="0" destOrd="0" presId="urn:microsoft.com/office/officeart/2005/8/layout/vList5"/>
    <dgm:cxn modelId="{D8B9F64D-ED9C-4E4A-A524-DA1C568D85CF}" type="presOf" srcId="{5FF35572-A41A-4E0E-81B9-B0D84DDEDE6A}" destId="{59CDCDC0-A1F6-48DF-AC35-AAE8E7FA2DD1}" srcOrd="0" destOrd="0" presId="urn:microsoft.com/office/officeart/2005/8/layout/vList5"/>
    <dgm:cxn modelId="{C5B1BA78-3ADC-48DD-8B8C-AA1CDD9DEE13}" srcId="{B30BFAED-AC2A-400B-AABC-7F836B880D21}" destId="{3DF63BE9-DA48-4A0A-BA30-259BF4058896}" srcOrd="0" destOrd="0" parTransId="{CFD02D95-ED86-4134-B983-7E24CA289B70}" sibTransId="{936C7771-CE99-455A-A4BE-994D758BF27A}"/>
    <dgm:cxn modelId="{BFAE138E-E88E-4626-962E-81B222E32C58}" type="presOf" srcId="{7582464B-53BF-4380-93E4-35BB7AE547A4}" destId="{27A9E9D3-68CF-4FDF-9C0F-686BA887B862}" srcOrd="0" destOrd="0" presId="urn:microsoft.com/office/officeart/2005/8/layout/vList5"/>
    <dgm:cxn modelId="{34139297-C975-45AF-9E06-D3B8E65EC2B5}" type="presOf" srcId="{CDE757AA-4FAA-4544-996C-C3EA0EAC6BB3}" destId="{DBF2B7A7-6A46-4EC2-8CB4-F8546572D9B9}" srcOrd="0" destOrd="0" presId="urn:microsoft.com/office/officeart/2005/8/layout/vList5"/>
    <dgm:cxn modelId="{FDF8C89A-B294-44E6-87E7-DF38D95B79CF}" type="presOf" srcId="{C2A86ABF-6F05-4A4A-87B4-E611F6CEF8FE}" destId="{181C419E-8971-485E-BD15-6C7B09425EE3}" srcOrd="0" destOrd="0" presId="urn:microsoft.com/office/officeart/2005/8/layout/vList5"/>
    <dgm:cxn modelId="{D4A5E0A9-ECAA-45D9-A8CA-0C7E1D7FC8AB}" srcId="{5FF35572-A41A-4E0E-81B9-B0D84DDEDE6A}" destId="{C226B09C-C919-4CF1-911A-CC562FFBAA7A}" srcOrd="3" destOrd="0" parTransId="{A7375C9F-B6B7-43EB-B4DE-330BE7166DF9}" sibTransId="{187FA8B2-936C-4255-9291-336D9BAFCC21}"/>
    <dgm:cxn modelId="{DA2141BE-DCA1-4547-B8CC-1302C4B5E6C5}" srcId="{5FF35572-A41A-4E0E-81B9-B0D84DDEDE6A}" destId="{CDE757AA-4FAA-4544-996C-C3EA0EAC6BB3}" srcOrd="2" destOrd="0" parTransId="{2DFFB892-C2AF-48CD-9440-6374DCA762B1}" sibTransId="{4052C5E7-57EA-42EA-8A05-78F3D6DE07E0}"/>
    <dgm:cxn modelId="{9497DFC2-22E2-4BDB-96D6-A18867F43392}" srcId="{CDE757AA-4FAA-4544-996C-C3EA0EAC6BB3}" destId="{C2A86ABF-6F05-4A4A-87B4-E611F6CEF8FE}" srcOrd="0" destOrd="0" parTransId="{3879A5FE-4FBA-440D-A716-5A2EB6F34E6A}" sibTransId="{ADF73131-7BF1-4EFA-A191-EF68DF7CA589}"/>
    <dgm:cxn modelId="{7D6941CF-1AF9-4DEA-BE1D-E96A9E325F30}" srcId="{5FF35572-A41A-4E0E-81B9-B0D84DDEDE6A}" destId="{2BDFDBE9-D5D1-4284-9E97-5F37946B6FDD}" srcOrd="4" destOrd="0" parTransId="{354BE903-58B6-48B9-AABB-30F8D13DDB34}" sibTransId="{317043C5-3611-4C1B-BAD6-5920816BD070}"/>
    <dgm:cxn modelId="{38EA57CF-FFF7-4497-9504-B15003C1F3F9}" srcId="{44E04076-066F-4A83-A669-0F241FF1451D}" destId="{7582464B-53BF-4380-93E4-35BB7AE547A4}" srcOrd="0" destOrd="0" parTransId="{3E87D43B-AE75-41AE-8620-29A1AFFA36D8}" sibTransId="{9F1864C2-8EE3-4F7F-AD53-F16B66EBF1C0}"/>
    <dgm:cxn modelId="{5529C2E0-E3A8-4B93-B170-2BF5E4F857E5}" type="presOf" srcId="{B30BFAED-AC2A-400B-AABC-7F836B880D21}" destId="{38CE70C6-B9EF-442A-85E7-BCE243BC61A2}" srcOrd="0" destOrd="0" presId="urn:microsoft.com/office/officeart/2005/8/layout/vList5"/>
    <dgm:cxn modelId="{B94388EC-2530-4E47-AB20-832FF680CD4B}" type="presOf" srcId="{3DF63BE9-DA48-4A0A-BA30-259BF4058896}" destId="{1AF049E5-0924-49A1-8192-345E37D776A7}" srcOrd="0" destOrd="0" presId="urn:microsoft.com/office/officeart/2005/8/layout/vList5"/>
    <dgm:cxn modelId="{08DA62F0-4E00-4455-BC3E-50EC613DC641}" srcId="{2BDFDBE9-D5D1-4284-9E97-5F37946B6FDD}" destId="{844A027F-9DBC-437A-9B98-03775D8CC799}" srcOrd="0" destOrd="0" parTransId="{6EA73EE6-F4F5-4EE8-A569-790806CDCE45}" sibTransId="{A855F1BA-4E86-49ED-A580-35C4372F55B1}"/>
    <dgm:cxn modelId="{69BD534A-B3CA-400F-A264-4DA59242A047}" type="presParOf" srcId="{59CDCDC0-A1F6-48DF-AC35-AAE8E7FA2DD1}" destId="{84D5055E-4948-4002-A18F-6A3A699D2817}" srcOrd="0" destOrd="0" presId="urn:microsoft.com/office/officeart/2005/8/layout/vList5"/>
    <dgm:cxn modelId="{09D9111F-31FF-4A0B-B857-CE4949B4E5CA}" type="presParOf" srcId="{84D5055E-4948-4002-A18F-6A3A699D2817}" destId="{38CE70C6-B9EF-442A-85E7-BCE243BC61A2}" srcOrd="0" destOrd="0" presId="urn:microsoft.com/office/officeart/2005/8/layout/vList5"/>
    <dgm:cxn modelId="{38226024-E99C-4D71-AF18-96F6FF293AD6}" type="presParOf" srcId="{84D5055E-4948-4002-A18F-6A3A699D2817}" destId="{1AF049E5-0924-49A1-8192-345E37D776A7}" srcOrd="1" destOrd="0" presId="urn:microsoft.com/office/officeart/2005/8/layout/vList5"/>
    <dgm:cxn modelId="{C3613F5F-01F0-4CEB-91E6-84ADFC9B0F51}" type="presParOf" srcId="{59CDCDC0-A1F6-48DF-AC35-AAE8E7FA2DD1}" destId="{252CB7E8-CE5B-4461-B37B-984C39F93FE0}" srcOrd="1" destOrd="0" presId="urn:microsoft.com/office/officeart/2005/8/layout/vList5"/>
    <dgm:cxn modelId="{0FAEFEEC-F2C9-479E-9C2B-98B227AC2DC9}" type="presParOf" srcId="{59CDCDC0-A1F6-48DF-AC35-AAE8E7FA2DD1}" destId="{E091A602-4C04-451A-9E50-546517990673}" srcOrd="2" destOrd="0" presId="urn:microsoft.com/office/officeart/2005/8/layout/vList5"/>
    <dgm:cxn modelId="{0E2D2C40-4604-45C3-B972-7DD98BF25383}" type="presParOf" srcId="{E091A602-4C04-451A-9E50-546517990673}" destId="{EF7A595F-4533-4855-A224-8AE9229B236C}" srcOrd="0" destOrd="0" presId="urn:microsoft.com/office/officeart/2005/8/layout/vList5"/>
    <dgm:cxn modelId="{A547194C-C531-4CD2-A915-9B3518973E0E}" type="presParOf" srcId="{E091A602-4C04-451A-9E50-546517990673}" destId="{27A9E9D3-68CF-4FDF-9C0F-686BA887B862}" srcOrd="1" destOrd="0" presId="urn:microsoft.com/office/officeart/2005/8/layout/vList5"/>
    <dgm:cxn modelId="{F88F22A1-09DF-46C9-B9D4-2A5B64B85D87}" type="presParOf" srcId="{59CDCDC0-A1F6-48DF-AC35-AAE8E7FA2DD1}" destId="{F9AFD49F-1772-40D0-89F4-80CBF34170E9}" srcOrd="3" destOrd="0" presId="urn:microsoft.com/office/officeart/2005/8/layout/vList5"/>
    <dgm:cxn modelId="{B55DA249-F909-4DF1-947D-5B9D92F64D9E}" type="presParOf" srcId="{59CDCDC0-A1F6-48DF-AC35-AAE8E7FA2DD1}" destId="{32D92DBF-3B84-43A5-B1BC-70BAD4598E2C}" srcOrd="4" destOrd="0" presId="urn:microsoft.com/office/officeart/2005/8/layout/vList5"/>
    <dgm:cxn modelId="{BE5A0E4E-49C4-4556-AF40-EA5CBF7A42E0}" type="presParOf" srcId="{32D92DBF-3B84-43A5-B1BC-70BAD4598E2C}" destId="{DBF2B7A7-6A46-4EC2-8CB4-F8546572D9B9}" srcOrd="0" destOrd="0" presId="urn:microsoft.com/office/officeart/2005/8/layout/vList5"/>
    <dgm:cxn modelId="{48511336-2359-4CB7-AEFE-27085EBC72DC}" type="presParOf" srcId="{32D92DBF-3B84-43A5-B1BC-70BAD4598E2C}" destId="{181C419E-8971-485E-BD15-6C7B09425EE3}" srcOrd="1" destOrd="0" presId="urn:microsoft.com/office/officeart/2005/8/layout/vList5"/>
    <dgm:cxn modelId="{DB0E16C6-171D-435B-A3FE-AFF3030EB674}" type="presParOf" srcId="{59CDCDC0-A1F6-48DF-AC35-AAE8E7FA2DD1}" destId="{21568D4A-C138-4914-9B5C-9F4B6D07C8C9}" srcOrd="5" destOrd="0" presId="urn:microsoft.com/office/officeart/2005/8/layout/vList5"/>
    <dgm:cxn modelId="{4CBFF64E-B9FA-4974-BAE8-80AA8498862A}" type="presParOf" srcId="{59CDCDC0-A1F6-48DF-AC35-AAE8E7FA2DD1}" destId="{4C4648EE-7C4C-480E-A295-6F6FC18F6A20}" srcOrd="6" destOrd="0" presId="urn:microsoft.com/office/officeart/2005/8/layout/vList5"/>
    <dgm:cxn modelId="{08AE95BE-6AD1-4721-8DFF-5528F60438A2}" type="presParOf" srcId="{4C4648EE-7C4C-480E-A295-6F6FC18F6A20}" destId="{DB8E8F47-41CB-420E-8A5A-138652B9B243}" srcOrd="0" destOrd="0" presId="urn:microsoft.com/office/officeart/2005/8/layout/vList5"/>
    <dgm:cxn modelId="{70249AF3-8C47-4257-A73D-46AE4BCA9DDA}" type="presParOf" srcId="{59CDCDC0-A1F6-48DF-AC35-AAE8E7FA2DD1}" destId="{578E209B-584C-47C2-8F0E-7F3A0054CD20}" srcOrd="7" destOrd="0" presId="urn:microsoft.com/office/officeart/2005/8/layout/vList5"/>
    <dgm:cxn modelId="{522C975A-DEEC-4961-A94E-CD68DA4F1EE2}" type="presParOf" srcId="{59CDCDC0-A1F6-48DF-AC35-AAE8E7FA2DD1}" destId="{9F65F547-E6A0-4E5E-9EB4-CD8F715087BE}" srcOrd="8" destOrd="0" presId="urn:microsoft.com/office/officeart/2005/8/layout/vList5"/>
    <dgm:cxn modelId="{B3B0575F-08C2-49CF-9966-AD7715144B26}" type="presParOf" srcId="{9F65F547-E6A0-4E5E-9EB4-CD8F715087BE}" destId="{64267DF6-4EC7-44EC-92E3-3AE3F9E04DFF}" srcOrd="0" destOrd="0" presId="urn:microsoft.com/office/officeart/2005/8/layout/vList5"/>
    <dgm:cxn modelId="{B1B43C97-2A7B-4B0A-8BBB-6A231C380531}" type="presParOf" srcId="{9F65F547-E6A0-4E5E-9EB4-CD8F715087BE}" destId="{9F72A16B-9348-4773-9001-C98F639C43B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5E77C33-A387-42A5-8AC5-0F81A8C4DA54}" type="doc">
      <dgm:prSet loTypeId="urn:microsoft.com/office/officeart/2018/2/layout/IconLabelDescriptionList" loCatId="icon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1D41971-82CD-4BAA-B2F7-E94B44CE97B2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kumimoji="0" lang="en-US" altLang="en-US" b="1" i="0" u="none" strike="noStrike" cap="none" normalizeH="0" baseline="0">
              <a:effectLst/>
            </a:rPr>
            <a:t>Dual-backbone design</a:t>
          </a:r>
          <a:endParaRPr lang="en-US"/>
        </a:p>
      </dgm:t>
    </dgm:pt>
    <dgm:pt modelId="{71948529-B787-44BC-9FEB-FCAB6558405A}" type="parTrans" cxnId="{39E658DB-EED0-4680-A563-AADA7E6F75EB}">
      <dgm:prSet/>
      <dgm:spPr/>
      <dgm:t>
        <a:bodyPr/>
        <a:lstStyle/>
        <a:p>
          <a:endParaRPr lang="en-US"/>
        </a:p>
      </dgm:t>
    </dgm:pt>
    <dgm:pt modelId="{CDB87BD8-22FE-4DA0-BE5D-21544446474B}" type="sibTrans" cxnId="{39E658DB-EED0-4680-A563-AADA7E6F75EB}">
      <dgm:prSet/>
      <dgm:spPr/>
      <dgm:t>
        <a:bodyPr/>
        <a:lstStyle/>
        <a:p>
          <a:endParaRPr lang="en-US"/>
        </a:p>
      </dgm:t>
    </dgm:pt>
    <dgm:pt modelId="{50F10C0A-314F-4857-AF29-2C8B815BC59C}">
      <dgm:prSet/>
      <dgm:spPr/>
      <dgm:t>
        <a:bodyPr/>
        <a:lstStyle/>
        <a:p>
          <a:pPr>
            <a:lnSpc>
              <a:spcPct val="100000"/>
            </a:lnSpc>
          </a:pPr>
          <a:r>
            <a:rPr kumimoji="0" lang="en-US" altLang="en-US" b="0" i="1" u="none" strike="noStrike" cap="none" normalizeH="0" baseline="0">
              <a:effectLst/>
            </a:rPr>
            <a:t>Inception V3</a:t>
          </a:r>
          <a:r>
            <a:rPr kumimoji="0" lang="en-US" altLang="en-US" b="0" i="0" u="none" strike="noStrike" cap="none" normalizeH="0" baseline="0">
              <a:effectLst/>
            </a:rPr>
            <a:t> → multi-scale borders</a:t>
          </a:r>
        </a:p>
      </dgm:t>
    </dgm:pt>
    <dgm:pt modelId="{C3EC5B28-5B21-40B3-90AF-D79757F78A28}" type="parTrans" cxnId="{0F78D98F-66EA-4E53-8BA7-54A53FAD89B0}">
      <dgm:prSet/>
      <dgm:spPr/>
      <dgm:t>
        <a:bodyPr/>
        <a:lstStyle/>
        <a:p>
          <a:endParaRPr lang="en-US"/>
        </a:p>
      </dgm:t>
    </dgm:pt>
    <dgm:pt modelId="{ED50D587-E007-4033-94EE-15FF8640DE0C}" type="sibTrans" cxnId="{0F78D98F-66EA-4E53-8BA7-54A53FAD89B0}">
      <dgm:prSet/>
      <dgm:spPr/>
      <dgm:t>
        <a:bodyPr/>
        <a:lstStyle/>
        <a:p>
          <a:endParaRPr lang="en-US"/>
        </a:p>
      </dgm:t>
    </dgm:pt>
    <dgm:pt modelId="{AB266639-BCDA-48EB-A31C-317A5E2F94EE}">
      <dgm:prSet/>
      <dgm:spPr/>
      <dgm:t>
        <a:bodyPr/>
        <a:lstStyle/>
        <a:p>
          <a:pPr>
            <a:lnSpc>
              <a:spcPct val="100000"/>
            </a:lnSpc>
          </a:pPr>
          <a:r>
            <a:rPr kumimoji="0" lang="en-US" altLang="en-US" b="0" i="1" u="none" strike="noStrike" cap="none" normalizeH="0" baseline="0" err="1">
              <a:effectLst/>
            </a:rPr>
            <a:t>Xception</a:t>
          </a:r>
          <a:r>
            <a:rPr kumimoji="0" lang="en-US" altLang="en-US" b="0" i="0" u="none" strike="noStrike" cap="none" normalizeH="0" baseline="0">
              <a:effectLst/>
            </a:rPr>
            <a:t> → fine-texture details</a:t>
          </a:r>
        </a:p>
      </dgm:t>
    </dgm:pt>
    <dgm:pt modelId="{F86D950E-7CED-4918-BCC5-3DE64AB8E3D4}" type="parTrans" cxnId="{76A0F10B-0EDF-4297-B3BE-8C5742B75AAA}">
      <dgm:prSet/>
      <dgm:spPr/>
      <dgm:t>
        <a:bodyPr/>
        <a:lstStyle/>
        <a:p>
          <a:endParaRPr lang="en-US"/>
        </a:p>
      </dgm:t>
    </dgm:pt>
    <dgm:pt modelId="{4E3A2FE7-88CA-4E5A-A30A-34D76BACAC10}" type="sibTrans" cxnId="{76A0F10B-0EDF-4297-B3BE-8C5742B75AAA}">
      <dgm:prSet/>
      <dgm:spPr/>
      <dgm:t>
        <a:bodyPr/>
        <a:lstStyle/>
        <a:p>
          <a:endParaRPr lang="en-US"/>
        </a:p>
      </dgm:t>
    </dgm:pt>
    <dgm:pt modelId="{3E461AE7-8C7E-4B05-B352-FED688D042C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kumimoji="0" lang="en-US" altLang="en-US" b="1" i="0" u="none" strike="noStrike" cap="none" normalizeH="0" baseline="0">
              <a:effectLst/>
            </a:rPr>
            <a:t>Fusion pipeline</a:t>
          </a:r>
          <a:endParaRPr kumimoji="0" lang="en-US" altLang="en-US" b="0" i="0" u="none" strike="noStrike" cap="none" normalizeH="0" baseline="0">
            <a:effectLst/>
          </a:endParaRPr>
        </a:p>
      </dgm:t>
    </dgm:pt>
    <dgm:pt modelId="{F5B55B5F-1D29-40B1-865E-0E54B8710DA4}" type="parTrans" cxnId="{9523E42F-8B97-4F65-B406-911EF636F4FD}">
      <dgm:prSet/>
      <dgm:spPr/>
      <dgm:t>
        <a:bodyPr/>
        <a:lstStyle/>
        <a:p>
          <a:endParaRPr lang="en-US"/>
        </a:p>
      </dgm:t>
    </dgm:pt>
    <dgm:pt modelId="{741A6CE4-7451-4479-9B9F-777B8FE04A4D}" type="sibTrans" cxnId="{9523E42F-8B97-4F65-B406-911EF636F4FD}">
      <dgm:prSet/>
      <dgm:spPr/>
      <dgm:t>
        <a:bodyPr/>
        <a:lstStyle/>
        <a:p>
          <a:endParaRPr lang="en-US"/>
        </a:p>
      </dgm:t>
    </dgm:pt>
    <dgm:pt modelId="{02686B4A-DEE1-4C04-BE4D-F7A0C99E5656}">
      <dgm:prSet/>
      <dgm:spPr/>
      <dgm:t>
        <a:bodyPr/>
        <a:lstStyle/>
        <a:p>
          <a:pPr>
            <a:lnSpc>
              <a:spcPct val="100000"/>
            </a:lnSpc>
          </a:pPr>
          <a:r>
            <a:rPr kumimoji="0" lang="en-US" altLang="en-US" b="0" i="0" u="none" strike="noStrike" cap="none" normalizeH="0" baseline="0">
              <a:effectLst/>
            </a:rPr>
            <a:t>512-D GAP vectors → </a:t>
          </a:r>
          <a:r>
            <a:rPr kumimoji="0" lang="en-US" altLang="en-US" b="1" i="0" u="none" strike="noStrike" cap="none" normalizeH="0" baseline="0" err="1">
              <a:effectLst/>
            </a:rPr>
            <a:t>concat</a:t>
          </a:r>
          <a:r>
            <a:rPr kumimoji="0" lang="en-US" altLang="en-US" b="1" i="0" u="none" strike="noStrike" cap="none" normalizeH="0" baseline="0">
              <a:effectLst/>
            </a:rPr>
            <a:t> 1 024-D</a:t>
          </a:r>
          <a:endParaRPr kumimoji="0" lang="en-US" altLang="en-US" b="0" i="0" u="none" strike="noStrike" cap="none" normalizeH="0" baseline="0">
            <a:effectLst/>
          </a:endParaRPr>
        </a:p>
      </dgm:t>
    </dgm:pt>
    <dgm:pt modelId="{A153E07D-DD0B-44F1-8B45-E6498BD8AD3B}" type="parTrans" cxnId="{7194AC03-6D9B-4DAB-94EA-48201E949312}">
      <dgm:prSet/>
      <dgm:spPr/>
      <dgm:t>
        <a:bodyPr/>
        <a:lstStyle/>
        <a:p>
          <a:endParaRPr lang="en-US"/>
        </a:p>
      </dgm:t>
    </dgm:pt>
    <dgm:pt modelId="{FE9A4FF1-F686-494B-9EDF-5125C99E5E3C}" type="sibTrans" cxnId="{7194AC03-6D9B-4DAB-94EA-48201E949312}">
      <dgm:prSet/>
      <dgm:spPr/>
      <dgm:t>
        <a:bodyPr/>
        <a:lstStyle/>
        <a:p>
          <a:endParaRPr lang="en-US"/>
        </a:p>
      </dgm:t>
    </dgm:pt>
    <dgm:pt modelId="{A95B3F75-10FA-45D8-B26D-5A226A5B3247}">
      <dgm:prSet/>
      <dgm:spPr/>
      <dgm:t>
        <a:bodyPr/>
        <a:lstStyle/>
        <a:p>
          <a:pPr rtl="0">
            <a:lnSpc>
              <a:spcPct val="100000"/>
            </a:lnSpc>
          </a:pPr>
          <a:r>
            <a:rPr kumimoji="0" lang="en-US" altLang="en-US" b="0" i="0" u="none" strike="noStrike" cap="none" normalizeH="0" baseline="0">
              <a:effectLst/>
              <a:latin typeface="Calibri"/>
            </a:rPr>
            <a:t>Dense-512</a:t>
          </a:r>
          <a:r>
            <a:rPr kumimoji="0" lang="en-US" altLang="en-US" b="0" i="0" u="none" strike="noStrike" cap="none" normalizeH="0" baseline="0">
              <a:effectLst/>
            </a:rPr>
            <a:t> ▸ ReLU ▸ </a:t>
          </a:r>
          <a:r>
            <a:rPr kumimoji="0" lang="en-US" b="0" i="0" u="none" strike="noStrike" cap="none" normalizeH="0" baseline="0">
              <a:solidFill>
                <a:srgbClr val="000000"/>
              </a:solidFill>
              <a:effectLst/>
              <a:latin typeface="Calibri"/>
            </a:rPr>
            <a:t>Dense-256▸ ReLU ▸</a:t>
          </a:r>
          <a:r>
            <a:rPr kumimoji="0" lang="en-US" b="0" i="0" u="none" strike="noStrike" cap="none" normalizeH="0" baseline="0">
              <a:effectLst/>
              <a:latin typeface="Calibri"/>
            </a:rPr>
            <a:t> </a:t>
          </a:r>
          <a:r>
            <a:rPr kumimoji="0" lang="en-US" altLang="en-US" b="0" i="0" u="none" strike="noStrike" cap="none" normalizeH="0" baseline="0">
              <a:effectLst/>
            </a:rPr>
            <a:t>Drop-0.5 ▸ Soft-max-4</a:t>
          </a:r>
        </a:p>
      </dgm:t>
    </dgm:pt>
    <dgm:pt modelId="{EE7C6E21-EC5F-4CD3-BB05-5D61F3605B35}" type="parTrans" cxnId="{E547D7A3-E87B-4F98-B930-90259CA73E02}">
      <dgm:prSet/>
      <dgm:spPr/>
      <dgm:t>
        <a:bodyPr/>
        <a:lstStyle/>
        <a:p>
          <a:endParaRPr lang="en-US"/>
        </a:p>
      </dgm:t>
    </dgm:pt>
    <dgm:pt modelId="{00036CEA-1A3A-4504-B75E-6318F2771816}" type="sibTrans" cxnId="{E547D7A3-E87B-4F98-B930-90259CA73E02}">
      <dgm:prSet/>
      <dgm:spPr/>
      <dgm:t>
        <a:bodyPr/>
        <a:lstStyle/>
        <a:p>
          <a:endParaRPr lang="en-US"/>
        </a:p>
      </dgm:t>
    </dgm:pt>
    <dgm:pt modelId="{3ECDD845-D2CD-4820-AEE2-5FEAFCEABCD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kumimoji="0" lang="en-US" altLang="en-US" b="1" i="0" u="none" strike="noStrike" cap="none" normalizeH="0" baseline="0">
              <a:effectLst/>
            </a:rPr>
            <a:t>Lean &amp; fast</a:t>
          </a:r>
          <a:endParaRPr kumimoji="0" lang="en-US" altLang="en-US" b="0" i="0" u="none" strike="noStrike" cap="none" normalizeH="0" baseline="0">
            <a:effectLst/>
          </a:endParaRPr>
        </a:p>
      </dgm:t>
    </dgm:pt>
    <dgm:pt modelId="{814AAE1D-3A80-4DF2-A51B-E22F66512F32}" type="parTrans" cxnId="{EAA4E079-0D7B-4B49-9017-143C8A026652}">
      <dgm:prSet/>
      <dgm:spPr/>
      <dgm:t>
        <a:bodyPr/>
        <a:lstStyle/>
        <a:p>
          <a:endParaRPr lang="en-US"/>
        </a:p>
      </dgm:t>
    </dgm:pt>
    <dgm:pt modelId="{F04D70B2-B88D-4828-A9DB-27FCFE6F5D3C}" type="sibTrans" cxnId="{EAA4E079-0D7B-4B49-9017-143C8A026652}">
      <dgm:prSet/>
      <dgm:spPr/>
      <dgm:t>
        <a:bodyPr/>
        <a:lstStyle/>
        <a:p>
          <a:endParaRPr lang="en-US"/>
        </a:p>
      </dgm:t>
    </dgm:pt>
    <dgm:pt modelId="{851FE3CA-9277-4F79-8DE6-D5BD9AFDBF1C}">
      <dgm:prSet/>
      <dgm:spPr/>
      <dgm:t>
        <a:bodyPr/>
        <a:lstStyle/>
        <a:p>
          <a:pPr>
            <a:lnSpc>
              <a:spcPct val="100000"/>
            </a:lnSpc>
          </a:pPr>
          <a:r>
            <a:rPr kumimoji="0" lang="en-US" altLang="en-US" b="1" i="0" u="none" strike="noStrike" cap="none" normalizeH="0" baseline="0">
              <a:effectLst/>
            </a:rPr>
            <a:t>56 M params</a:t>
          </a:r>
          <a:r>
            <a:rPr kumimoji="0" lang="en-US" altLang="en-US" b="0" i="0" u="none" strike="noStrike" cap="none" normalizeH="0" baseline="0">
              <a:effectLst/>
            </a:rPr>
            <a:t> (-35 % vs </a:t>
          </a:r>
          <a:r>
            <a:rPr kumimoji="0" lang="en-US" altLang="en-US" b="0" i="0" u="none" strike="noStrike" cap="none" normalizeH="0" baseline="0" err="1">
              <a:effectLst/>
            </a:rPr>
            <a:t>DeiT</a:t>
          </a:r>
          <a:r>
            <a:rPr kumimoji="0" lang="en-US" altLang="en-US" b="0" i="0" u="none" strike="noStrike" cap="none" normalizeH="0" baseline="0">
              <a:effectLst/>
            </a:rPr>
            <a:t>)</a:t>
          </a:r>
        </a:p>
      </dgm:t>
    </dgm:pt>
    <dgm:pt modelId="{6C570BA5-05B1-4089-A881-B47599FE48C9}" type="parTrans" cxnId="{DE1B5696-FF1D-4FA3-84EC-B8F6296B92FA}">
      <dgm:prSet/>
      <dgm:spPr/>
      <dgm:t>
        <a:bodyPr/>
        <a:lstStyle/>
        <a:p>
          <a:endParaRPr lang="en-US"/>
        </a:p>
      </dgm:t>
    </dgm:pt>
    <dgm:pt modelId="{7293FFFF-4E8D-480E-B773-C6FAD6C49A3C}" type="sibTrans" cxnId="{DE1B5696-FF1D-4FA3-84EC-B8F6296B92FA}">
      <dgm:prSet/>
      <dgm:spPr/>
      <dgm:t>
        <a:bodyPr/>
        <a:lstStyle/>
        <a:p>
          <a:endParaRPr lang="en-US"/>
        </a:p>
      </dgm:t>
    </dgm:pt>
    <dgm:pt modelId="{3FB253C9-DDD1-4BF0-8DA2-60F01E6FBED8}">
      <dgm:prSet/>
      <dgm:spPr/>
      <dgm:t>
        <a:bodyPr/>
        <a:lstStyle/>
        <a:p>
          <a:pPr>
            <a:lnSpc>
              <a:spcPct val="100000"/>
            </a:lnSpc>
          </a:pPr>
          <a:r>
            <a:rPr kumimoji="0" lang="en-US" altLang="en-US" b="1" i="0" u="none" strike="noStrike" cap="none" normalizeH="0" baseline="0">
              <a:effectLst/>
            </a:rPr>
            <a:t>18 </a:t>
          </a:r>
          <a:r>
            <a:rPr kumimoji="0" lang="en-US" altLang="en-US" b="1" i="0" u="none" strike="noStrike" cap="none" normalizeH="0" baseline="0" err="1">
              <a:effectLst/>
            </a:rPr>
            <a:t>ms</a:t>
          </a:r>
          <a:r>
            <a:rPr kumimoji="0" lang="en-US" altLang="en-US" b="0" i="0" u="none" strike="noStrike" cap="none" normalizeH="0" baseline="0">
              <a:effectLst/>
            </a:rPr>
            <a:t> per slice on 1× Tesla P100</a:t>
          </a:r>
        </a:p>
      </dgm:t>
    </dgm:pt>
    <dgm:pt modelId="{F971A1D8-73EC-4856-BD93-D4D0E55E64BF}" type="parTrans" cxnId="{A52EB8F0-7D69-4A9D-B03B-6CF07536950A}">
      <dgm:prSet/>
      <dgm:spPr/>
      <dgm:t>
        <a:bodyPr/>
        <a:lstStyle/>
        <a:p>
          <a:endParaRPr lang="en-US"/>
        </a:p>
      </dgm:t>
    </dgm:pt>
    <dgm:pt modelId="{5D92FF13-C966-44C2-91B9-7C4A9D6D3CC1}" type="sibTrans" cxnId="{A52EB8F0-7D69-4A9D-B03B-6CF07536950A}">
      <dgm:prSet/>
      <dgm:spPr/>
      <dgm:t>
        <a:bodyPr/>
        <a:lstStyle/>
        <a:p>
          <a:endParaRPr lang="en-US"/>
        </a:p>
      </dgm:t>
    </dgm:pt>
    <dgm:pt modelId="{15232436-D8CE-42FC-86F8-14FF9C55797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kumimoji="0" lang="en-US" altLang="en-US" b="1" i="0" u="none" strike="noStrike" cap="none" normalizeH="0" baseline="0">
              <a:effectLst/>
            </a:rPr>
            <a:t>Reliable &amp; interpretable</a:t>
          </a:r>
          <a:endParaRPr kumimoji="0" lang="en-US" altLang="en-US" b="0" i="0" u="none" strike="noStrike" cap="none" normalizeH="0" baseline="0">
            <a:effectLst/>
          </a:endParaRPr>
        </a:p>
      </dgm:t>
    </dgm:pt>
    <dgm:pt modelId="{B8326B19-B8E1-4B41-AB19-B3830425A28F}" type="parTrans" cxnId="{87814DA6-F67B-4C9D-9F05-C0DF992C9B8B}">
      <dgm:prSet/>
      <dgm:spPr/>
      <dgm:t>
        <a:bodyPr/>
        <a:lstStyle/>
        <a:p>
          <a:endParaRPr lang="en-US"/>
        </a:p>
      </dgm:t>
    </dgm:pt>
    <dgm:pt modelId="{D97A3A4D-9822-4D25-BAF6-A0334ABBC03F}" type="sibTrans" cxnId="{87814DA6-F67B-4C9D-9F05-C0DF992C9B8B}">
      <dgm:prSet/>
      <dgm:spPr/>
      <dgm:t>
        <a:bodyPr/>
        <a:lstStyle/>
        <a:p>
          <a:endParaRPr lang="en-US"/>
        </a:p>
      </dgm:t>
    </dgm:pt>
    <dgm:pt modelId="{06C15454-2ADB-4407-A082-8ACC4D4ABFFA}">
      <dgm:prSet/>
      <dgm:spPr/>
      <dgm:t>
        <a:bodyPr/>
        <a:lstStyle/>
        <a:p>
          <a:pPr>
            <a:lnSpc>
              <a:spcPct val="100000"/>
            </a:lnSpc>
          </a:pPr>
          <a:r>
            <a:rPr kumimoji="0" lang="en-US" altLang="en-US" b="0" i="0" u="none" strike="noStrike" cap="none" normalizeH="0" baseline="0">
              <a:effectLst/>
            </a:rPr>
            <a:t>Only </a:t>
          </a:r>
          <a:r>
            <a:rPr kumimoji="0" lang="en-US" altLang="en-US" b="0" i="1" u="none" strike="noStrike" cap="none" normalizeH="0" baseline="0">
              <a:effectLst/>
            </a:rPr>
            <a:t>4 / 1 311</a:t>
          </a:r>
          <a:r>
            <a:rPr kumimoji="0" lang="en-US" altLang="en-US" b="0" i="0" u="none" strike="noStrike" cap="none" normalizeH="0" baseline="0">
              <a:effectLst/>
            </a:rPr>
            <a:t> errors (glioma ↔ meningioma)</a:t>
          </a:r>
        </a:p>
      </dgm:t>
    </dgm:pt>
    <dgm:pt modelId="{FD893CB7-F521-41AE-B38B-F931EFB6A76D}" type="parTrans" cxnId="{0ABEF827-0107-4F0B-A8E5-F41A93FC755C}">
      <dgm:prSet/>
      <dgm:spPr/>
      <dgm:t>
        <a:bodyPr/>
        <a:lstStyle/>
        <a:p>
          <a:endParaRPr lang="en-US"/>
        </a:p>
      </dgm:t>
    </dgm:pt>
    <dgm:pt modelId="{8B561BBB-86DF-4A95-90D9-3D369D3C3D14}" type="sibTrans" cxnId="{0ABEF827-0107-4F0B-A8E5-F41A93FC755C}">
      <dgm:prSet/>
      <dgm:spPr/>
      <dgm:t>
        <a:bodyPr/>
        <a:lstStyle/>
        <a:p>
          <a:endParaRPr lang="en-US"/>
        </a:p>
      </dgm:t>
    </dgm:pt>
    <dgm:pt modelId="{297B596F-8840-4E84-8AC1-80E1447A9255}">
      <dgm:prSet/>
      <dgm:spPr/>
      <dgm:t>
        <a:bodyPr/>
        <a:lstStyle/>
        <a:p>
          <a:pPr>
            <a:lnSpc>
              <a:spcPct val="100000"/>
            </a:lnSpc>
          </a:pPr>
          <a:r>
            <a:rPr kumimoji="0" lang="en-US" altLang="en-US" b="0" i="0" u="none" strike="noStrike" cap="none" normalizeH="0" baseline="0">
              <a:effectLst/>
            </a:rPr>
            <a:t>Grad-CAM focuses on lesion core + rim</a:t>
          </a:r>
        </a:p>
      </dgm:t>
    </dgm:pt>
    <dgm:pt modelId="{99E921E5-58CA-455B-AF3C-494A0881503D}" type="parTrans" cxnId="{F7732C9C-9E77-40C3-8498-FCD124CEF1FA}">
      <dgm:prSet/>
      <dgm:spPr/>
      <dgm:t>
        <a:bodyPr/>
        <a:lstStyle/>
        <a:p>
          <a:endParaRPr lang="en-US"/>
        </a:p>
      </dgm:t>
    </dgm:pt>
    <dgm:pt modelId="{99549B6B-7B48-49C0-A045-C13AE2DF5A30}" type="sibTrans" cxnId="{F7732C9C-9E77-40C3-8498-FCD124CEF1FA}">
      <dgm:prSet/>
      <dgm:spPr/>
      <dgm:t>
        <a:bodyPr/>
        <a:lstStyle/>
        <a:p>
          <a:endParaRPr lang="en-US"/>
        </a:p>
      </dgm:t>
    </dgm:pt>
    <dgm:pt modelId="{A430AE20-FA8C-4D68-9549-C2230ECCA39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kumimoji="0" lang="en-US" altLang="en-US" b="1" i="0" u="none" strike="noStrike" cap="none" normalizeH="0" baseline="0">
              <a:effectLst/>
            </a:rPr>
            <a:t>Clinical-ready</a:t>
          </a:r>
          <a:endParaRPr kumimoji="0" lang="en-US" altLang="en-US" b="0" i="0" u="none" strike="noStrike" cap="none" normalizeH="0" baseline="0">
            <a:effectLst/>
          </a:endParaRPr>
        </a:p>
      </dgm:t>
    </dgm:pt>
    <dgm:pt modelId="{13AC2FFB-71D3-41D8-98B5-1B502EF0C62D}" type="parTrans" cxnId="{C4B5BA79-8FC3-4E8C-B5A5-A31415A30F83}">
      <dgm:prSet/>
      <dgm:spPr/>
      <dgm:t>
        <a:bodyPr/>
        <a:lstStyle/>
        <a:p>
          <a:endParaRPr lang="en-US"/>
        </a:p>
      </dgm:t>
    </dgm:pt>
    <dgm:pt modelId="{EE99AD3C-68BC-41DB-A2C1-3D9B660E2367}" type="sibTrans" cxnId="{C4B5BA79-8FC3-4E8C-B5A5-A31415A30F83}">
      <dgm:prSet/>
      <dgm:spPr/>
      <dgm:t>
        <a:bodyPr/>
        <a:lstStyle/>
        <a:p>
          <a:endParaRPr lang="en-US"/>
        </a:p>
      </dgm:t>
    </dgm:pt>
    <dgm:pt modelId="{02219040-73DF-41E9-BF55-A8ECB7345A2C}">
      <dgm:prSet/>
      <dgm:spPr/>
      <dgm:t>
        <a:bodyPr/>
        <a:lstStyle/>
        <a:p>
          <a:pPr>
            <a:lnSpc>
              <a:spcPct val="100000"/>
            </a:lnSpc>
          </a:pPr>
          <a:r>
            <a:rPr kumimoji="0" lang="en-US" altLang="en-US" b="0" i="0" u="none" strike="noStrike" cap="none" normalizeH="0" baseline="0">
              <a:effectLst/>
            </a:rPr>
            <a:t>Runs on standard hospital GPU</a:t>
          </a:r>
        </a:p>
      </dgm:t>
    </dgm:pt>
    <dgm:pt modelId="{85DD060C-5256-43EB-BB96-099590769A52}" type="parTrans" cxnId="{FFA0ED9C-B2C5-477A-8CFA-4BBB29A0BA69}">
      <dgm:prSet/>
      <dgm:spPr/>
      <dgm:t>
        <a:bodyPr/>
        <a:lstStyle/>
        <a:p>
          <a:endParaRPr lang="en-US"/>
        </a:p>
      </dgm:t>
    </dgm:pt>
    <dgm:pt modelId="{D3E94ECD-320A-4346-95BB-E9CE5DF7C7BD}" type="sibTrans" cxnId="{FFA0ED9C-B2C5-477A-8CFA-4BBB29A0BA69}">
      <dgm:prSet/>
      <dgm:spPr/>
      <dgm:t>
        <a:bodyPr/>
        <a:lstStyle/>
        <a:p>
          <a:endParaRPr lang="en-US"/>
        </a:p>
      </dgm:t>
    </dgm:pt>
    <dgm:pt modelId="{85E617EA-8433-48E7-A80C-A298FDF08E85}">
      <dgm:prSet/>
      <dgm:spPr/>
      <dgm:t>
        <a:bodyPr/>
        <a:lstStyle/>
        <a:p>
          <a:pPr>
            <a:lnSpc>
              <a:spcPct val="100000"/>
            </a:lnSpc>
          </a:pPr>
          <a:r>
            <a:rPr kumimoji="0" lang="en-US" altLang="en-US" b="0" i="0" u="none" strike="noStrike" cap="none" normalizeH="0" baseline="0">
              <a:effectLst/>
            </a:rPr>
            <a:t>Transparent outputs for audit trails</a:t>
          </a:r>
        </a:p>
      </dgm:t>
    </dgm:pt>
    <dgm:pt modelId="{1B325114-C00C-4814-AE1F-FAEA9B49B184}" type="parTrans" cxnId="{B560B518-4BCC-4256-8F10-E90A16A21135}">
      <dgm:prSet/>
      <dgm:spPr/>
      <dgm:t>
        <a:bodyPr/>
        <a:lstStyle/>
        <a:p>
          <a:endParaRPr lang="en-US"/>
        </a:p>
      </dgm:t>
    </dgm:pt>
    <dgm:pt modelId="{757BC7CA-B1CE-4958-B58D-9A22D51A897D}" type="sibTrans" cxnId="{B560B518-4BCC-4256-8F10-E90A16A21135}">
      <dgm:prSet/>
      <dgm:spPr/>
      <dgm:t>
        <a:bodyPr/>
        <a:lstStyle/>
        <a:p>
          <a:endParaRPr lang="en-US"/>
        </a:p>
      </dgm:t>
    </dgm:pt>
    <dgm:pt modelId="{62650421-64F4-4113-8AAF-578DCAA7F225}" type="pres">
      <dgm:prSet presAssocID="{C5E77C33-A387-42A5-8AC5-0F81A8C4DA54}" presName="root" presStyleCnt="0">
        <dgm:presLayoutVars>
          <dgm:dir/>
          <dgm:resizeHandles val="exact"/>
        </dgm:presLayoutVars>
      </dgm:prSet>
      <dgm:spPr/>
    </dgm:pt>
    <dgm:pt modelId="{2230B529-4AFB-4DEC-A364-EC15FE155D24}" type="pres">
      <dgm:prSet presAssocID="{21D41971-82CD-4BAA-B2F7-E94B44CE97B2}" presName="compNode" presStyleCnt="0"/>
      <dgm:spPr/>
    </dgm:pt>
    <dgm:pt modelId="{B2F78102-7102-49F0-AD5C-48780AC23DAB}" type="pres">
      <dgm:prSet presAssocID="{21D41971-82CD-4BAA-B2F7-E94B44CE97B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F053E5D9-D520-4523-A70C-7337148BA93E}" type="pres">
      <dgm:prSet presAssocID="{21D41971-82CD-4BAA-B2F7-E94B44CE97B2}" presName="iconSpace" presStyleCnt="0"/>
      <dgm:spPr/>
    </dgm:pt>
    <dgm:pt modelId="{2591E2AD-8201-4BBE-BF51-C582D900A9DA}" type="pres">
      <dgm:prSet presAssocID="{21D41971-82CD-4BAA-B2F7-E94B44CE97B2}" presName="parTx" presStyleLbl="revTx" presStyleIdx="0" presStyleCnt="10">
        <dgm:presLayoutVars>
          <dgm:chMax val="0"/>
          <dgm:chPref val="0"/>
        </dgm:presLayoutVars>
      </dgm:prSet>
      <dgm:spPr/>
    </dgm:pt>
    <dgm:pt modelId="{ADADF876-6220-4362-8ACF-426C6C916D47}" type="pres">
      <dgm:prSet presAssocID="{21D41971-82CD-4BAA-B2F7-E94B44CE97B2}" presName="txSpace" presStyleCnt="0"/>
      <dgm:spPr/>
    </dgm:pt>
    <dgm:pt modelId="{5CB615CF-3916-47FB-883E-B95E6CE4C9CB}" type="pres">
      <dgm:prSet presAssocID="{21D41971-82CD-4BAA-B2F7-E94B44CE97B2}" presName="desTx" presStyleLbl="revTx" presStyleIdx="1" presStyleCnt="10">
        <dgm:presLayoutVars/>
      </dgm:prSet>
      <dgm:spPr/>
    </dgm:pt>
    <dgm:pt modelId="{14786C3E-D9D4-477D-A382-3E737B964780}" type="pres">
      <dgm:prSet presAssocID="{CDB87BD8-22FE-4DA0-BE5D-21544446474B}" presName="sibTrans" presStyleCnt="0"/>
      <dgm:spPr/>
    </dgm:pt>
    <dgm:pt modelId="{159F9A60-EC35-4328-BC82-7B90AF10FD8B}" type="pres">
      <dgm:prSet presAssocID="{3E461AE7-8C7E-4B05-B352-FED688D042C1}" presName="compNode" presStyleCnt="0"/>
      <dgm:spPr/>
    </dgm:pt>
    <dgm:pt modelId="{3AC5E43D-89A2-4C80-A4B7-2E22303B82EA}" type="pres">
      <dgm:prSet presAssocID="{3E461AE7-8C7E-4B05-B352-FED688D042C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168D6E4-5AD6-49D8-8267-CED1A2DEFFE0}" type="pres">
      <dgm:prSet presAssocID="{3E461AE7-8C7E-4B05-B352-FED688D042C1}" presName="iconSpace" presStyleCnt="0"/>
      <dgm:spPr/>
    </dgm:pt>
    <dgm:pt modelId="{ECA4DDDD-EF3D-46E8-B82A-D842C29BD71A}" type="pres">
      <dgm:prSet presAssocID="{3E461AE7-8C7E-4B05-B352-FED688D042C1}" presName="parTx" presStyleLbl="revTx" presStyleIdx="2" presStyleCnt="10">
        <dgm:presLayoutVars>
          <dgm:chMax val="0"/>
          <dgm:chPref val="0"/>
        </dgm:presLayoutVars>
      </dgm:prSet>
      <dgm:spPr/>
    </dgm:pt>
    <dgm:pt modelId="{03E628D2-499C-4307-8358-C3386BC5B497}" type="pres">
      <dgm:prSet presAssocID="{3E461AE7-8C7E-4B05-B352-FED688D042C1}" presName="txSpace" presStyleCnt="0"/>
      <dgm:spPr/>
    </dgm:pt>
    <dgm:pt modelId="{9AC6A35F-8A4E-4DBA-9A83-11FA5B34BEAB}" type="pres">
      <dgm:prSet presAssocID="{3E461AE7-8C7E-4B05-B352-FED688D042C1}" presName="desTx" presStyleLbl="revTx" presStyleIdx="3" presStyleCnt="10">
        <dgm:presLayoutVars/>
      </dgm:prSet>
      <dgm:spPr/>
    </dgm:pt>
    <dgm:pt modelId="{4C219143-4699-4199-860D-A4B92AE7F385}" type="pres">
      <dgm:prSet presAssocID="{741A6CE4-7451-4479-9B9F-777B8FE04A4D}" presName="sibTrans" presStyleCnt="0"/>
      <dgm:spPr/>
    </dgm:pt>
    <dgm:pt modelId="{59FE75E9-FBE8-4E67-B4FC-BB9BDC2D29D7}" type="pres">
      <dgm:prSet presAssocID="{3ECDD845-D2CD-4820-AEE2-5FEAFCEABCD8}" presName="compNode" presStyleCnt="0"/>
      <dgm:spPr/>
    </dgm:pt>
    <dgm:pt modelId="{662F41AA-678F-4FB5-AC37-D7D3D113B718}" type="pres">
      <dgm:prSet presAssocID="{3ECDD845-D2CD-4820-AEE2-5FEAFCEABCD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2D8A6B3C-BD51-4C26-B885-009A4A42516D}" type="pres">
      <dgm:prSet presAssocID="{3ECDD845-D2CD-4820-AEE2-5FEAFCEABCD8}" presName="iconSpace" presStyleCnt="0"/>
      <dgm:spPr/>
    </dgm:pt>
    <dgm:pt modelId="{5033C532-5B86-480E-AC59-C4AD9AABFD39}" type="pres">
      <dgm:prSet presAssocID="{3ECDD845-D2CD-4820-AEE2-5FEAFCEABCD8}" presName="parTx" presStyleLbl="revTx" presStyleIdx="4" presStyleCnt="10">
        <dgm:presLayoutVars>
          <dgm:chMax val="0"/>
          <dgm:chPref val="0"/>
        </dgm:presLayoutVars>
      </dgm:prSet>
      <dgm:spPr/>
    </dgm:pt>
    <dgm:pt modelId="{527FA12E-A600-4EA4-9D57-F5EF7D8945BF}" type="pres">
      <dgm:prSet presAssocID="{3ECDD845-D2CD-4820-AEE2-5FEAFCEABCD8}" presName="txSpace" presStyleCnt="0"/>
      <dgm:spPr/>
    </dgm:pt>
    <dgm:pt modelId="{D7C990DA-7629-4BCE-A11A-8E7FF411765E}" type="pres">
      <dgm:prSet presAssocID="{3ECDD845-D2CD-4820-AEE2-5FEAFCEABCD8}" presName="desTx" presStyleLbl="revTx" presStyleIdx="5" presStyleCnt="10">
        <dgm:presLayoutVars/>
      </dgm:prSet>
      <dgm:spPr/>
    </dgm:pt>
    <dgm:pt modelId="{08022361-3823-46A1-A54C-AC1AEC98C8D0}" type="pres">
      <dgm:prSet presAssocID="{F04D70B2-B88D-4828-A9DB-27FCFE6F5D3C}" presName="sibTrans" presStyleCnt="0"/>
      <dgm:spPr/>
    </dgm:pt>
    <dgm:pt modelId="{76D1B92D-FC49-4E52-8AF5-BF9127836E6B}" type="pres">
      <dgm:prSet presAssocID="{15232436-D8CE-42FC-86F8-14FF9C557979}" presName="compNode" presStyleCnt="0"/>
      <dgm:spPr/>
    </dgm:pt>
    <dgm:pt modelId="{6C8C34D8-57FB-410C-A519-EBC54D118A3D}" type="pres">
      <dgm:prSet presAssocID="{15232436-D8CE-42FC-86F8-14FF9C55797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ball Hat"/>
        </a:ext>
      </dgm:extLst>
    </dgm:pt>
    <dgm:pt modelId="{2EE0BBF2-37C9-4F9E-B8F0-A0CB33204F64}" type="pres">
      <dgm:prSet presAssocID="{15232436-D8CE-42FC-86F8-14FF9C557979}" presName="iconSpace" presStyleCnt="0"/>
      <dgm:spPr/>
    </dgm:pt>
    <dgm:pt modelId="{1B8777EE-0E71-43BA-A8EF-B2F4DD116D9C}" type="pres">
      <dgm:prSet presAssocID="{15232436-D8CE-42FC-86F8-14FF9C557979}" presName="parTx" presStyleLbl="revTx" presStyleIdx="6" presStyleCnt="10">
        <dgm:presLayoutVars>
          <dgm:chMax val="0"/>
          <dgm:chPref val="0"/>
        </dgm:presLayoutVars>
      </dgm:prSet>
      <dgm:spPr/>
    </dgm:pt>
    <dgm:pt modelId="{150BE1A6-26F4-4D8F-9B0A-BCDA8D31473E}" type="pres">
      <dgm:prSet presAssocID="{15232436-D8CE-42FC-86F8-14FF9C557979}" presName="txSpace" presStyleCnt="0"/>
      <dgm:spPr/>
    </dgm:pt>
    <dgm:pt modelId="{328EACF6-BB18-463E-BEF3-6A8346118787}" type="pres">
      <dgm:prSet presAssocID="{15232436-D8CE-42FC-86F8-14FF9C557979}" presName="desTx" presStyleLbl="revTx" presStyleIdx="7" presStyleCnt="10">
        <dgm:presLayoutVars/>
      </dgm:prSet>
      <dgm:spPr/>
    </dgm:pt>
    <dgm:pt modelId="{CC6F0973-D7CD-40DE-877C-696DC0D667C9}" type="pres">
      <dgm:prSet presAssocID="{D97A3A4D-9822-4D25-BAF6-A0334ABBC03F}" presName="sibTrans" presStyleCnt="0"/>
      <dgm:spPr/>
    </dgm:pt>
    <dgm:pt modelId="{5DA66FA3-487F-4C34-B421-6DA4DAFB2660}" type="pres">
      <dgm:prSet presAssocID="{A430AE20-FA8C-4D68-9549-C2230ECCA39E}" presName="compNode" presStyleCnt="0"/>
      <dgm:spPr/>
    </dgm:pt>
    <dgm:pt modelId="{E7812D81-871F-4551-BF27-F34EC1F3A5EE}" type="pres">
      <dgm:prSet presAssocID="{A430AE20-FA8C-4D68-9549-C2230ECCA39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EF78776E-9B56-4BCF-9494-67EF22D25F1F}" type="pres">
      <dgm:prSet presAssocID="{A430AE20-FA8C-4D68-9549-C2230ECCA39E}" presName="iconSpace" presStyleCnt="0"/>
      <dgm:spPr/>
    </dgm:pt>
    <dgm:pt modelId="{C8F45145-E4B5-4BB6-A9B7-AFEC22337D6A}" type="pres">
      <dgm:prSet presAssocID="{A430AE20-FA8C-4D68-9549-C2230ECCA39E}" presName="parTx" presStyleLbl="revTx" presStyleIdx="8" presStyleCnt="10">
        <dgm:presLayoutVars>
          <dgm:chMax val="0"/>
          <dgm:chPref val="0"/>
        </dgm:presLayoutVars>
      </dgm:prSet>
      <dgm:spPr/>
    </dgm:pt>
    <dgm:pt modelId="{B03C2DE6-059B-460C-B3C2-829E4E4E35D9}" type="pres">
      <dgm:prSet presAssocID="{A430AE20-FA8C-4D68-9549-C2230ECCA39E}" presName="txSpace" presStyleCnt="0"/>
      <dgm:spPr/>
    </dgm:pt>
    <dgm:pt modelId="{92BA9BA8-B6C1-40D0-B880-30F24162BDEA}" type="pres">
      <dgm:prSet presAssocID="{A430AE20-FA8C-4D68-9549-C2230ECCA39E}" presName="desTx" presStyleLbl="revTx" presStyleIdx="9" presStyleCnt="10">
        <dgm:presLayoutVars/>
      </dgm:prSet>
      <dgm:spPr/>
    </dgm:pt>
  </dgm:ptLst>
  <dgm:cxnLst>
    <dgm:cxn modelId="{7194AC03-6D9B-4DAB-94EA-48201E949312}" srcId="{3E461AE7-8C7E-4B05-B352-FED688D042C1}" destId="{02686B4A-DEE1-4C04-BE4D-F7A0C99E5656}" srcOrd="0" destOrd="0" parTransId="{A153E07D-DD0B-44F1-8B45-E6498BD8AD3B}" sibTransId="{FE9A4FF1-F686-494B-9EDF-5125C99E5E3C}"/>
    <dgm:cxn modelId="{76A0F10B-0EDF-4297-B3BE-8C5742B75AAA}" srcId="{21D41971-82CD-4BAA-B2F7-E94B44CE97B2}" destId="{AB266639-BCDA-48EB-A31C-317A5E2F94EE}" srcOrd="1" destOrd="0" parTransId="{F86D950E-7CED-4918-BCC5-3DE64AB8E3D4}" sibTransId="{4E3A2FE7-88CA-4E5A-A30A-34D76BACAC10}"/>
    <dgm:cxn modelId="{B560B518-4BCC-4256-8F10-E90A16A21135}" srcId="{A430AE20-FA8C-4D68-9549-C2230ECCA39E}" destId="{85E617EA-8433-48E7-A80C-A298FDF08E85}" srcOrd="1" destOrd="0" parTransId="{1B325114-C00C-4814-AE1F-FAEA9B49B184}" sibTransId="{757BC7CA-B1CE-4958-B58D-9A22D51A897D}"/>
    <dgm:cxn modelId="{E62DA520-B7A8-4E89-B786-14F9C418F4C3}" type="presOf" srcId="{21D41971-82CD-4BAA-B2F7-E94B44CE97B2}" destId="{2591E2AD-8201-4BBE-BF51-C582D900A9DA}" srcOrd="0" destOrd="0" presId="urn:microsoft.com/office/officeart/2018/2/layout/IconLabelDescriptionList"/>
    <dgm:cxn modelId="{0ABEF827-0107-4F0B-A8E5-F41A93FC755C}" srcId="{15232436-D8CE-42FC-86F8-14FF9C557979}" destId="{06C15454-2ADB-4407-A082-8ACC4D4ABFFA}" srcOrd="0" destOrd="0" parTransId="{FD893CB7-F521-41AE-B38B-F931EFB6A76D}" sibTransId="{8B561BBB-86DF-4A95-90D9-3D369D3C3D14}"/>
    <dgm:cxn modelId="{5F91D62F-DDCD-4A32-9F3B-49F2BD55DBDD}" type="presOf" srcId="{851FE3CA-9277-4F79-8DE6-D5BD9AFDBF1C}" destId="{D7C990DA-7629-4BCE-A11A-8E7FF411765E}" srcOrd="0" destOrd="0" presId="urn:microsoft.com/office/officeart/2018/2/layout/IconLabelDescriptionList"/>
    <dgm:cxn modelId="{9523E42F-8B97-4F65-B406-911EF636F4FD}" srcId="{C5E77C33-A387-42A5-8AC5-0F81A8C4DA54}" destId="{3E461AE7-8C7E-4B05-B352-FED688D042C1}" srcOrd="1" destOrd="0" parTransId="{F5B55B5F-1D29-40B1-865E-0E54B8710DA4}" sibTransId="{741A6CE4-7451-4479-9B9F-777B8FE04A4D}"/>
    <dgm:cxn modelId="{5DE5A431-19B1-44F1-806F-BA83F6D9290F}" type="presOf" srcId="{15232436-D8CE-42FC-86F8-14FF9C557979}" destId="{1B8777EE-0E71-43BA-A8EF-B2F4DD116D9C}" srcOrd="0" destOrd="0" presId="urn:microsoft.com/office/officeart/2018/2/layout/IconLabelDescriptionList"/>
    <dgm:cxn modelId="{EBBC3446-46B5-4CD9-AAD3-6253E918B11A}" type="presOf" srcId="{297B596F-8840-4E84-8AC1-80E1447A9255}" destId="{328EACF6-BB18-463E-BEF3-6A8346118787}" srcOrd="0" destOrd="1" presId="urn:microsoft.com/office/officeart/2018/2/layout/IconLabelDescriptionList"/>
    <dgm:cxn modelId="{2ECFE46B-67A8-42D9-A9B8-913816D2F664}" type="presOf" srcId="{3E461AE7-8C7E-4B05-B352-FED688D042C1}" destId="{ECA4DDDD-EF3D-46E8-B82A-D842C29BD71A}" srcOrd="0" destOrd="0" presId="urn:microsoft.com/office/officeart/2018/2/layout/IconLabelDescriptionList"/>
    <dgm:cxn modelId="{6E75D351-B248-40F7-A33A-CD201A75ADEB}" type="presOf" srcId="{85E617EA-8433-48E7-A80C-A298FDF08E85}" destId="{92BA9BA8-B6C1-40D0-B880-30F24162BDEA}" srcOrd="0" destOrd="1" presId="urn:microsoft.com/office/officeart/2018/2/layout/IconLabelDescriptionList"/>
    <dgm:cxn modelId="{C4B5BA79-8FC3-4E8C-B5A5-A31415A30F83}" srcId="{C5E77C33-A387-42A5-8AC5-0F81A8C4DA54}" destId="{A430AE20-FA8C-4D68-9549-C2230ECCA39E}" srcOrd="4" destOrd="0" parTransId="{13AC2FFB-71D3-41D8-98B5-1B502EF0C62D}" sibTransId="{EE99AD3C-68BC-41DB-A2C1-3D9B660E2367}"/>
    <dgm:cxn modelId="{EAA4E079-0D7B-4B49-9017-143C8A026652}" srcId="{C5E77C33-A387-42A5-8AC5-0F81A8C4DA54}" destId="{3ECDD845-D2CD-4820-AEE2-5FEAFCEABCD8}" srcOrd="2" destOrd="0" parTransId="{814AAE1D-3A80-4DF2-A51B-E22F66512F32}" sibTransId="{F04D70B2-B88D-4828-A9DB-27FCFE6F5D3C}"/>
    <dgm:cxn modelId="{F944587F-7FDB-4C9D-9DE0-F63E2F85B702}" type="presOf" srcId="{50F10C0A-314F-4857-AF29-2C8B815BC59C}" destId="{5CB615CF-3916-47FB-883E-B95E6CE4C9CB}" srcOrd="0" destOrd="0" presId="urn:microsoft.com/office/officeart/2018/2/layout/IconLabelDescriptionList"/>
    <dgm:cxn modelId="{018A4D82-D956-4E79-A1D2-FCA5460D33ED}" type="presOf" srcId="{3ECDD845-D2CD-4820-AEE2-5FEAFCEABCD8}" destId="{5033C532-5B86-480E-AC59-C4AD9AABFD39}" srcOrd="0" destOrd="0" presId="urn:microsoft.com/office/officeart/2018/2/layout/IconLabelDescriptionList"/>
    <dgm:cxn modelId="{710BE685-A96B-4A78-8443-B9528E6905A6}" type="presOf" srcId="{A95B3F75-10FA-45D8-B26D-5A226A5B3247}" destId="{9AC6A35F-8A4E-4DBA-9A83-11FA5B34BEAB}" srcOrd="0" destOrd="1" presId="urn:microsoft.com/office/officeart/2018/2/layout/IconLabelDescriptionList"/>
    <dgm:cxn modelId="{0F78D98F-66EA-4E53-8BA7-54A53FAD89B0}" srcId="{21D41971-82CD-4BAA-B2F7-E94B44CE97B2}" destId="{50F10C0A-314F-4857-AF29-2C8B815BC59C}" srcOrd="0" destOrd="0" parTransId="{C3EC5B28-5B21-40B3-90AF-D79757F78A28}" sibTransId="{ED50D587-E007-4033-94EE-15FF8640DE0C}"/>
    <dgm:cxn modelId="{DE1B5696-FF1D-4FA3-84EC-B8F6296B92FA}" srcId="{3ECDD845-D2CD-4820-AEE2-5FEAFCEABCD8}" destId="{851FE3CA-9277-4F79-8DE6-D5BD9AFDBF1C}" srcOrd="0" destOrd="0" parTransId="{6C570BA5-05B1-4089-A881-B47599FE48C9}" sibTransId="{7293FFFF-4E8D-480E-B773-C6FAD6C49A3C}"/>
    <dgm:cxn modelId="{F7732C9C-9E77-40C3-8498-FCD124CEF1FA}" srcId="{15232436-D8CE-42FC-86F8-14FF9C557979}" destId="{297B596F-8840-4E84-8AC1-80E1447A9255}" srcOrd="1" destOrd="0" parTransId="{99E921E5-58CA-455B-AF3C-494A0881503D}" sibTransId="{99549B6B-7B48-49C0-A045-C13AE2DF5A30}"/>
    <dgm:cxn modelId="{FFA0ED9C-B2C5-477A-8CFA-4BBB29A0BA69}" srcId="{A430AE20-FA8C-4D68-9549-C2230ECCA39E}" destId="{02219040-73DF-41E9-BF55-A8ECB7345A2C}" srcOrd="0" destOrd="0" parTransId="{85DD060C-5256-43EB-BB96-099590769A52}" sibTransId="{D3E94ECD-320A-4346-95BB-E9CE5DF7C7BD}"/>
    <dgm:cxn modelId="{E547D7A3-E87B-4F98-B930-90259CA73E02}" srcId="{3E461AE7-8C7E-4B05-B352-FED688D042C1}" destId="{A95B3F75-10FA-45D8-B26D-5A226A5B3247}" srcOrd="1" destOrd="0" parTransId="{EE7C6E21-EC5F-4CD3-BB05-5D61F3605B35}" sibTransId="{00036CEA-1A3A-4504-B75E-6318F2771816}"/>
    <dgm:cxn modelId="{87814DA6-F67B-4C9D-9F05-C0DF992C9B8B}" srcId="{C5E77C33-A387-42A5-8AC5-0F81A8C4DA54}" destId="{15232436-D8CE-42FC-86F8-14FF9C557979}" srcOrd="3" destOrd="0" parTransId="{B8326B19-B8E1-4B41-AB19-B3830425A28F}" sibTransId="{D97A3A4D-9822-4D25-BAF6-A0334ABBC03F}"/>
    <dgm:cxn modelId="{FD7ED5B3-2F48-4199-983A-F450A2830221}" type="presOf" srcId="{02686B4A-DEE1-4C04-BE4D-F7A0C99E5656}" destId="{9AC6A35F-8A4E-4DBA-9A83-11FA5B34BEAB}" srcOrd="0" destOrd="0" presId="urn:microsoft.com/office/officeart/2018/2/layout/IconLabelDescriptionList"/>
    <dgm:cxn modelId="{E2AC40C6-B16F-4A04-8D5B-61EDDE1EF7DB}" type="presOf" srcId="{3FB253C9-DDD1-4BF0-8DA2-60F01E6FBED8}" destId="{D7C990DA-7629-4BCE-A11A-8E7FF411765E}" srcOrd="0" destOrd="1" presId="urn:microsoft.com/office/officeart/2018/2/layout/IconLabelDescriptionList"/>
    <dgm:cxn modelId="{D44EE8DA-A128-4C4C-8DE1-9572103AAB90}" type="presOf" srcId="{02219040-73DF-41E9-BF55-A8ECB7345A2C}" destId="{92BA9BA8-B6C1-40D0-B880-30F24162BDEA}" srcOrd="0" destOrd="0" presId="urn:microsoft.com/office/officeart/2018/2/layout/IconLabelDescriptionList"/>
    <dgm:cxn modelId="{39E658DB-EED0-4680-A563-AADA7E6F75EB}" srcId="{C5E77C33-A387-42A5-8AC5-0F81A8C4DA54}" destId="{21D41971-82CD-4BAA-B2F7-E94B44CE97B2}" srcOrd="0" destOrd="0" parTransId="{71948529-B787-44BC-9FEB-FCAB6558405A}" sibTransId="{CDB87BD8-22FE-4DA0-BE5D-21544446474B}"/>
    <dgm:cxn modelId="{FC4A68EB-68F8-45AF-83E7-1724BE9EA417}" type="presOf" srcId="{A430AE20-FA8C-4D68-9549-C2230ECCA39E}" destId="{C8F45145-E4B5-4BB6-A9B7-AFEC22337D6A}" srcOrd="0" destOrd="0" presId="urn:microsoft.com/office/officeart/2018/2/layout/IconLabelDescriptionList"/>
    <dgm:cxn modelId="{499490EC-7758-45CE-96B1-FF2554A43642}" type="presOf" srcId="{AB266639-BCDA-48EB-A31C-317A5E2F94EE}" destId="{5CB615CF-3916-47FB-883E-B95E6CE4C9CB}" srcOrd="0" destOrd="1" presId="urn:microsoft.com/office/officeart/2018/2/layout/IconLabelDescriptionList"/>
    <dgm:cxn modelId="{A52EB8F0-7D69-4A9D-B03B-6CF07536950A}" srcId="{3ECDD845-D2CD-4820-AEE2-5FEAFCEABCD8}" destId="{3FB253C9-DDD1-4BF0-8DA2-60F01E6FBED8}" srcOrd="1" destOrd="0" parTransId="{F971A1D8-73EC-4856-BD93-D4D0E55E64BF}" sibTransId="{5D92FF13-C966-44C2-91B9-7C4A9D6D3CC1}"/>
    <dgm:cxn modelId="{0C8FFAF6-053E-407C-B9BB-D0679CEE6187}" type="presOf" srcId="{C5E77C33-A387-42A5-8AC5-0F81A8C4DA54}" destId="{62650421-64F4-4113-8AAF-578DCAA7F225}" srcOrd="0" destOrd="0" presId="urn:microsoft.com/office/officeart/2018/2/layout/IconLabelDescriptionList"/>
    <dgm:cxn modelId="{5A1383FA-BF0A-4BD4-92D0-57D9CE09058B}" type="presOf" srcId="{06C15454-2ADB-4407-A082-8ACC4D4ABFFA}" destId="{328EACF6-BB18-463E-BEF3-6A8346118787}" srcOrd="0" destOrd="0" presId="urn:microsoft.com/office/officeart/2018/2/layout/IconLabelDescriptionList"/>
    <dgm:cxn modelId="{A6742586-E9A4-4E9F-A7C2-32E562035877}" type="presParOf" srcId="{62650421-64F4-4113-8AAF-578DCAA7F225}" destId="{2230B529-4AFB-4DEC-A364-EC15FE155D24}" srcOrd="0" destOrd="0" presId="urn:microsoft.com/office/officeart/2018/2/layout/IconLabelDescriptionList"/>
    <dgm:cxn modelId="{B3328D1B-CAF0-4D04-A3AE-CAE7B95D339D}" type="presParOf" srcId="{2230B529-4AFB-4DEC-A364-EC15FE155D24}" destId="{B2F78102-7102-49F0-AD5C-48780AC23DAB}" srcOrd="0" destOrd="0" presId="urn:microsoft.com/office/officeart/2018/2/layout/IconLabelDescriptionList"/>
    <dgm:cxn modelId="{6C616190-BBDE-4D6B-9F62-2115F1210CB8}" type="presParOf" srcId="{2230B529-4AFB-4DEC-A364-EC15FE155D24}" destId="{F053E5D9-D520-4523-A70C-7337148BA93E}" srcOrd="1" destOrd="0" presId="urn:microsoft.com/office/officeart/2018/2/layout/IconLabelDescriptionList"/>
    <dgm:cxn modelId="{218B522D-734B-4F22-93CE-576E705F2BC0}" type="presParOf" srcId="{2230B529-4AFB-4DEC-A364-EC15FE155D24}" destId="{2591E2AD-8201-4BBE-BF51-C582D900A9DA}" srcOrd="2" destOrd="0" presId="urn:microsoft.com/office/officeart/2018/2/layout/IconLabelDescriptionList"/>
    <dgm:cxn modelId="{885BCE73-0644-4905-B043-6E2C8582FADB}" type="presParOf" srcId="{2230B529-4AFB-4DEC-A364-EC15FE155D24}" destId="{ADADF876-6220-4362-8ACF-426C6C916D47}" srcOrd="3" destOrd="0" presId="urn:microsoft.com/office/officeart/2018/2/layout/IconLabelDescriptionList"/>
    <dgm:cxn modelId="{454DDCDF-9264-455F-BDFC-EA9146B33474}" type="presParOf" srcId="{2230B529-4AFB-4DEC-A364-EC15FE155D24}" destId="{5CB615CF-3916-47FB-883E-B95E6CE4C9CB}" srcOrd="4" destOrd="0" presId="urn:microsoft.com/office/officeart/2018/2/layout/IconLabelDescriptionList"/>
    <dgm:cxn modelId="{338305C7-8694-4D9B-8FC2-F2EFB762031A}" type="presParOf" srcId="{62650421-64F4-4113-8AAF-578DCAA7F225}" destId="{14786C3E-D9D4-477D-A382-3E737B964780}" srcOrd="1" destOrd="0" presId="urn:microsoft.com/office/officeart/2018/2/layout/IconLabelDescriptionList"/>
    <dgm:cxn modelId="{494B1F32-4467-48EC-AE0D-AE0AFC533058}" type="presParOf" srcId="{62650421-64F4-4113-8AAF-578DCAA7F225}" destId="{159F9A60-EC35-4328-BC82-7B90AF10FD8B}" srcOrd="2" destOrd="0" presId="urn:microsoft.com/office/officeart/2018/2/layout/IconLabelDescriptionList"/>
    <dgm:cxn modelId="{3449573C-8B2E-412D-9C63-0F6F4577FDD8}" type="presParOf" srcId="{159F9A60-EC35-4328-BC82-7B90AF10FD8B}" destId="{3AC5E43D-89A2-4C80-A4B7-2E22303B82EA}" srcOrd="0" destOrd="0" presId="urn:microsoft.com/office/officeart/2018/2/layout/IconLabelDescriptionList"/>
    <dgm:cxn modelId="{F1E55C12-A2F5-4548-A412-3C53D6E93AA5}" type="presParOf" srcId="{159F9A60-EC35-4328-BC82-7B90AF10FD8B}" destId="{D168D6E4-5AD6-49D8-8267-CED1A2DEFFE0}" srcOrd="1" destOrd="0" presId="urn:microsoft.com/office/officeart/2018/2/layout/IconLabelDescriptionList"/>
    <dgm:cxn modelId="{E0EA1046-4F1F-429B-B02F-93C0FE12A32B}" type="presParOf" srcId="{159F9A60-EC35-4328-BC82-7B90AF10FD8B}" destId="{ECA4DDDD-EF3D-46E8-B82A-D842C29BD71A}" srcOrd="2" destOrd="0" presId="urn:microsoft.com/office/officeart/2018/2/layout/IconLabelDescriptionList"/>
    <dgm:cxn modelId="{8BAD4D14-20EC-475E-9822-894F1F7C0F80}" type="presParOf" srcId="{159F9A60-EC35-4328-BC82-7B90AF10FD8B}" destId="{03E628D2-499C-4307-8358-C3386BC5B497}" srcOrd="3" destOrd="0" presId="urn:microsoft.com/office/officeart/2018/2/layout/IconLabelDescriptionList"/>
    <dgm:cxn modelId="{6C056D00-BD66-42CE-BBC4-442648AFDBD1}" type="presParOf" srcId="{159F9A60-EC35-4328-BC82-7B90AF10FD8B}" destId="{9AC6A35F-8A4E-4DBA-9A83-11FA5B34BEAB}" srcOrd="4" destOrd="0" presId="urn:microsoft.com/office/officeart/2018/2/layout/IconLabelDescriptionList"/>
    <dgm:cxn modelId="{765028DA-85A2-4AE1-B12E-A480F327E102}" type="presParOf" srcId="{62650421-64F4-4113-8AAF-578DCAA7F225}" destId="{4C219143-4699-4199-860D-A4B92AE7F385}" srcOrd="3" destOrd="0" presId="urn:microsoft.com/office/officeart/2018/2/layout/IconLabelDescriptionList"/>
    <dgm:cxn modelId="{ADE70CBB-E7EE-43B7-8B46-9C1F8DD6CC95}" type="presParOf" srcId="{62650421-64F4-4113-8AAF-578DCAA7F225}" destId="{59FE75E9-FBE8-4E67-B4FC-BB9BDC2D29D7}" srcOrd="4" destOrd="0" presId="urn:microsoft.com/office/officeart/2018/2/layout/IconLabelDescriptionList"/>
    <dgm:cxn modelId="{BD2B8144-0828-44BF-A7D2-ACAE120A0749}" type="presParOf" srcId="{59FE75E9-FBE8-4E67-B4FC-BB9BDC2D29D7}" destId="{662F41AA-678F-4FB5-AC37-D7D3D113B718}" srcOrd="0" destOrd="0" presId="urn:microsoft.com/office/officeart/2018/2/layout/IconLabelDescriptionList"/>
    <dgm:cxn modelId="{65329CAE-530D-4DAD-B7E8-9E43E642FB8D}" type="presParOf" srcId="{59FE75E9-FBE8-4E67-B4FC-BB9BDC2D29D7}" destId="{2D8A6B3C-BD51-4C26-B885-009A4A42516D}" srcOrd="1" destOrd="0" presId="urn:microsoft.com/office/officeart/2018/2/layout/IconLabelDescriptionList"/>
    <dgm:cxn modelId="{74EA88E6-5E9E-4B0A-B698-D1FE1C0643EB}" type="presParOf" srcId="{59FE75E9-FBE8-4E67-B4FC-BB9BDC2D29D7}" destId="{5033C532-5B86-480E-AC59-C4AD9AABFD39}" srcOrd="2" destOrd="0" presId="urn:microsoft.com/office/officeart/2018/2/layout/IconLabelDescriptionList"/>
    <dgm:cxn modelId="{00354DFA-F3E8-435C-A285-B286D184DC6B}" type="presParOf" srcId="{59FE75E9-FBE8-4E67-B4FC-BB9BDC2D29D7}" destId="{527FA12E-A600-4EA4-9D57-F5EF7D8945BF}" srcOrd="3" destOrd="0" presId="urn:microsoft.com/office/officeart/2018/2/layout/IconLabelDescriptionList"/>
    <dgm:cxn modelId="{6F409909-17EA-4277-8A0E-F4C37F345EBB}" type="presParOf" srcId="{59FE75E9-FBE8-4E67-B4FC-BB9BDC2D29D7}" destId="{D7C990DA-7629-4BCE-A11A-8E7FF411765E}" srcOrd="4" destOrd="0" presId="urn:microsoft.com/office/officeart/2018/2/layout/IconLabelDescriptionList"/>
    <dgm:cxn modelId="{F743586A-DA61-4317-805F-527E4000E3E4}" type="presParOf" srcId="{62650421-64F4-4113-8AAF-578DCAA7F225}" destId="{08022361-3823-46A1-A54C-AC1AEC98C8D0}" srcOrd="5" destOrd="0" presId="urn:microsoft.com/office/officeart/2018/2/layout/IconLabelDescriptionList"/>
    <dgm:cxn modelId="{951CEA1C-C25E-40B4-9B6E-86EB424EB700}" type="presParOf" srcId="{62650421-64F4-4113-8AAF-578DCAA7F225}" destId="{76D1B92D-FC49-4E52-8AF5-BF9127836E6B}" srcOrd="6" destOrd="0" presId="urn:microsoft.com/office/officeart/2018/2/layout/IconLabelDescriptionList"/>
    <dgm:cxn modelId="{5B87E798-4F2B-4FF2-8A55-CD0A0F6C9B37}" type="presParOf" srcId="{76D1B92D-FC49-4E52-8AF5-BF9127836E6B}" destId="{6C8C34D8-57FB-410C-A519-EBC54D118A3D}" srcOrd="0" destOrd="0" presId="urn:microsoft.com/office/officeart/2018/2/layout/IconLabelDescriptionList"/>
    <dgm:cxn modelId="{5729D85D-309D-4BCF-9E17-DB86B761969F}" type="presParOf" srcId="{76D1B92D-FC49-4E52-8AF5-BF9127836E6B}" destId="{2EE0BBF2-37C9-4F9E-B8F0-A0CB33204F64}" srcOrd="1" destOrd="0" presId="urn:microsoft.com/office/officeart/2018/2/layout/IconLabelDescriptionList"/>
    <dgm:cxn modelId="{ED6AE4FD-B34D-442A-AA4A-A1EEAD4E988C}" type="presParOf" srcId="{76D1B92D-FC49-4E52-8AF5-BF9127836E6B}" destId="{1B8777EE-0E71-43BA-A8EF-B2F4DD116D9C}" srcOrd="2" destOrd="0" presId="urn:microsoft.com/office/officeart/2018/2/layout/IconLabelDescriptionList"/>
    <dgm:cxn modelId="{51E254DB-4E52-4ED6-8329-C579252B9E35}" type="presParOf" srcId="{76D1B92D-FC49-4E52-8AF5-BF9127836E6B}" destId="{150BE1A6-26F4-4D8F-9B0A-BCDA8D31473E}" srcOrd="3" destOrd="0" presId="urn:microsoft.com/office/officeart/2018/2/layout/IconLabelDescriptionList"/>
    <dgm:cxn modelId="{2DEA83A3-A813-4FE7-B9E9-A51667A2F2D9}" type="presParOf" srcId="{76D1B92D-FC49-4E52-8AF5-BF9127836E6B}" destId="{328EACF6-BB18-463E-BEF3-6A8346118787}" srcOrd="4" destOrd="0" presId="urn:microsoft.com/office/officeart/2018/2/layout/IconLabelDescriptionList"/>
    <dgm:cxn modelId="{3886E619-FEA3-497A-B13E-DE4F5DCF05E9}" type="presParOf" srcId="{62650421-64F4-4113-8AAF-578DCAA7F225}" destId="{CC6F0973-D7CD-40DE-877C-696DC0D667C9}" srcOrd="7" destOrd="0" presId="urn:microsoft.com/office/officeart/2018/2/layout/IconLabelDescriptionList"/>
    <dgm:cxn modelId="{462BD130-F8BB-4B58-9FD2-F64A49B96C43}" type="presParOf" srcId="{62650421-64F4-4113-8AAF-578DCAA7F225}" destId="{5DA66FA3-487F-4C34-B421-6DA4DAFB2660}" srcOrd="8" destOrd="0" presId="urn:microsoft.com/office/officeart/2018/2/layout/IconLabelDescriptionList"/>
    <dgm:cxn modelId="{45627A39-9D53-40C1-9BF5-C92112B8DE81}" type="presParOf" srcId="{5DA66FA3-487F-4C34-B421-6DA4DAFB2660}" destId="{E7812D81-871F-4551-BF27-F34EC1F3A5EE}" srcOrd="0" destOrd="0" presId="urn:microsoft.com/office/officeart/2018/2/layout/IconLabelDescriptionList"/>
    <dgm:cxn modelId="{7F27EDE1-B352-4F9C-BC49-260AB81C72A6}" type="presParOf" srcId="{5DA66FA3-487F-4C34-B421-6DA4DAFB2660}" destId="{EF78776E-9B56-4BCF-9494-67EF22D25F1F}" srcOrd="1" destOrd="0" presId="urn:microsoft.com/office/officeart/2018/2/layout/IconLabelDescriptionList"/>
    <dgm:cxn modelId="{2FC448F5-5FE4-4453-86A9-6255B37C6070}" type="presParOf" srcId="{5DA66FA3-487F-4C34-B421-6DA4DAFB2660}" destId="{C8F45145-E4B5-4BB6-A9B7-AFEC22337D6A}" srcOrd="2" destOrd="0" presId="urn:microsoft.com/office/officeart/2018/2/layout/IconLabelDescriptionList"/>
    <dgm:cxn modelId="{AE1DDFB5-227E-4206-AE2C-7F22C49BAAF5}" type="presParOf" srcId="{5DA66FA3-487F-4C34-B421-6DA4DAFB2660}" destId="{B03C2DE6-059B-460C-B3C2-829E4E4E35D9}" srcOrd="3" destOrd="0" presId="urn:microsoft.com/office/officeart/2018/2/layout/IconLabelDescriptionList"/>
    <dgm:cxn modelId="{0D9C4E43-6BAB-4EF6-84CB-063BFB442621}" type="presParOf" srcId="{5DA66FA3-487F-4C34-B421-6DA4DAFB2660}" destId="{92BA9BA8-B6C1-40D0-B880-30F24162BDE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F9A4735-FAA0-47A0-A7C0-565DDA662E24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5212467-A448-4ED5-B297-924E82356A5A}">
      <dgm:prSet/>
      <dgm:spPr/>
      <dgm:t>
        <a:bodyPr/>
        <a:lstStyle/>
        <a:p>
          <a:pPr>
            <a:defRPr b="1"/>
          </a:pPr>
          <a:r>
            <a:rPr lang="en-US" b="1" i="0" baseline="0"/>
            <a:t>Datasets</a:t>
          </a:r>
          <a:endParaRPr lang="en-US"/>
        </a:p>
      </dgm:t>
    </dgm:pt>
    <dgm:pt modelId="{32B3987C-7BD0-476E-B6F2-DF6FD17F5DBC}" type="parTrans" cxnId="{175F0681-82A1-4659-B67E-EC3C17BC0970}">
      <dgm:prSet/>
      <dgm:spPr/>
      <dgm:t>
        <a:bodyPr/>
        <a:lstStyle/>
        <a:p>
          <a:endParaRPr lang="en-US"/>
        </a:p>
      </dgm:t>
    </dgm:pt>
    <dgm:pt modelId="{5D1C2A80-A4C3-47BA-95CA-F91E659FEF8B}" type="sibTrans" cxnId="{175F0681-82A1-4659-B67E-EC3C17BC0970}">
      <dgm:prSet/>
      <dgm:spPr/>
      <dgm:t>
        <a:bodyPr/>
        <a:lstStyle/>
        <a:p>
          <a:endParaRPr lang="en-US"/>
        </a:p>
      </dgm:t>
    </dgm:pt>
    <dgm:pt modelId="{AAEAB9D7-82BE-44C9-9EBA-427FDC37D817}">
      <dgm:prSet/>
      <dgm:spPr/>
      <dgm:t>
        <a:bodyPr/>
        <a:lstStyle/>
        <a:p>
          <a:r>
            <a:rPr lang="en-US" b="1" i="0" baseline="0" err="1"/>
            <a:t>Nickparvar</a:t>
          </a:r>
          <a:r>
            <a:rPr lang="en-US" b="0" i="0" baseline="0"/>
            <a:t> – 7 023 CE-T1 MRI slices</a:t>
          </a:r>
          <a:endParaRPr lang="en-US"/>
        </a:p>
      </dgm:t>
    </dgm:pt>
    <dgm:pt modelId="{987E9D32-66F7-4D96-A90A-9F3A7784C32B}" type="parTrans" cxnId="{3B64682D-DCAC-4AD8-ABDC-A5FCDAC2DB0F}">
      <dgm:prSet/>
      <dgm:spPr/>
      <dgm:t>
        <a:bodyPr/>
        <a:lstStyle/>
        <a:p>
          <a:endParaRPr lang="en-US"/>
        </a:p>
      </dgm:t>
    </dgm:pt>
    <dgm:pt modelId="{90A78767-0F47-4A04-ADB7-FDF2B84BFD4F}" type="sibTrans" cxnId="{3B64682D-DCAC-4AD8-ABDC-A5FCDAC2DB0F}">
      <dgm:prSet/>
      <dgm:spPr/>
      <dgm:t>
        <a:bodyPr/>
        <a:lstStyle/>
        <a:p>
          <a:endParaRPr lang="en-US"/>
        </a:p>
      </dgm:t>
    </dgm:pt>
    <dgm:pt modelId="{277C880A-E599-4D0E-8087-46C903526147}">
      <dgm:prSet/>
      <dgm:spPr/>
      <dgm:t>
        <a:bodyPr/>
        <a:lstStyle/>
        <a:p>
          <a:r>
            <a:rPr lang="en-US" b="0" i="0" baseline="0"/>
            <a:t>Train 5 712 · Test 1 311</a:t>
          </a:r>
          <a:endParaRPr lang="en-US"/>
        </a:p>
      </dgm:t>
    </dgm:pt>
    <dgm:pt modelId="{3B3B6B9D-F3D4-4A87-8160-FBC94669ED2D}" type="parTrans" cxnId="{3A645BA8-0C50-42A5-AA98-D28BE8ADAC6E}">
      <dgm:prSet/>
      <dgm:spPr/>
      <dgm:t>
        <a:bodyPr/>
        <a:lstStyle/>
        <a:p>
          <a:endParaRPr lang="en-US"/>
        </a:p>
      </dgm:t>
    </dgm:pt>
    <dgm:pt modelId="{94F6AC35-C77D-4DEB-9BBA-2E2876B35531}" type="sibTrans" cxnId="{3A645BA8-0C50-42A5-AA98-D28BE8ADAC6E}">
      <dgm:prSet/>
      <dgm:spPr/>
      <dgm:t>
        <a:bodyPr/>
        <a:lstStyle/>
        <a:p>
          <a:endParaRPr lang="en-US"/>
        </a:p>
      </dgm:t>
    </dgm:pt>
    <dgm:pt modelId="{C7153A02-9C95-47F4-932B-4C4C0EE43F9C}">
      <dgm:prSet/>
      <dgm:spPr/>
      <dgm:t>
        <a:bodyPr/>
        <a:lstStyle/>
        <a:p>
          <a:pPr>
            <a:defRPr b="1"/>
          </a:pPr>
          <a:r>
            <a:rPr lang="en-US" b="1" i="0" baseline="0"/>
            <a:t>Class balance</a:t>
          </a:r>
          <a:endParaRPr lang="en-US"/>
        </a:p>
      </dgm:t>
    </dgm:pt>
    <dgm:pt modelId="{23D0BF18-C4E9-4A40-81D4-BC9BF20CEF54}" type="parTrans" cxnId="{7B8FC710-D6C5-47A5-946A-56FE2E59F77D}">
      <dgm:prSet/>
      <dgm:spPr/>
      <dgm:t>
        <a:bodyPr/>
        <a:lstStyle/>
        <a:p>
          <a:endParaRPr lang="en-US"/>
        </a:p>
      </dgm:t>
    </dgm:pt>
    <dgm:pt modelId="{96A68B88-DA0C-487F-B8E1-68F3AFEFEF11}" type="sibTrans" cxnId="{7B8FC710-D6C5-47A5-946A-56FE2E59F77D}">
      <dgm:prSet/>
      <dgm:spPr/>
      <dgm:t>
        <a:bodyPr/>
        <a:lstStyle/>
        <a:p>
          <a:endParaRPr lang="en-US"/>
        </a:p>
      </dgm:t>
    </dgm:pt>
    <dgm:pt modelId="{5A9F0084-21FE-4A7F-AD69-937A28C69333}">
      <dgm:prSet/>
      <dgm:spPr/>
      <dgm:t>
        <a:bodyPr/>
        <a:lstStyle/>
        <a:p>
          <a:r>
            <a:rPr lang="en-US" b="0" i="0" baseline="0"/>
            <a:t>4 labels: </a:t>
          </a:r>
          <a:r>
            <a:rPr lang="en-US" b="0" i="1" baseline="0"/>
            <a:t>glioma, meningioma, pituitary, no-tumor</a:t>
          </a:r>
          <a:endParaRPr lang="en-US"/>
        </a:p>
      </dgm:t>
    </dgm:pt>
    <dgm:pt modelId="{F26E550E-55E6-480B-B186-E6FF22AD4914}" type="parTrans" cxnId="{89728360-A896-4A5B-91CD-0C8129A3F07C}">
      <dgm:prSet/>
      <dgm:spPr/>
      <dgm:t>
        <a:bodyPr/>
        <a:lstStyle/>
        <a:p>
          <a:endParaRPr lang="en-US"/>
        </a:p>
      </dgm:t>
    </dgm:pt>
    <dgm:pt modelId="{3CD6ABA5-7812-42AF-AA2E-22B9799FF0D4}" type="sibTrans" cxnId="{89728360-A896-4A5B-91CD-0C8129A3F07C}">
      <dgm:prSet/>
      <dgm:spPr/>
      <dgm:t>
        <a:bodyPr/>
        <a:lstStyle/>
        <a:p>
          <a:endParaRPr lang="en-US"/>
        </a:p>
      </dgm:t>
    </dgm:pt>
    <dgm:pt modelId="{76AC0875-0727-4F72-8C83-AC0275A8463B}">
      <dgm:prSet/>
      <dgm:spPr/>
      <dgm:t>
        <a:bodyPr/>
        <a:lstStyle/>
        <a:p>
          <a:r>
            <a:rPr lang="en-US" b="0" i="0" baseline="0"/>
            <a:t>Near-even distribution → </a:t>
          </a:r>
          <a:r>
            <a:rPr lang="en-US" b="1" i="0" baseline="0"/>
            <a:t>no SMOTE</a:t>
          </a:r>
          <a:r>
            <a:rPr lang="en-US" b="0" i="0" baseline="0"/>
            <a:t> needed</a:t>
          </a:r>
          <a:endParaRPr lang="en-US"/>
        </a:p>
      </dgm:t>
    </dgm:pt>
    <dgm:pt modelId="{0EB3ABF0-4353-4B10-BCBB-6352C27BB177}" type="parTrans" cxnId="{8705956D-7D73-4FD2-B40D-C1DF242E70A5}">
      <dgm:prSet/>
      <dgm:spPr/>
      <dgm:t>
        <a:bodyPr/>
        <a:lstStyle/>
        <a:p>
          <a:endParaRPr lang="en-US"/>
        </a:p>
      </dgm:t>
    </dgm:pt>
    <dgm:pt modelId="{2F9BBE13-F982-47DC-A473-F9B1E4827A67}" type="sibTrans" cxnId="{8705956D-7D73-4FD2-B40D-C1DF242E70A5}">
      <dgm:prSet/>
      <dgm:spPr/>
      <dgm:t>
        <a:bodyPr/>
        <a:lstStyle/>
        <a:p>
          <a:endParaRPr lang="en-US"/>
        </a:p>
      </dgm:t>
    </dgm:pt>
    <dgm:pt modelId="{B0797E18-E88E-4017-B1A8-DA68C606FC4E}">
      <dgm:prSet/>
      <dgm:spPr/>
      <dgm:t>
        <a:bodyPr/>
        <a:lstStyle/>
        <a:p>
          <a:pPr>
            <a:defRPr b="1"/>
          </a:pPr>
          <a:r>
            <a:rPr lang="en-US" b="1" i="0" baseline="0"/>
            <a:t>Pre-processing pipeline</a:t>
          </a:r>
          <a:endParaRPr lang="en-US"/>
        </a:p>
      </dgm:t>
    </dgm:pt>
    <dgm:pt modelId="{E59EBEC8-0317-45B0-AC76-1D3E35545879}" type="parTrans" cxnId="{30EABDB1-76B2-4E3F-8716-DF1700CB71F0}">
      <dgm:prSet/>
      <dgm:spPr/>
      <dgm:t>
        <a:bodyPr/>
        <a:lstStyle/>
        <a:p>
          <a:endParaRPr lang="en-US"/>
        </a:p>
      </dgm:t>
    </dgm:pt>
    <dgm:pt modelId="{891242F5-3521-4750-BDB4-995F1A0DF04D}" type="sibTrans" cxnId="{30EABDB1-76B2-4E3F-8716-DF1700CB71F0}">
      <dgm:prSet/>
      <dgm:spPr/>
      <dgm:t>
        <a:bodyPr/>
        <a:lstStyle/>
        <a:p>
          <a:endParaRPr lang="en-US"/>
        </a:p>
      </dgm:t>
    </dgm:pt>
    <dgm:pt modelId="{7EAD1004-E7CF-449B-A467-9434B6220262}">
      <dgm:prSet/>
      <dgm:spPr/>
      <dgm:t>
        <a:bodyPr/>
        <a:lstStyle/>
        <a:p>
          <a:r>
            <a:rPr lang="en-US" b="1" i="0" baseline="0"/>
            <a:t>ROI Extraction</a:t>
          </a:r>
          <a:r>
            <a:rPr lang="en-US" b="0" i="0" baseline="0"/>
            <a:t> – Otsu threshold + extreme-point crop</a:t>
          </a:r>
          <a:endParaRPr lang="en-US"/>
        </a:p>
      </dgm:t>
    </dgm:pt>
    <dgm:pt modelId="{DE6588C1-42FE-46E1-B6D6-0C2F2294990B}" type="parTrans" cxnId="{270A3699-A4F4-44B3-9CB4-4BE42345A678}">
      <dgm:prSet/>
      <dgm:spPr/>
      <dgm:t>
        <a:bodyPr/>
        <a:lstStyle/>
        <a:p>
          <a:endParaRPr lang="en-US"/>
        </a:p>
      </dgm:t>
    </dgm:pt>
    <dgm:pt modelId="{818AFF51-D16D-4198-A99B-CD0AE3CBA0D9}" type="sibTrans" cxnId="{270A3699-A4F4-44B3-9CB4-4BE42345A678}">
      <dgm:prSet/>
      <dgm:spPr/>
      <dgm:t>
        <a:bodyPr/>
        <a:lstStyle/>
        <a:p>
          <a:endParaRPr lang="en-US"/>
        </a:p>
      </dgm:t>
    </dgm:pt>
    <dgm:pt modelId="{8D182575-0968-4E71-BA50-DBAFB0B05993}">
      <dgm:prSet/>
      <dgm:spPr/>
      <dgm:t>
        <a:bodyPr/>
        <a:lstStyle/>
        <a:p>
          <a:r>
            <a:rPr lang="en-US" b="1" i="0" baseline="0"/>
            <a:t>Resize 224 × 224</a:t>
          </a:r>
          <a:r>
            <a:rPr lang="en-US" b="0" i="0" baseline="0"/>
            <a:t> · replicate to 3 channels</a:t>
          </a:r>
          <a:endParaRPr lang="en-US"/>
        </a:p>
      </dgm:t>
    </dgm:pt>
    <dgm:pt modelId="{FD766FF8-4AF5-459B-9E66-329BFD38F4B0}" type="parTrans" cxnId="{9AF2A99F-0772-4731-8AE9-5802719361EB}">
      <dgm:prSet/>
      <dgm:spPr/>
      <dgm:t>
        <a:bodyPr/>
        <a:lstStyle/>
        <a:p>
          <a:endParaRPr lang="en-US"/>
        </a:p>
      </dgm:t>
    </dgm:pt>
    <dgm:pt modelId="{F719301F-8B5B-419F-8739-9C8604EB2878}" type="sibTrans" cxnId="{9AF2A99F-0772-4731-8AE9-5802719361EB}">
      <dgm:prSet/>
      <dgm:spPr/>
      <dgm:t>
        <a:bodyPr/>
        <a:lstStyle/>
        <a:p>
          <a:endParaRPr lang="en-US"/>
        </a:p>
      </dgm:t>
    </dgm:pt>
    <dgm:pt modelId="{83CCB244-01ED-4E06-8D58-69461C45A0C6}">
      <dgm:prSet/>
      <dgm:spPr/>
      <dgm:t>
        <a:bodyPr/>
        <a:lstStyle/>
        <a:p>
          <a:r>
            <a:rPr lang="en-US" b="1" i="0" baseline="0"/>
            <a:t>Intensity scaling</a:t>
          </a:r>
          <a:r>
            <a:rPr lang="en-US" b="0" i="0" baseline="0"/>
            <a:t> to [-1, 1]</a:t>
          </a:r>
          <a:endParaRPr lang="en-US"/>
        </a:p>
      </dgm:t>
    </dgm:pt>
    <dgm:pt modelId="{0FF0BF5D-BD85-477B-85EB-197C51AEDD8C}" type="parTrans" cxnId="{D83449BD-87EC-4271-AEC4-A4868C161A6D}">
      <dgm:prSet/>
      <dgm:spPr/>
      <dgm:t>
        <a:bodyPr/>
        <a:lstStyle/>
        <a:p>
          <a:endParaRPr lang="en-US"/>
        </a:p>
      </dgm:t>
    </dgm:pt>
    <dgm:pt modelId="{890F7E7E-91A7-4EE9-8754-E237D15A4900}" type="sibTrans" cxnId="{D83449BD-87EC-4271-AEC4-A4868C161A6D}">
      <dgm:prSet/>
      <dgm:spPr/>
      <dgm:t>
        <a:bodyPr/>
        <a:lstStyle/>
        <a:p>
          <a:endParaRPr lang="en-US"/>
        </a:p>
      </dgm:t>
    </dgm:pt>
    <dgm:pt modelId="{CAD6712A-A93D-4765-B295-BAFDF784B4DD}">
      <dgm:prSet/>
      <dgm:spPr/>
      <dgm:t>
        <a:bodyPr/>
        <a:lstStyle/>
        <a:p>
          <a:r>
            <a:rPr lang="en-US" b="1" i="0" baseline="0"/>
            <a:t>Data augmentation (train only)</a:t>
          </a:r>
          <a:endParaRPr lang="en-US"/>
        </a:p>
      </dgm:t>
    </dgm:pt>
    <dgm:pt modelId="{B642217A-92E3-442D-AC72-C4791D461A1D}" type="parTrans" cxnId="{0125E82E-7698-445F-819B-C27E1BD43984}">
      <dgm:prSet/>
      <dgm:spPr/>
      <dgm:t>
        <a:bodyPr/>
        <a:lstStyle/>
        <a:p>
          <a:endParaRPr lang="en-US"/>
        </a:p>
      </dgm:t>
    </dgm:pt>
    <dgm:pt modelId="{CB9AA397-2AD7-4D6B-BC9D-A0288AF2D592}" type="sibTrans" cxnId="{0125E82E-7698-445F-819B-C27E1BD43984}">
      <dgm:prSet/>
      <dgm:spPr/>
      <dgm:t>
        <a:bodyPr/>
        <a:lstStyle/>
        <a:p>
          <a:endParaRPr lang="en-US"/>
        </a:p>
      </dgm:t>
    </dgm:pt>
    <dgm:pt modelId="{EC270DF8-70E1-4933-A57C-B83EEDFD0444}">
      <dgm:prSet/>
      <dgm:spPr/>
      <dgm:t>
        <a:bodyPr/>
        <a:lstStyle/>
        <a:p>
          <a:r>
            <a:rPr lang="en-US" b="0" i="0" baseline="0"/>
            <a:t>±15° rotation</a:t>
          </a:r>
          <a:endParaRPr lang="en-US"/>
        </a:p>
      </dgm:t>
    </dgm:pt>
    <dgm:pt modelId="{B8749199-AB62-41A4-9730-8EE3CFEBD2F8}" type="parTrans" cxnId="{32A9D64F-016E-4C88-9547-B66FA94C1F00}">
      <dgm:prSet/>
      <dgm:spPr/>
      <dgm:t>
        <a:bodyPr/>
        <a:lstStyle/>
        <a:p>
          <a:endParaRPr lang="en-US"/>
        </a:p>
      </dgm:t>
    </dgm:pt>
    <dgm:pt modelId="{25896414-994D-4FDB-AD3E-73A21592D130}" type="sibTrans" cxnId="{32A9D64F-016E-4C88-9547-B66FA94C1F00}">
      <dgm:prSet/>
      <dgm:spPr/>
      <dgm:t>
        <a:bodyPr/>
        <a:lstStyle/>
        <a:p>
          <a:endParaRPr lang="en-US"/>
        </a:p>
      </dgm:t>
    </dgm:pt>
    <dgm:pt modelId="{5E0164DC-F4D6-4213-9B9C-12B2313B333E}">
      <dgm:prSet/>
      <dgm:spPr/>
      <dgm:t>
        <a:bodyPr/>
        <a:lstStyle/>
        <a:p>
          <a:r>
            <a:rPr lang="en-US" b="0" i="0" baseline="0"/>
            <a:t>Horizontal flip</a:t>
          </a:r>
          <a:endParaRPr lang="en-US"/>
        </a:p>
      </dgm:t>
    </dgm:pt>
    <dgm:pt modelId="{122D0961-C694-47B9-94EB-55977AF56F62}" type="parTrans" cxnId="{90F01247-28B7-4523-A1AD-60458CC19B0F}">
      <dgm:prSet/>
      <dgm:spPr/>
      <dgm:t>
        <a:bodyPr/>
        <a:lstStyle/>
        <a:p>
          <a:endParaRPr lang="en-US"/>
        </a:p>
      </dgm:t>
    </dgm:pt>
    <dgm:pt modelId="{B523D481-79FC-47F0-A4CA-DD94F9377AD1}" type="sibTrans" cxnId="{90F01247-28B7-4523-A1AD-60458CC19B0F}">
      <dgm:prSet/>
      <dgm:spPr/>
      <dgm:t>
        <a:bodyPr/>
        <a:lstStyle/>
        <a:p>
          <a:endParaRPr lang="en-US"/>
        </a:p>
      </dgm:t>
    </dgm:pt>
    <dgm:pt modelId="{89C78AB6-0419-4DF6-8D16-09AA48E5D152}">
      <dgm:prSet/>
      <dgm:spPr/>
      <dgm:t>
        <a:bodyPr/>
        <a:lstStyle/>
        <a:p>
          <a:r>
            <a:rPr lang="en-US" b="1" i="0" baseline="0"/>
            <a:t>Tensor caching</a:t>
          </a:r>
          <a:r>
            <a:rPr lang="en-US" b="0" i="0" baseline="0"/>
            <a:t> – HDF5 cache boosts I/O 4×</a:t>
          </a:r>
          <a:endParaRPr lang="en-US"/>
        </a:p>
      </dgm:t>
    </dgm:pt>
    <dgm:pt modelId="{90285B45-C30A-4695-BEA8-DBED902C55F0}" type="parTrans" cxnId="{6FC9982B-3959-4D9C-B377-0C92EE13CFFE}">
      <dgm:prSet/>
      <dgm:spPr/>
      <dgm:t>
        <a:bodyPr/>
        <a:lstStyle/>
        <a:p>
          <a:endParaRPr lang="en-US"/>
        </a:p>
      </dgm:t>
    </dgm:pt>
    <dgm:pt modelId="{1715721A-806D-4726-9317-8B44927FD77F}" type="sibTrans" cxnId="{6FC9982B-3959-4D9C-B377-0C92EE13CFFE}">
      <dgm:prSet/>
      <dgm:spPr/>
      <dgm:t>
        <a:bodyPr/>
        <a:lstStyle/>
        <a:p>
          <a:endParaRPr lang="en-US"/>
        </a:p>
      </dgm:t>
    </dgm:pt>
    <dgm:pt modelId="{7262D2FB-5370-421D-A80F-DC1D53547055}">
      <dgm:prSet/>
      <dgm:spPr/>
      <dgm:t>
        <a:bodyPr/>
        <a:lstStyle/>
        <a:p>
          <a:pPr>
            <a:defRPr b="1"/>
          </a:pPr>
          <a:r>
            <a:rPr lang="en-US" b="1" i="0" baseline="0"/>
            <a:t>Batching</a:t>
          </a:r>
          <a:endParaRPr lang="en-US"/>
        </a:p>
      </dgm:t>
    </dgm:pt>
    <dgm:pt modelId="{663F638E-6CFA-4295-A405-79FB2336A970}" type="parTrans" cxnId="{8DD3ECD4-B5B4-4FF9-AF93-C26173D90C89}">
      <dgm:prSet/>
      <dgm:spPr/>
      <dgm:t>
        <a:bodyPr/>
        <a:lstStyle/>
        <a:p>
          <a:endParaRPr lang="en-US"/>
        </a:p>
      </dgm:t>
    </dgm:pt>
    <dgm:pt modelId="{F6AF6A1B-CEEE-4E06-9431-1730E9A1A27A}" type="sibTrans" cxnId="{8DD3ECD4-B5B4-4FF9-AF93-C26173D90C89}">
      <dgm:prSet/>
      <dgm:spPr/>
      <dgm:t>
        <a:bodyPr/>
        <a:lstStyle/>
        <a:p>
          <a:endParaRPr lang="en-US"/>
        </a:p>
      </dgm:t>
    </dgm:pt>
    <dgm:pt modelId="{A36F2E14-DD20-4604-ADC5-F15A179F8DAC}">
      <dgm:prSet/>
      <dgm:spPr/>
      <dgm:t>
        <a:bodyPr/>
        <a:lstStyle/>
        <a:p>
          <a:r>
            <a:rPr lang="en-US" b="0" i="0" baseline="0"/>
            <a:t>Mini-batch 32 · </a:t>
          </a:r>
          <a:r>
            <a:rPr lang="en-US" b="0" i="0" baseline="0" err="1"/>
            <a:t>PyTorch</a:t>
          </a:r>
          <a:r>
            <a:rPr lang="en-US" b="0" i="0" baseline="0"/>
            <a:t> </a:t>
          </a:r>
          <a:r>
            <a:rPr lang="en-US" b="0" i="0" baseline="0" err="1"/>
            <a:t>DataLoader</a:t>
          </a:r>
          <a:r>
            <a:rPr lang="en-US" b="0" i="0" baseline="0"/>
            <a:t> workers = 4</a:t>
          </a:r>
          <a:endParaRPr lang="en-US"/>
        </a:p>
      </dgm:t>
    </dgm:pt>
    <dgm:pt modelId="{1B9EBFB0-A7CD-4710-98C8-6351856B37B5}" type="parTrans" cxnId="{B156DA95-B624-4E53-9D27-E44373597248}">
      <dgm:prSet/>
      <dgm:spPr/>
      <dgm:t>
        <a:bodyPr/>
        <a:lstStyle/>
        <a:p>
          <a:endParaRPr lang="en-US"/>
        </a:p>
      </dgm:t>
    </dgm:pt>
    <dgm:pt modelId="{03455F07-8E67-4E4D-93AE-5B892B630A3F}" type="sibTrans" cxnId="{B156DA95-B624-4E53-9D27-E44373597248}">
      <dgm:prSet/>
      <dgm:spPr/>
      <dgm:t>
        <a:bodyPr/>
        <a:lstStyle/>
        <a:p>
          <a:endParaRPr lang="en-US"/>
        </a:p>
      </dgm:t>
    </dgm:pt>
    <dgm:pt modelId="{8812F893-E4EE-4226-92A3-442D4B2C241F}">
      <dgm:prSet/>
      <dgm:spPr/>
      <dgm:t>
        <a:bodyPr/>
        <a:lstStyle/>
        <a:p>
          <a:pPr>
            <a:defRPr b="1"/>
          </a:pPr>
          <a:r>
            <a:rPr lang="en-US" b="1" i="0" baseline="0"/>
            <a:t>Result</a:t>
          </a:r>
          <a:endParaRPr lang="en-US"/>
        </a:p>
      </dgm:t>
    </dgm:pt>
    <dgm:pt modelId="{8B6F3248-88C2-47E3-AD88-C3B2E349FB32}" type="parTrans" cxnId="{CDB0908E-3B28-4C8F-8C98-047A4720ADAF}">
      <dgm:prSet/>
      <dgm:spPr/>
      <dgm:t>
        <a:bodyPr/>
        <a:lstStyle/>
        <a:p>
          <a:endParaRPr lang="en-US"/>
        </a:p>
      </dgm:t>
    </dgm:pt>
    <dgm:pt modelId="{3FFC83DE-25F8-4393-9C9A-2AEDFD632C52}" type="sibTrans" cxnId="{CDB0908E-3B28-4C8F-8C98-047A4720ADAF}">
      <dgm:prSet/>
      <dgm:spPr/>
      <dgm:t>
        <a:bodyPr/>
        <a:lstStyle/>
        <a:p>
          <a:endParaRPr lang="en-US"/>
        </a:p>
      </dgm:t>
    </dgm:pt>
    <dgm:pt modelId="{3F5A3FAD-DB6B-462B-BF75-7B1179BCBE9B}">
      <dgm:prSet/>
      <dgm:spPr/>
      <dgm:t>
        <a:bodyPr/>
        <a:lstStyle/>
        <a:p>
          <a:r>
            <a:rPr lang="en-US" b="0" i="0" baseline="0"/>
            <a:t>Identical, clean input for CNN and Transformer trials — ensures architecture, </a:t>
          </a:r>
          <a:r>
            <a:rPr lang="en-US" b="0" i="1" baseline="0"/>
            <a:t>not data tricks</a:t>
          </a:r>
          <a:r>
            <a:rPr lang="en-US" b="0" i="0" baseline="0"/>
            <a:t>, drive performance differences.</a:t>
          </a:r>
          <a:endParaRPr lang="en-US"/>
        </a:p>
      </dgm:t>
    </dgm:pt>
    <dgm:pt modelId="{8C4E13D7-D25D-40F1-8C96-C3DA7C1CA68E}" type="parTrans" cxnId="{F914E582-6C78-4828-8191-46849EA126F6}">
      <dgm:prSet/>
      <dgm:spPr/>
      <dgm:t>
        <a:bodyPr/>
        <a:lstStyle/>
        <a:p>
          <a:endParaRPr lang="en-US"/>
        </a:p>
      </dgm:t>
    </dgm:pt>
    <dgm:pt modelId="{C8821E7C-FC33-463E-AD5D-0BBED64FF491}" type="sibTrans" cxnId="{F914E582-6C78-4828-8191-46849EA126F6}">
      <dgm:prSet/>
      <dgm:spPr/>
      <dgm:t>
        <a:bodyPr/>
        <a:lstStyle/>
        <a:p>
          <a:endParaRPr lang="en-US"/>
        </a:p>
      </dgm:t>
    </dgm:pt>
    <dgm:pt modelId="{D427F286-1343-48B4-A022-CBB9A9CAD17D}" type="pres">
      <dgm:prSet presAssocID="{1F9A4735-FAA0-47A0-A7C0-565DDA662E24}" presName="linear" presStyleCnt="0">
        <dgm:presLayoutVars>
          <dgm:dir/>
          <dgm:animLvl val="lvl"/>
          <dgm:resizeHandles val="exact"/>
        </dgm:presLayoutVars>
      </dgm:prSet>
      <dgm:spPr/>
    </dgm:pt>
    <dgm:pt modelId="{17D88BDA-A287-46FA-8A16-9E96C41BCE8F}" type="pres">
      <dgm:prSet presAssocID="{45212467-A448-4ED5-B297-924E82356A5A}" presName="parentLin" presStyleCnt="0"/>
      <dgm:spPr/>
    </dgm:pt>
    <dgm:pt modelId="{F8207A72-E25B-4B4F-9EF5-BEDB7F8F7B1F}" type="pres">
      <dgm:prSet presAssocID="{45212467-A448-4ED5-B297-924E82356A5A}" presName="parentLeftMargin" presStyleLbl="node1" presStyleIdx="0" presStyleCnt="5"/>
      <dgm:spPr/>
    </dgm:pt>
    <dgm:pt modelId="{04EF9C62-29A7-47DE-84FA-B4BF0C92BC9F}" type="pres">
      <dgm:prSet presAssocID="{45212467-A448-4ED5-B297-924E82356A5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185B286-9DD1-4EE0-9634-87F50CC2A275}" type="pres">
      <dgm:prSet presAssocID="{45212467-A448-4ED5-B297-924E82356A5A}" presName="negativeSpace" presStyleCnt="0"/>
      <dgm:spPr/>
    </dgm:pt>
    <dgm:pt modelId="{1CFAC943-00DC-4997-8D9E-75305DEBC1CF}" type="pres">
      <dgm:prSet presAssocID="{45212467-A448-4ED5-B297-924E82356A5A}" presName="childText" presStyleLbl="conFgAcc1" presStyleIdx="0" presStyleCnt="5">
        <dgm:presLayoutVars>
          <dgm:bulletEnabled val="1"/>
        </dgm:presLayoutVars>
      </dgm:prSet>
      <dgm:spPr/>
    </dgm:pt>
    <dgm:pt modelId="{477AE459-E9E7-4276-AFA2-7EF98872961F}" type="pres">
      <dgm:prSet presAssocID="{5D1C2A80-A4C3-47BA-95CA-F91E659FEF8B}" presName="spaceBetweenRectangles" presStyleCnt="0"/>
      <dgm:spPr/>
    </dgm:pt>
    <dgm:pt modelId="{042EE0B9-5142-49B5-9713-0D0B16D87960}" type="pres">
      <dgm:prSet presAssocID="{C7153A02-9C95-47F4-932B-4C4C0EE43F9C}" presName="parentLin" presStyleCnt="0"/>
      <dgm:spPr/>
    </dgm:pt>
    <dgm:pt modelId="{35526201-89B3-4F4F-AC4B-D4696C39EEDF}" type="pres">
      <dgm:prSet presAssocID="{C7153A02-9C95-47F4-932B-4C4C0EE43F9C}" presName="parentLeftMargin" presStyleLbl="node1" presStyleIdx="0" presStyleCnt="5"/>
      <dgm:spPr/>
    </dgm:pt>
    <dgm:pt modelId="{2B0642E8-1A1F-4BCD-A18F-744ABCF31232}" type="pres">
      <dgm:prSet presAssocID="{C7153A02-9C95-47F4-932B-4C4C0EE43F9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3D0621E-E025-4A9B-B037-7B325016D7E1}" type="pres">
      <dgm:prSet presAssocID="{C7153A02-9C95-47F4-932B-4C4C0EE43F9C}" presName="negativeSpace" presStyleCnt="0"/>
      <dgm:spPr/>
    </dgm:pt>
    <dgm:pt modelId="{0BAAF1CE-CAB0-4FDA-A69A-F7D6C56A7339}" type="pres">
      <dgm:prSet presAssocID="{C7153A02-9C95-47F4-932B-4C4C0EE43F9C}" presName="childText" presStyleLbl="conFgAcc1" presStyleIdx="1" presStyleCnt="5">
        <dgm:presLayoutVars>
          <dgm:bulletEnabled val="1"/>
        </dgm:presLayoutVars>
      </dgm:prSet>
      <dgm:spPr/>
    </dgm:pt>
    <dgm:pt modelId="{DBEFC2C3-BBFD-4045-BB16-B051B5469982}" type="pres">
      <dgm:prSet presAssocID="{96A68B88-DA0C-487F-B8E1-68F3AFEFEF11}" presName="spaceBetweenRectangles" presStyleCnt="0"/>
      <dgm:spPr/>
    </dgm:pt>
    <dgm:pt modelId="{8107C6D4-6EDE-4FC1-9C08-535B2D4F3D9F}" type="pres">
      <dgm:prSet presAssocID="{B0797E18-E88E-4017-B1A8-DA68C606FC4E}" presName="parentLin" presStyleCnt="0"/>
      <dgm:spPr/>
    </dgm:pt>
    <dgm:pt modelId="{75028697-99A5-4CBE-B667-E5994FACCAB2}" type="pres">
      <dgm:prSet presAssocID="{B0797E18-E88E-4017-B1A8-DA68C606FC4E}" presName="parentLeftMargin" presStyleLbl="node1" presStyleIdx="1" presStyleCnt="5"/>
      <dgm:spPr/>
    </dgm:pt>
    <dgm:pt modelId="{70FFD97B-9BEF-4479-B5A4-7D265D2FD32E}" type="pres">
      <dgm:prSet presAssocID="{B0797E18-E88E-4017-B1A8-DA68C606FC4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7A24CC2-5672-496A-973A-BA0599B8D73D}" type="pres">
      <dgm:prSet presAssocID="{B0797E18-E88E-4017-B1A8-DA68C606FC4E}" presName="negativeSpace" presStyleCnt="0"/>
      <dgm:spPr/>
    </dgm:pt>
    <dgm:pt modelId="{79EAB227-DA33-421D-A077-1D7E4A2CCBF8}" type="pres">
      <dgm:prSet presAssocID="{B0797E18-E88E-4017-B1A8-DA68C606FC4E}" presName="childText" presStyleLbl="conFgAcc1" presStyleIdx="2" presStyleCnt="5">
        <dgm:presLayoutVars>
          <dgm:bulletEnabled val="1"/>
        </dgm:presLayoutVars>
      </dgm:prSet>
      <dgm:spPr/>
    </dgm:pt>
    <dgm:pt modelId="{9C294EC1-A86F-4556-AA62-8C73EEAB4673}" type="pres">
      <dgm:prSet presAssocID="{891242F5-3521-4750-BDB4-995F1A0DF04D}" presName="spaceBetweenRectangles" presStyleCnt="0"/>
      <dgm:spPr/>
    </dgm:pt>
    <dgm:pt modelId="{659BCDC0-5044-4030-A3BC-D6B9FCF97B56}" type="pres">
      <dgm:prSet presAssocID="{7262D2FB-5370-421D-A80F-DC1D53547055}" presName="parentLin" presStyleCnt="0"/>
      <dgm:spPr/>
    </dgm:pt>
    <dgm:pt modelId="{F4937837-C242-4FEE-A4A1-E46FFA9BC2A4}" type="pres">
      <dgm:prSet presAssocID="{7262D2FB-5370-421D-A80F-DC1D53547055}" presName="parentLeftMargin" presStyleLbl="node1" presStyleIdx="2" presStyleCnt="5"/>
      <dgm:spPr/>
    </dgm:pt>
    <dgm:pt modelId="{437A1874-D39B-40B2-9EEB-763D292B668C}" type="pres">
      <dgm:prSet presAssocID="{7262D2FB-5370-421D-A80F-DC1D5354705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6BC4682-D351-44F4-AFAF-BED50815B9DB}" type="pres">
      <dgm:prSet presAssocID="{7262D2FB-5370-421D-A80F-DC1D53547055}" presName="negativeSpace" presStyleCnt="0"/>
      <dgm:spPr/>
    </dgm:pt>
    <dgm:pt modelId="{09A2BADB-E9A0-4A63-8C0B-B38FDE1EFF5F}" type="pres">
      <dgm:prSet presAssocID="{7262D2FB-5370-421D-A80F-DC1D53547055}" presName="childText" presStyleLbl="conFgAcc1" presStyleIdx="3" presStyleCnt="5">
        <dgm:presLayoutVars>
          <dgm:bulletEnabled val="1"/>
        </dgm:presLayoutVars>
      </dgm:prSet>
      <dgm:spPr/>
    </dgm:pt>
    <dgm:pt modelId="{FBBCF4A9-3AC1-4E81-9F58-D6C9FE9A4727}" type="pres">
      <dgm:prSet presAssocID="{F6AF6A1B-CEEE-4E06-9431-1730E9A1A27A}" presName="spaceBetweenRectangles" presStyleCnt="0"/>
      <dgm:spPr/>
    </dgm:pt>
    <dgm:pt modelId="{C8A3275D-8EF6-4B59-9662-E02081990F47}" type="pres">
      <dgm:prSet presAssocID="{8812F893-E4EE-4226-92A3-442D4B2C241F}" presName="parentLin" presStyleCnt="0"/>
      <dgm:spPr/>
    </dgm:pt>
    <dgm:pt modelId="{52FD3B49-5294-4B73-BECC-BA0F545F8E44}" type="pres">
      <dgm:prSet presAssocID="{8812F893-E4EE-4226-92A3-442D4B2C241F}" presName="parentLeftMargin" presStyleLbl="node1" presStyleIdx="3" presStyleCnt="5"/>
      <dgm:spPr/>
    </dgm:pt>
    <dgm:pt modelId="{B7613F22-EBAE-479F-A3A4-8DF27F9FD989}" type="pres">
      <dgm:prSet presAssocID="{8812F893-E4EE-4226-92A3-442D4B2C241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5B93A65-D46B-4A83-98D3-9A546EF95386}" type="pres">
      <dgm:prSet presAssocID="{8812F893-E4EE-4226-92A3-442D4B2C241F}" presName="negativeSpace" presStyleCnt="0"/>
      <dgm:spPr/>
    </dgm:pt>
    <dgm:pt modelId="{3E4DAC35-3F45-4AF7-B42B-8150DFC2D5FE}" type="pres">
      <dgm:prSet presAssocID="{8812F893-E4EE-4226-92A3-442D4B2C241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4078907-1E13-438E-9070-EF0D5DE13DDF}" type="presOf" srcId="{C7153A02-9C95-47F4-932B-4C4C0EE43F9C}" destId="{2B0642E8-1A1F-4BCD-A18F-744ABCF31232}" srcOrd="1" destOrd="0" presId="urn:microsoft.com/office/officeart/2005/8/layout/list1"/>
    <dgm:cxn modelId="{7B8FC710-D6C5-47A5-946A-56FE2E59F77D}" srcId="{1F9A4735-FAA0-47A0-A7C0-565DDA662E24}" destId="{C7153A02-9C95-47F4-932B-4C4C0EE43F9C}" srcOrd="1" destOrd="0" parTransId="{23D0BF18-C4E9-4A40-81D4-BC9BF20CEF54}" sibTransId="{96A68B88-DA0C-487F-B8E1-68F3AFEFEF11}"/>
    <dgm:cxn modelId="{008D8719-70EB-4744-B773-3FEAF5F3B3EF}" type="presOf" srcId="{5A9F0084-21FE-4A7F-AD69-937A28C69333}" destId="{0BAAF1CE-CAB0-4FDA-A69A-F7D6C56A7339}" srcOrd="0" destOrd="0" presId="urn:microsoft.com/office/officeart/2005/8/layout/list1"/>
    <dgm:cxn modelId="{05D85E20-D196-4B7C-8D33-B16D16D6F750}" type="presOf" srcId="{1F9A4735-FAA0-47A0-A7C0-565DDA662E24}" destId="{D427F286-1343-48B4-A022-CBB9A9CAD17D}" srcOrd="0" destOrd="0" presId="urn:microsoft.com/office/officeart/2005/8/layout/list1"/>
    <dgm:cxn modelId="{9CBE1A24-F524-4123-BC66-8CD4824FA810}" type="presOf" srcId="{EC270DF8-70E1-4933-A57C-B83EEDFD0444}" destId="{79EAB227-DA33-421D-A077-1D7E4A2CCBF8}" srcOrd="0" destOrd="4" presId="urn:microsoft.com/office/officeart/2005/8/layout/list1"/>
    <dgm:cxn modelId="{70DD3728-79B8-4074-AC81-F5B85C77B361}" type="presOf" srcId="{5E0164DC-F4D6-4213-9B9C-12B2313B333E}" destId="{79EAB227-DA33-421D-A077-1D7E4A2CCBF8}" srcOrd="0" destOrd="5" presId="urn:microsoft.com/office/officeart/2005/8/layout/list1"/>
    <dgm:cxn modelId="{91685929-46B2-4BA9-80B1-1A364DCFC34F}" type="presOf" srcId="{AAEAB9D7-82BE-44C9-9EBA-427FDC37D817}" destId="{1CFAC943-00DC-4997-8D9E-75305DEBC1CF}" srcOrd="0" destOrd="0" presId="urn:microsoft.com/office/officeart/2005/8/layout/list1"/>
    <dgm:cxn modelId="{6FC9982B-3959-4D9C-B377-0C92EE13CFFE}" srcId="{B0797E18-E88E-4017-B1A8-DA68C606FC4E}" destId="{89C78AB6-0419-4DF6-8D16-09AA48E5D152}" srcOrd="4" destOrd="0" parTransId="{90285B45-C30A-4695-BEA8-DBED902C55F0}" sibTransId="{1715721A-806D-4726-9317-8B44927FD77F}"/>
    <dgm:cxn modelId="{3B64682D-DCAC-4AD8-ABDC-A5FCDAC2DB0F}" srcId="{45212467-A448-4ED5-B297-924E82356A5A}" destId="{AAEAB9D7-82BE-44C9-9EBA-427FDC37D817}" srcOrd="0" destOrd="0" parTransId="{987E9D32-66F7-4D96-A90A-9F3A7784C32B}" sibTransId="{90A78767-0F47-4A04-ADB7-FDF2B84BFD4F}"/>
    <dgm:cxn modelId="{0125E82E-7698-445F-819B-C27E1BD43984}" srcId="{B0797E18-E88E-4017-B1A8-DA68C606FC4E}" destId="{CAD6712A-A93D-4765-B295-BAFDF784B4DD}" srcOrd="3" destOrd="0" parTransId="{B642217A-92E3-442D-AC72-C4791D461A1D}" sibTransId="{CB9AA397-2AD7-4D6B-BC9D-A0288AF2D592}"/>
    <dgm:cxn modelId="{5F52C63E-CE4A-4358-BFD5-A4143F823DC2}" type="presOf" srcId="{8812F893-E4EE-4226-92A3-442D4B2C241F}" destId="{B7613F22-EBAE-479F-A3A4-8DF27F9FD989}" srcOrd="1" destOrd="0" presId="urn:microsoft.com/office/officeart/2005/8/layout/list1"/>
    <dgm:cxn modelId="{89728360-A896-4A5B-91CD-0C8129A3F07C}" srcId="{C7153A02-9C95-47F4-932B-4C4C0EE43F9C}" destId="{5A9F0084-21FE-4A7F-AD69-937A28C69333}" srcOrd="0" destOrd="0" parTransId="{F26E550E-55E6-480B-B186-E6FF22AD4914}" sibTransId="{3CD6ABA5-7812-42AF-AA2E-22B9799FF0D4}"/>
    <dgm:cxn modelId="{5514F462-76CD-4A98-A4A3-B7EF57FFBB14}" type="presOf" srcId="{B0797E18-E88E-4017-B1A8-DA68C606FC4E}" destId="{70FFD97B-9BEF-4479-B5A4-7D265D2FD32E}" srcOrd="1" destOrd="0" presId="urn:microsoft.com/office/officeart/2005/8/layout/list1"/>
    <dgm:cxn modelId="{90F01247-28B7-4523-A1AD-60458CC19B0F}" srcId="{CAD6712A-A93D-4765-B295-BAFDF784B4DD}" destId="{5E0164DC-F4D6-4213-9B9C-12B2313B333E}" srcOrd="1" destOrd="0" parTransId="{122D0961-C694-47B9-94EB-55977AF56F62}" sibTransId="{B523D481-79FC-47F0-A4CA-DD94F9377AD1}"/>
    <dgm:cxn modelId="{CFF6EF4B-2ACB-478E-8966-F4202C628B5C}" type="presOf" srcId="{45212467-A448-4ED5-B297-924E82356A5A}" destId="{F8207A72-E25B-4B4F-9EF5-BEDB7F8F7B1F}" srcOrd="0" destOrd="0" presId="urn:microsoft.com/office/officeart/2005/8/layout/list1"/>
    <dgm:cxn modelId="{8705956D-7D73-4FD2-B40D-C1DF242E70A5}" srcId="{C7153A02-9C95-47F4-932B-4C4C0EE43F9C}" destId="{76AC0875-0727-4F72-8C83-AC0275A8463B}" srcOrd="1" destOrd="0" parTransId="{0EB3ABF0-4353-4B10-BCBB-6352C27BB177}" sibTransId="{2F9BBE13-F982-47DC-A473-F9B1E4827A67}"/>
    <dgm:cxn modelId="{32A9D64F-016E-4C88-9547-B66FA94C1F00}" srcId="{CAD6712A-A93D-4765-B295-BAFDF784B4DD}" destId="{EC270DF8-70E1-4933-A57C-B83EEDFD0444}" srcOrd="0" destOrd="0" parTransId="{B8749199-AB62-41A4-9730-8EE3CFEBD2F8}" sibTransId="{25896414-994D-4FDB-AD3E-73A21592D130}"/>
    <dgm:cxn modelId="{C25CFD4F-CF8E-447E-B5E4-E1A36CA431C4}" type="presOf" srcId="{C7153A02-9C95-47F4-932B-4C4C0EE43F9C}" destId="{35526201-89B3-4F4F-AC4B-D4696C39EEDF}" srcOrd="0" destOrd="0" presId="urn:microsoft.com/office/officeart/2005/8/layout/list1"/>
    <dgm:cxn modelId="{AF5C3251-6007-407D-9920-012DFC2EA039}" type="presOf" srcId="{3F5A3FAD-DB6B-462B-BF75-7B1179BCBE9B}" destId="{3E4DAC35-3F45-4AF7-B42B-8150DFC2D5FE}" srcOrd="0" destOrd="0" presId="urn:microsoft.com/office/officeart/2005/8/layout/list1"/>
    <dgm:cxn modelId="{20DD5D71-447A-4F36-91AB-52B52A3127B1}" type="presOf" srcId="{7262D2FB-5370-421D-A80F-DC1D53547055}" destId="{F4937837-C242-4FEE-A4A1-E46FFA9BC2A4}" srcOrd="0" destOrd="0" presId="urn:microsoft.com/office/officeart/2005/8/layout/list1"/>
    <dgm:cxn modelId="{0C5E9872-9252-41C7-8FA1-F138FE743E0C}" type="presOf" srcId="{277C880A-E599-4D0E-8087-46C903526147}" destId="{1CFAC943-00DC-4997-8D9E-75305DEBC1CF}" srcOrd="0" destOrd="1" presId="urn:microsoft.com/office/officeart/2005/8/layout/list1"/>
    <dgm:cxn modelId="{C9F45659-3B26-4250-8B36-E574928CCDAD}" type="presOf" srcId="{89C78AB6-0419-4DF6-8D16-09AA48E5D152}" destId="{79EAB227-DA33-421D-A077-1D7E4A2CCBF8}" srcOrd="0" destOrd="6" presId="urn:microsoft.com/office/officeart/2005/8/layout/list1"/>
    <dgm:cxn modelId="{175F0681-82A1-4659-B67E-EC3C17BC0970}" srcId="{1F9A4735-FAA0-47A0-A7C0-565DDA662E24}" destId="{45212467-A448-4ED5-B297-924E82356A5A}" srcOrd="0" destOrd="0" parTransId="{32B3987C-7BD0-476E-B6F2-DF6FD17F5DBC}" sibTransId="{5D1C2A80-A4C3-47BA-95CA-F91E659FEF8B}"/>
    <dgm:cxn modelId="{F914E582-6C78-4828-8191-46849EA126F6}" srcId="{8812F893-E4EE-4226-92A3-442D4B2C241F}" destId="{3F5A3FAD-DB6B-462B-BF75-7B1179BCBE9B}" srcOrd="0" destOrd="0" parTransId="{8C4E13D7-D25D-40F1-8C96-C3DA7C1CA68E}" sibTransId="{C8821E7C-FC33-463E-AD5D-0BBED64FF491}"/>
    <dgm:cxn modelId="{63460A8A-C1C0-4A37-A8CC-10E21EBB6FAD}" type="presOf" srcId="{A36F2E14-DD20-4604-ADC5-F15A179F8DAC}" destId="{09A2BADB-E9A0-4A63-8C0B-B38FDE1EFF5F}" srcOrd="0" destOrd="0" presId="urn:microsoft.com/office/officeart/2005/8/layout/list1"/>
    <dgm:cxn modelId="{CDB0908E-3B28-4C8F-8C98-047A4720ADAF}" srcId="{1F9A4735-FAA0-47A0-A7C0-565DDA662E24}" destId="{8812F893-E4EE-4226-92A3-442D4B2C241F}" srcOrd="4" destOrd="0" parTransId="{8B6F3248-88C2-47E3-AD88-C3B2E349FB32}" sibTransId="{3FFC83DE-25F8-4393-9C9A-2AEDFD632C52}"/>
    <dgm:cxn modelId="{B156DA95-B624-4E53-9D27-E44373597248}" srcId="{7262D2FB-5370-421D-A80F-DC1D53547055}" destId="{A36F2E14-DD20-4604-ADC5-F15A179F8DAC}" srcOrd="0" destOrd="0" parTransId="{1B9EBFB0-A7CD-4710-98C8-6351856B37B5}" sibTransId="{03455F07-8E67-4E4D-93AE-5B892B630A3F}"/>
    <dgm:cxn modelId="{86C92F96-F4F6-44E7-8671-0C6CD5A536F4}" type="presOf" srcId="{7EAD1004-E7CF-449B-A467-9434B6220262}" destId="{79EAB227-DA33-421D-A077-1D7E4A2CCBF8}" srcOrd="0" destOrd="0" presId="urn:microsoft.com/office/officeart/2005/8/layout/list1"/>
    <dgm:cxn modelId="{270A3699-A4F4-44B3-9CB4-4BE42345A678}" srcId="{B0797E18-E88E-4017-B1A8-DA68C606FC4E}" destId="{7EAD1004-E7CF-449B-A467-9434B6220262}" srcOrd="0" destOrd="0" parTransId="{DE6588C1-42FE-46E1-B6D6-0C2F2294990B}" sibTransId="{818AFF51-D16D-4198-A99B-CD0AE3CBA0D9}"/>
    <dgm:cxn modelId="{A4507F9A-F925-402F-A73A-BBE2D08D0539}" type="presOf" srcId="{76AC0875-0727-4F72-8C83-AC0275A8463B}" destId="{0BAAF1CE-CAB0-4FDA-A69A-F7D6C56A7339}" srcOrd="0" destOrd="1" presId="urn:microsoft.com/office/officeart/2005/8/layout/list1"/>
    <dgm:cxn modelId="{29D2D09C-C54D-40F7-9FCD-1A6B99B4DD24}" type="presOf" srcId="{45212467-A448-4ED5-B297-924E82356A5A}" destId="{04EF9C62-29A7-47DE-84FA-B4BF0C92BC9F}" srcOrd="1" destOrd="0" presId="urn:microsoft.com/office/officeart/2005/8/layout/list1"/>
    <dgm:cxn modelId="{9AF2A99F-0772-4731-8AE9-5802719361EB}" srcId="{B0797E18-E88E-4017-B1A8-DA68C606FC4E}" destId="{8D182575-0968-4E71-BA50-DBAFB0B05993}" srcOrd="1" destOrd="0" parTransId="{FD766FF8-4AF5-459B-9E66-329BFD38F4B0}" sibTransId="{F719301F-8B5B-419F-8739-9C8604EB2878}"/>
    <dgm:cxn modelId="{FD6E5EA0-5FA5-444B-B7BC-A75C060E7AF5}" type="presOf" srcId="{8812F893-E4EE-4226-92A3-442D4B2C241F}" destId="{52FD3B49-5294-4B73-BECC-BA0F545F8E44}" srcOrd="0" destOrd="0" presId="urn:microsoft.com/office/officeart/2005/8/layout/list1"/>
    <dgm:cxn modelId="{F92518A7-EB18-45EC-8358-8DBAB7149190}" type="presOf" srcId="{83CCB244-01ED-4E06-8D58-69461C45A0C6}" destId="{79EAB227-DA33-421D-A077-1D7E4A2CCBF8}" srcOrd="0" destOrd="2" presId="urn:microsoft.com/office/officeart/2005/8/layout/list1"/>
    <dgm:cxn modelId="{3A645BA8-0C50-42A5-AA98-D28BE8ADAC6E}" srcId="{AAEAB9D7-82BE-44C9-9EBA-427FDC37D817}" destId="{277C880A-E599-4D0E-8087-46C903526147}" srcOrd="0" destOrd="0" parTransId="{3B3B6B9D-F3D4-4A87-8160-FBC94669ED2D}" sibTransId="{94F6AC35-C77D-4DEB-9BBA-2E2876B35531}"/>
    <dgm:cxn modelId="{C4D65FAB-859D-42FD-AC59-41678517C0FD}" type="presOf" srcId="{CAD6712A-A93D-4765-B295-BAFDF784B4DD}" destId="{79EAB227-DA33-421D-A077-1D7E4A2CCBF8}" srcOrd="0" destOrd="3" presId="urn:microsoft.com/office/officeart/2005/8/layout/list1"/>
    <dgm:cxn modelId="{30EABDB1-76B2-4E3F-8716-DF1700CB71F0}" srcId="{1F9A4735-FAA0-47A0-A7C0-565DDA662E24}" destId="{B0797E18-E88E-4017-B1A8-DA68C606FC4E}" srcOrd="2" destOrd="0" parTransId="{E59EBEC8-0317-45B0-AC76-1D3E35545879}" sibTransId="{891242F5-3521-4750-BDB4-995F1A0DF04D}"/>
    <dgm:cxn modelId="{D83449BD-87EC-4271-AEC4-A4868C161A6D}" srcId="{B0797E18-E88E-4017-B1A8-DA68C606FC4E}" destId="{83CCB244-01ED-4E06-8D58-69461C45A0C6}" srcOrd="2" destOrd="0" parTransId="{0FF0BF5D-BD85-477B-85EB-197C51AEDD8C}" sibTransId="{890F7E7E-91A7-4EE9-8754-E237D15A4900}"/>
    <dgm:cxn modelId="{8DD3ECD4-B5B4-4FF9-AF93-C26173D90C89}" srcId="{1F9A4735-FAA0-47A0-A7C0-565DDA662E24}" destId="{7262D2FB-5370-421D-A80F-DC1D53547055}" srcOrd="3" destOrd="0" parTransId="{663F638E-6CFA-4295-A405-79FB2336A970}" sibTransId="{F6AF6A1B-CEEE-4E06-9431-1730E9A1A27A}"/>
    <dgm:cxn modelId="{481C8BD5-08E6-40E3-A056-55000C1482F3}" type="presOf" srcId="{7262D2FB-5370-421D-A80F-DC1D53547055}" destId="{437A1874-D39B-40B2-9EEB-763D292B668C}" srcOrd="1" destOrd="0" presId="urn:microsoft.com/office/officeart/2005/8/layout/list1"/>
    <dgm:cxn modelId="{35FBB9F8-738B-4DC9-8281-1788B699F12D}" type="presOf" srcId="{8D182575-0968-4E71-BA50-DBAFB0B05993}" destId="{79EAB227-DA33-421D-A077-1D7E4A2CCBF8}" srcOrd="0" destOrd="1" presId="urn:microsoft.com/office/officeart/2005/8/layout/list1"/>
    <dgm:cxn modelId="{3AD6E1FE-C035-4881-9581-7F3C862ADCA2}" type="presOf" srcId="{B0797E18-E88E-4017-B1A8-DA68C606FC4E}" destId="{75028697-99A5-4CBE-B667-E5994FACCAB2}" srcOrd="0" destOrd="0" presId="urn:microsoft.com/office/officeart/2005/8/layout/list1"/>
    <dgm:cxn modelId="{64D75654-D09B-4005-B09C-F08D3D9ED547}" type="presParOf" srcId="{D427F286-1343-48B4-A022-CBB9A9CAD17D}" destId="{17D88BDA-A287-46FA-8A16-9E96C41BCE8F}" srcOrd="0" destOrd="0" presId="urn:microsoft.com/office/officeart/2005/8/layout/list1"/>
    <dgm:cxn modelId="{9804DF4D-DB04-43A0-9826-69C2E92E6ADB}" type="presParOf" srcId="{17D88BDA-A287-46FA-8A16-9E96C41BCE8F}" destId="{F8207A72-E25B-4B4F-9EF5-BEDB7F8F7B1F}" srcOrd="0" destOrd="0" presId="urn:microsoft.com/office/officeart/2005/8/layout/list1"/>
    <dgm:cxn modelId="{5FC9A24B-A3DD-475F-B670-0794430C8872}" type="presParOf" srcId="{17D88BDA-A287-46FA-8A16-9E96C41BCE8F}" destId="{04EF9C62-29A7-47DE-84FA-B4BF0C92BC9F}" srcOrd="1" destOrd="0" presId="urn:microsoft.com/office/officeart/2005/8/layout/list1"/>
    <dgm:cxn modelId="{A83CCCE5-EC19-4178-80EF-D59518E5AAC1}" type="presParOf" srcId="{D427F286-1343-48B4-A022-CBB9A9CAD17D}" destId="{A185B286-9DD1-4EE0-9634-87F50CC2A275}" srcOrd="1" destOrd="0" presId="urn:microsoft.com/office/officeart/2005/8/layout/list1"/>
    <dgm:cxn modelId="{84CED811-EFCD-4314-A552-F9DEF57E20AF}" type="presParOf" srcId="{D427F286-1343-48B4-A022-CBB9A9CAD17D}" destId="{1CFAC943-00DC-4997-8D9E-75305DEBC1CF}" srcOrd="2" destOrd="0" presId="urn:microsoft.com/office/officeart/2005/8/layout/list1"/>
    <dgm:cxn modelId="{21F47A93-0133-489E-9189-172AE6CDB83D}" type="presParOf" srcId="{D427F286-1343-48B4-A022-CBB9A9CAD17D}" destId="{477AE459-E9E7-4276-AFA2-7EF98872961F}" srcOrd="3" destOrd="0" presId="urn:microsoft.com/office/officeart/2005/8/layout/list1"/>
    <dgm:cxn modelId="{D2275FA0-7101-43DF-96C8-A777E6465F92}" type="presParOf" srcId="{D427F286-1343-48B4-A022-CBB9A9CAD17D}" destId="{042EE0B9-5142-49B5-9713-0D0B16D87960}" srcOrd="4" destOrd="0" presId="urn:microsoft.com/office/officeart/2005/8/layout/list1"/>
    <dgm:cxn modelId="{2940D7C0-0D25-426C-9E25-CFC2C8D0508B}" type="presParOf" srcId="{042EE0B9-5142-49B5-9713-0D0B16D87960}" destId="{35526201-89B3-4F4F-AC4B-D4696C39EEDF}" srcOrd="0" destOrd="0" presId="urn:microsoft.com/office/officeart/2005/8/layout/list1"/>
    <dgm:cxn modelId="{EB3A40C8-3F49-4FFF-BDB3-EF3DA3A6FCFB}" type="presParOf" srcId="{042EE0B9-5142-49B5-9713-0D0B16D87960}" destId="{2B0642E8-1A1F-4BCD-A18F-744ABCF31232}" srcOrd="1" destOrd="0" presId="urn:microsoft.com/office/officeart/2005/8/layout/list1"/>
    <dgm:cxn modelId="{6181BD05-CC62-4F67-83A2-34DCC60F4932}" type="presParOf" srcId="{D427F286-1343-48B4-A022-CBB9A9CAD17D}" destId="{53D0621E-E025-4A9B-B037-7B325016D7E1}" srcOrd="5" destOrd="0" presId="urn:microsoft.com/office/officeart/2005/8/layout/list1"/>
    <dgm:cxn modelId="{1EB00ADD-0B71-4745-93C4-0DBB5F08A02E}" type="presParOf" srcId="{D427F286-1343-48B4-A022-CBB9A9CAD17D}" destId="{0BAAF1CE-CAB0-4FDA-A69A-F7D6C56A7339}" srcOrd="6" destOrd="0" presId="urn:microsoft.com/office/officeart/2005/8/layout/list1"/>
    <dgm:cxn modelId="{0201AFB6-D624-42BF-B9CC-C8F88172F95E}" type="presParOf" srcId="{D427F286-1343-48B4-A022-CBB9A9CAD17D}" destId="{DBEFC2C3-BBFD-4045-BB16-B051B5469982}" srcOrd="7" destOrd="0" presId="urn:microsoft.com/office/officeart/2005/8/layout/list1"/>
    <dgm:cxn modelId="{146ABCDA-5278-4BB0-A55A-AE24E67DEAF6}" type="presParOf" srcId="{D427F286-1343-48B4-A022-CBB9A9CAD17D}" destId="{8107C6D4-6EDE-4FC1-9C08-535B2D4F3D9F}" srcOrd="8" destOrd="0" presId="urn:microsoft.com/office/officeart/2005/8/layout/list1"/>
    <dgm:cxn modelId="{75692EB2-16AA-403D-A498-EAC42E3C68DE}" type="presParOf" srcId="{8107C6D4-6EDE-4FC1-9C08-535B2D4F3D9F}" destId="{75028697-99A5-4CBE-B667-E5994FACCAB2}" srcOrd="0" destOrd="0" presId="urn:microsoft.com/office/officeart/2005/8/layout/list1"/>
    <dgm:cxn modelId="{8D6FF871-083F-4A47-B98D-D96327501BD9}" type="presParOf" srcId="{8107C6D4-6EDE-4FC1-9C08-535B2D4F3D9F}" destId="{70FFD97B-9BEF-4479-B5A4-7D265D2FD32E}" srcOrd="1" destOrd="0" presId="urn:microsoft.com/office/officeart/2005/8/layout/list1"/>
    <dgm:cxn modelId="{879F0ADD-2DB3-4ACA-A6E8-EE7D86FE48D0}" type="presParOf" srcId="{D427F286-1343-48B4-A022-CBB9A9CAD17D}" destId="{97A24CC2-5672-496A-973A-BA0599B8D73D}" srcOrd="9" destOrd="0" presId="urn:microsoft.com/office/officeart/2005/8/layout/list1"/>
    <dgm:cxn modelId="{1AB1C758-703A-429B-BB43-39B10E306810}" type="presParOf" srcId="{D427F286-1343-48B4-A022-CBB9A9CAD17D}" destId="{79EAB227-DA33-421D-A077-1D7E4A2CCBF8}" srcOrd="10" destOrd="0" presId="urn:microsoft.com/office/officeart/2005/8/layout/list1"/>
    <dgm:cxn modelId="{C6FECACC-1F1E-41B7-9818-167983C46BB4}" type="presParOf" srcId="{D427F286-1343-48B4-A022-CBB9A9CAD17D}" destId="{9C294EC1-A86F-4556-AA62-8C73EEAB4673}" srcOrd="11" destOrd="0" presId="urn:microsoft.com/office/officeart/2005/8/layout/list1"/>
    <dgm:cxn modelId="{653D15EA-ABF8-4999-84D7-704E42B64C8F}" type="presParOf" srcId="{D427F286-1343-48B4-A022-CBB9A9CAD17D}" destId="{659BCDC0-5044-4030-A3BC-D6B9FCF97B56}" srcOrd="12" destOrd="0" presId="urn:microsoft.com/office/officeart/2005/8/layout/list1"/>
    <dgm:cxn modelId="{9816BC56-625D-4A72-A19E-F2D6CD976A37}" type="presParOf" srcId="{659BCDC0-5044-4030-A3BC-D6B9FCF97B56}" destId="{F4937837-C242-4FEE-A4A1-E46FFA9BC2A4}" srcOrd="0" destOrd="0" presId="urn:microsoft.com/office/officeart/2005/8/layout/list1"/>
    <dgm:cxn modelId="{A3F5131A-F43D-4239-80A2-F71C3F65E045}" type="presParOf" srcId="{659BCDC0-5044-4030-A3BC-D6B9FCF97B56}" destId="{437A1874-D39B-40B2-9EEB-763D292B668C}" srcOrd="1" destOrd="0" presId="urn:microsoft.com/office/officeart/2005/8/layout/list1"/>
    <dgm:cxn modelId="{4FCC2965-7FA8-4A7D-8298-D81F3B33292C}" type="presParOf" srcId="{D427F286-1343-48B4-A022-CBB9A9CAD17D}" destId="{A6BC4682-D351-44F4-AFAF-BED50815B9DB}" srcOrd="13" destOrd="0" presId="urn:microsoft.com/office/officeart/2005/8/layout/list1"/>
    <dgm:cxn modelId="{9151F1A3-F379-4DC1-BF00-564EA111516D}" type="presParOf" srcId="{D427F286-1343-48B4-A022-CBB9A9CAD17D}" destId="{09A2BADB-E9A0-4A63-8C0B-B38FDE1EFF5F}" srcOrd="14" destOrd="0" presId="urn:microsoft.com/office/officeart/2005/8/layout/list1"/>
    <dgm:cxn modelId="{BC9F2F1B-B1EB-42C4-B0A4-90624FD8CF5C}" type="presParOf" srcId="{D427F286-1343-48B4-A022-CBB9A9CAD17D}" destId="{FBBCF4A9-3AC1-4E81-9F58-D6C9FE9A4727}" srcOrd="15" destOrd="0" presId="urn:microsoft.com/office/officeart/2005/8/layout/list1"/>
    <dgm:cxn modelId="{B6864EA3-9A3B-45AE-9240-C6E708678683}" type="presParOf" srcId="{D427F286-1343-48B4-A022-CBB9A9CAD17D}" destId="{C8A3275D-8EF6-4B59-9662-E02081990F47}" srcOrd="16" destOrd="0" presId="urn:microsoft.com/office/officeart/2005/8/layout/list1"/>
    <dgm:cxn modelId="{FBC20BAE-53D6-45AC-80D9-D8010234AE80}" type="presParOf" srcId="{C8A3275D-8EF6-4B59-9662-E02081990F47}" destId="{52FD3B49-5294-4B73-BECC-BA0F545F8E44}" srcOrd="0" destOrd="0" presId="urn:microsoft.com/office/officeart/2005/8/layout/list1"/>
    <dgm:cxn modelId="{0503858D-D181-4E99-A57C-08FD813F1A4E}" type="presParOf" srcId="{C8A3275D-8EF6-4B59-9662-E02081990F47}" destId="{B7613F22-EBAE-479F-A3A4-8DF27F9FD989}" srcOrd="1" destOrd="0" presId="urn:microsoft.com/office/officeart/2005/8/layout/list1"/>
    <dgm:cxn modelId="{63275F34-1D67-42FA-94B5-9DDC790CDD2C}" type="presParOf" srcId="{D427F286-1343-48B4-A022-CBB9A9CAD17D}" destId="{15B93A65-D46B-4A83-98D3-9A546EF95386}" srcOrd="17" destOrd="0" presId="urn:microsoft.com/office/officeart/2005/8/layout/list1"/>
    <dgm:cxn modelId="{E90187F7-854E-4347-B608-205044E946ED}" type="presParOf" srcId="{D427F286-1343-48B4-A022-CBB9A9CAD17D}" destId="{3E4DAC35-3F45-4AF7-B42B-8150DFC2D5F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B5843A8-DED7-4BB5-A2DB-3A9E46C71BEE}" type="doc">
      <dgm:prSet loTypeId="urn:microsoft.com/office/officeart/2016/7/layout/VerticalHollowActionList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2BB5566-5BA7-4A01-97C0-6F7608DEEF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Hardware footprint</a:t>
          </a:r>
        </a:p>
      </dgm:t>
    </dgm:pt>
    <dgm:pt modelId="{9D44B61E-E1C7-45FA-976A-42E06EC5BB98}" type="parTrans" cxnId="{17A37CAF-CCB4-422F-B90E-EAB6261F902D}">
      <dgm:prSet/>
      <dgm:spPr/>
      <dgm:t>
        <a:bodyPr/>
        <a:lstStyle/>
        <a:p>
          <a:endParaRPr lang="en-US"/>
        </a:p>
      </dgm:t>
    </dgm:pt>
    <dgm:pt modelId="{5F76E511-562E-4E6A-A0F2-4578A663B0E6}" type="sibTrans" cxnId="{17A37CAF-CCB4-422F-B90E-EAB6261F902D}">
      <dgm:prSet/>
      <dgm:spPr/>
      <dgm:t>
        <a:bodyPr/>
        <a:lstStyle/>
        <a:p>
          <a:endParaRPr lang="en-US"/>
        </a:p>
      </dgm:t>
    </dgm:pt>
    <dgm:pt modelId="{60A43F38-4CFC-4ACD-8288-071B484466E4}">
      <dgm:prSet/>
      <dgm:spPr/>
      <dgm:t>
        <a:bodyPr/>
        <a:lstStyle/>
        <a:p>
          <a:r>
            <a:rPr lang="en-US"/>
            <a:t>1 × NVIDIA Tesla P100 (16 GB) GPU</a:t>
          </a:r>
        </a:p>
      </dgm:t>
    </dgm:pt>
    <dgm:pt modelId="{8C7DEAAA-3F73-49BF-915A-5B08D3E52744}" type="parTrans" cxnId="{806E8FD8-C51B-4F3F-97F9-F345F1837731}">
      <dgm:prSet/>
      <dgm:spPr/>
      <dgm:t>
        <a:bodyPr/>
        <a:lstStyle/>
        <a:p>
          <a:endParaRPr lang="en-US"/>
        </a:p>
      </dgm:t>
    </dgm:pt>
    <dgm:pt modelId="{ADE5020C-8950-477E-B415-FA7C4CED6BD0}" type="sibTrans" cxnId="{806E8FD8-C51B-4F3F-97F9-F345F1837731}">
      <dgm:prSet/>
      <dgm:spPr/>
      <dgm:t>
        <a:bodyPr/>
        <a:lstStyle/>
        <a:p>
          <a:endParaRPr lang="en-US"/>
        </a:p>
      </dgm:t>
    </dgm:pt>
    <dgm:pt modelId="{587C9F50-DC82-405E-8879-7A678F93BE29}">
      <dgm:prSet/>
      <dgm:spPr/>
      <dgm:t>
        <a:bodyPr/>
        <a:lstStyle/>
        <a:p>
          <a:r>
            <a:rPr lang="en-US"/>
            <a:t>Mixed-precision (FP16) enabled → 25 % faster &amp; 30 % lower memory</a:t>
          </a:r>
        </a:p>
      </dgm:t>
    </dgm:pt>
    <dgm:pt modelId="{DD3139B5-D694-4CBB-8D6C-8BEE5D8AD8BF}" type="parTrans" cxnId="{5CA2B72C-EC1C-4609-A0A5-616DBEAF837A}">
      <dgm:prSet/>
      <dgm:spPr/>
      <dgm:t>
        <a:bodyPr/>
        <a:lstStyle/>
        <a:p>
          <a:endParaRPr lang="en-US"/>
        </a:p>
      </dgm:t>
    </dgm:pt>
    <dgm:pt modelId="{9C7F2572-D169-4FC4-B894-C7B93CCF6758}" type="sibTrans" cxnId="{5CA2B72C-EC1C-4609-A0A5-616DBEAF837A}">
      <dgm:prSet/>
      <dgm:spPr/>
      <dgm:t>
        <a:bodyPr/>
        <a:lstStyle/>
        <a:p>
          <a:endParaRPr lang="en-US"/>
        </a:p>
      </dgm:t>
    </dgm:pt>
    <dgm:pt modelId="{56320AAD-4249-49AB-AF6E-B8B7A8536E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Hyper-parameters</a:t>
          </a:r>
        </a:p>
      </dgm:t>
    </dgm:pt>
    <dgm:pt modelId="{344F1B21-2ACF-4532-B1BF-AB5DF219697D}" type="parTrans" cxnId="{B3AEF671-8041-4997-983C-F47F187A8BDF}">
      <dgm:prSet/>
      <dgm:spPr/>
      <dgm:t>
        <a:bodyPr/>
        <a:lstStyle/>
        <a:p>
          <a:endParaRPr lang="en-US"/>
        </a:p>
      </dgm:t>
    </dgm:pt>
    <dgm:pt modelId="{87F2CFAE-5A57-4E2D-B0C3-6F0AE198E429}" type="sibTrans" cxnId="{B3AEF671-8041-4997-983C-F47F187A8BDF}">
      <dgm:prSet/>
      <dgm:spPr/>
      <dgm:t>
        <a:bodyPr/>
        <a:lstStyle/>
        <a:p>
          <a:endParaRPr lang="en-US"/>
        </a:p>
      </dgm:t>
    </dgm:pt>
    <dgm:pt modelId="{1A5EAA8E-BBAE-4686-BF5C-A02074BD5DC3}">
      <dgm:prSet/>
      <dgm:spPr/>
      <dgm:t>
        <a:bodyPr/>
        <a:lstStyle/>
        <a:p>
          <a:r>
            <a:rPr lang="en-US"/>
            <a:t>Optimiser AdamW lr 1 × 10⁻⁴ weight-decay 1 × 10⁻²</a:t>
          </a:r>
        </a:p>
      </dgm:t>
    </dgm:pt>
    <dgm:pt modelId="{B9DFDB9A-8CA8-4717-A97E-F0EE147440D6}" type="parTrans" cxnId="{BEA3CF16-44B4-4C89-9D47-40AB7B807B19}">
      <dgm:prSet/>
      <dgm:spPr/>
      <dgm:t>
        <a:bodyPr/>
        <a:lstStyle/>
        <a:p>
          <a:endParaRPr lang="en-US"/>
        </a:p>
      </dgm:t>
    </dgm:pt>
    <dgm:pt modelId="{2EDF8375-185B-49FC-93EF-69354B8DED00}" type="sibTrans" cxnId="{BEA3CF16-44B4-4C89-9D47-40AB7B807B19}">
      <dgm:prSet/>
      <dgm:spPr/>
      <dgm:t>
        <a:bodyPr/>
        <a:lstStyle/>
        <a:p>
          <a:endParaRPr lang="en-US"/>
        </a:p>
      </dgm:t>
    </dgm:pt>
    <dgm:pt modelId="{C102EBF4-C55C-4E88-A033-693A516D7AB5}">
      <dgm:prSet/>
      <dgm:spPr/>
      <dgm:t>
        <a:bodyPr/>
        <a:lstStyle/>
        <a:p>
          <a:r>
            <a:rPr lang="en-US"/>
            <a:t>Scheduler </a:t>
          </a:r>
          <a:r>
            <a:rPr lang="en-US" err="1"/>
            <a:t>ReduceLROnPlateau</a:t>
          </a:r>
          <a:r>
            <a:rPr lang="en-US"/>
            <a:t> (factor 0.1, patience 5)</a:t>
          </a:r>
        </a:p>
      </dgm:t>
    </dgm:pt>
    <dgm:pt modelId="{DA704209-B4B1-4C68-A8DD-86DB1539F5A3}" type="parTrans" cxnId="{0DCCEE68-8F5E-417C-A047-E7AD1CAE743C}">
      <dgm:prSet/>
      <dgm:spPr/>
      <dgm:t>
        <a:bodyPr/>
        <a:lstStyle/>
        <a:p>
          <a:endParaRPr lang="en-US"/>
        </a:p>
      </dgm:t>
    </dgm:pt>
    <dgm:pt modelId="{64091E4E-C59C-4AE5-BEA3-FCD087D1D117}" type="sibTrans" cxnId="{0DCCEE68-8F5E-417C-A047-E7AD1CAE743C}">
      <dgm:prSet/>
      <dgm:spPr/>
      <dgm:t>
        <a:bodyPr/>
        <a:lstStyle/>
        <a:p>
          <a:endParaRPr lang="en-US"/>
        </a:p>
      </dgm:t>
    </dgm:pt>
    <dgm:pt modelId="{EA384EFE-235F-4AB3-B757-7DFF36D66458}">
      <dgm:prSet/>
      <dgm:spPr/>
      <dgm:t>
        <a:bodyPr/>
        <a:lstStyle/>
        <a:p>
          <a:r>
            <a:rPr lang="en-US"/>
            <a:t>Early-Stopping after 5 stagnant val epochs</a:t>
          </a:r>
        </a:p>
      </dgm:t>
    </dgm:pt>
    <dgm:pt modelId="{51B9EBDF-25B5-4029-AECF-11743770AD52}" type="parTrans" cxnId="{8CBC3FA6-819A-4BB4-BE6C-840F7A8575EA}">
      <dgm:prSet/>
      <dgm:spPr/>
      <dgm:t>
        <a:bodyPr/>
        <a:lstStyle/>
        <a:p>
          <a:endParaRPr lang="en-US"/>
        </a:p>
      </dgm:t>
    </dgm:pt>
    <dgm:pt modelId="{23EA591A-7F82-47DD-9F70-E240B6DF2C8E}" type="sibTrans" cxnId="{8CBC3FA6-819A-4BB4-BE6C-840F7A8575EA}">
      <dgm:prSet/>
      <dgm:spPr/>
      <dgm:t>
        <a:bodyPr/>
        <a:lstStyle/>
        <a:p>
          <a:endParaRPr lang="en-US"/>
        </a:p>
      </dgm:t>
    </dgm:pt>
    <dgm:pt modelId="{720C4676-1897-4F99-B686-63BBC0C571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Batching &amp; epochs</a:t>
          </a:r>
        </a:p>
      </dgm:t>
    </dgm:pt>
    <dgm:pt modelId="{A1AA30B2-971B-4A8E-B2E7-3B83B34DBF7B}" type="parTrans" cxnId="{A4E8C103-22E4-455B-862E-419D75179888}">
      <dgm:prSet/>
      <dgm:spPr/>
      <dgm:t>
        <a:bodyPr/>
        <a:lstStyle/>
        <a:p>
          <a:endParaRPr lang="en-US"/>
        </a:p>
      </dgm:t>
    </dgm:pt>
    <dgm:pt modelId="{431833A6-BAEC-4D8A-BDF9-1AFEC99DC5C5}" type="sibTrans" cxnId="{A4E8C103-22E4-455B-862E-419D75179888}">
      <dgm:prSet/>
      <dgm:spPr/>
      <dgm:t>
        <a:bodyPr/>
        <a:lstStyle/>
        <a:p>
          <a:endParaRPr lang="en-US"/>
        </a:p>
      </dgm:t>
    </dgm:pt>
    <dgm:pt modelId="{D213F948-2898-4B6D-8394-C432F310812E}">
      <dgm:prSet/>
      <dgm:spPr/>
      <dgm:t>
        <a:bodyPr/>
        <a:lstStyle/>
        <a:p>
          <a:r>
            <a:rPr lang="en-US"/>
            <a:t>Mini-batch 32 · DataLoader workers = 4</a:t>
          </a:r>
        </a:p>
      </dgm:t>
    </dgm:pt>
    <dgm:pt modelId="{213B7453-0488-49E9-9CA0-96EF67539483}" type="parTrans" cxnId="{18B5479E-6481-4B9E-9DA3-F4B5EA32504B}">
      <dgm:prSet/>
      <dgm:spPr/>
      <dgm:t>
        <a:bodyPr/>
        <a:lstStyle/>
        <a:p>
          <a:endParaRPr lang="en-US"/>
        </a:p>
      </dgm:t>
    </dgm:pt>
    <dgm:pt modelId="{E5060899-B6EF-47D0-A583-117B6A746A18}" type="sibTrans" cxnId="{18B5479E-6481-4B9E-9DA3-F4B5EA32504B}">
      <dgm:prSet/>
      <dgm:spPr/>
      <dgm:t>
        <a:bodyPr/>
        <a:lstStyle/>
        <a:p>
          <a:endParaRPr lang="en-US"/>
        </a:p>
      </dgm:t>
    </dgm:pt>
    <dgm:pt modelId="{237311D6-C92A-439C-A22C-67E4EFA826A9}">
      <dgm:prSet/>
      <dgm:spPr/>
      <dgm:t>
        <a:bodyPr/>
        <a:lstStyle/>
        <a:p>
          <a:r>
            <a:rPr lang="en-US"/>
            <a:t>Epoch cap 30 — CNN ensemble converged in 15 epochs</a:t>
          </a:r>
        </a:p>
      </dgm:t>
    </dgm:pt>
    <dgm:pt modelId="{20CCDAE4-96C8-47C6-8A50-DEBEE08CF357}" type="parTrans" cxnId="{4F2E1919-C6EA-4832-8289-303071A87085}">
      <dgm:prSet/>
      <dgm:spPr/>
      <dgm:t>
        <a:bodyPr/>
        <a:lstStyle/>
        <a:p>
          <a:endParaRPr lang="en-US"/>
        </a:p>
      </dgm:t>
    </dgm:pt>
    <dgm:pt modelId="{544BFFE1-BD6C-4930-BB25-EE540418A062}" type="sibTrans" cxnId="{4F2E1919-C6EA-4832-8289-303071A87085}">
      <dgm:prSet/>
      <dgm:spPr/>
      <dgm:t>
        <a:bodyPr/>
        <a:lstStyle/>
        <a:p>
          <a:endParaRPr lang="en-US"/>
        </a:p>
      </dgm:t>
    </dgm:pt>
    <dgm:pt modelId="{B4175BC6-562D-4192-A3AD-D7562FD8CF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Wall-times</a:t>
          </a:r>
        </a:p>
      </dgm:t>
    </dgm:pt>
    <dgm:pt modelId="{CEEC9601-B20D-4DB6-BACC-5EE594CEBB68}" type="parTrans" cxnId="{55A9E49A-7F3C-4D4A-AC36-621CB536B66A}">
      <dgm:prSet/>
      <dgm:spPr/>
      <dgm:t>
        <a:bodyPr/>
        <a:lstStyle/>
        <a:p>
          <a:endParaRPr lang="en-US"/>
        </a:p>
      </dgm:t>
    </dgm:pt>
    <dgm:pt modelId="{8E3D7C88-59C4-4F71-98AA-8088EC8EA75F}" type="sibTrans" cxnId="{55A9E49A-7F3C-4D4A-AC36-621CB536B66A}">
      <dgm:prSet/>
      <dgm:spPr/>
      <dgm:t>
        <a:bodyPr/>
        <a:lstStyle/>
        <a:p>
          <a:endParaRPr lang="en-US"/>
        </a:p>
      </dgm:t>
    </dgm:pt>
    <dgm:pt modelId="{C9D3199D-B66F-4767-A006-882807F12963}">
      <dgm:prSet/>
      <dgm:spPr/>
      <dgm:t>
        <a:bodyPr/>
        <a:lstStyle/>
        <a:p>
          <a:r>
            <a:rPr lang="en-US"/>
            <a:t>CNN ensemble : ≈ 40 min full training</a:t>
          </a:r>
        </a:p>
      </dgm:t>
    </dgm:pt>
    <dgm:pt modelId="{8BB78151-A2EF-4D92-B709-3349446C23B5}" type="parTrans" cxnId="{540104F0-F624-4C16-BCF9-5C0F7CF79955}">
      <dgm:prSet/>
      <dgm:spPr/>
      <dgm:t>
        <a:bodyPr/>
        <a:lstStyle/>
        <a:p>
          <a:endParaRPr lang="en-US"/>
        </a:p>
      </dgm:t>
    </dgm:pt>
    <dgm:pt modelId="{50FCD2A5-7687-45E0-8C47-186EC43C48D7}" type="sibTrans" cxnId="{540104F0-F624-4C16-BCF9-5C0F7CF79955}">
      <dgm:prSet/>
      <dgm:spPr/>
      <dgm:t>
        <a:bodyPr/>
        <a:lstStyle/>
        <a:p>
          <a:endParaRPr lang="en-US"/>
        </a:p>
      </dgm:t>
    </dgm:pt>
    <dgm:pt modelId="{BF5E2E0C-EA89-4DB1-9DE1-A771ED55C220}">
      <dgm:prSet/>
      <dgm:spPr/>
      <dgm:t>
        <a:bodyPr/>
        <a:lstStyle/>
        <a:p>
          <a:r>
            <a:rPr lang="en-US"/>
            <a:t>ViT + DeiT test run : ≈ 2 h (longer, no accuracy gain)</a:t>
          </a:r>
        </a:p>
      </dgm:t>
    </dgm:pt>
    <dgm:pt modelId="{11F22066-23F0-410B-B803-58C84C5D4566}" type="parTrans" cxnId="{C70D86BB-5D6B-438D-AFE5-1F59DA8473E1}">
      <dgm:prSet/>
      <dgm:spPr/>
      <dgm:t>
        <a:bodyPr/>
        <a:lstStyle/>
        <a:p>
          <a:endParaRPr lang="en-US"/>
        </a:p>
      </dgm:t>
    </dgm:pt>
    <dgm:pt modelId="{2035B800-5C98-484F-8B35-1C8819012963}" type="sibTrans" cxnId="{C70D86BB-5D6B-438D-AFE5-1F59DA8473E1}">
      <dgm:prSet/>
      <dgm:spPr/>
      <dgm:t>
        <a:bodyPr/>
        <a:lstStyle/>
        <a:p>
          <a:endParaRPr lang="en-US"/>
        </a:p>
      </dgm:t>
    </dgm:pt>
    <dgm:pt modelId="{D0BEA6D3-4268-47F2-BD87-1B7ABEE1B6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Throughput</a:t>
          </a:r>
        </a:p>
      </dgm:t>
    </dgm:pt>
    <dgm:pt modelId="{4B156ACF-DFA2-4081-BA6E-113480B74B9B}" type="parTrans" cxnId="{B401B3EA-7795-462A-9EAE-A6D0AB350D90}">
      <dgm:prSet/>
      <dgm:spPr/>
      <dgm:t>
        <a:bodyPr/>
        <a:lstStyle/>
        <a:p>
          <a:endParaRPr lang="en-US"/>
        </a:p>
      </dgm:t>
    </dgm:pt>
    <dgm:pt modelId="{6EE69E54-F8A9-4C5F-84C1-772F3B847FF8}" type="sibTrans" cxnId="{B401B3EA-7795-462A-9EAE-A6D0AB350D90}">
      <dgm:prSet/>
      <dgm:spPr/>
      <dgm:t>
        <a:bodyPr/>
        <a:lstStyle/>
        <a:p>
          <a:endParaRPr lang="en-US"/>
        </a:p>
      </dgm:t>
    </dgm:pt>
    <dgm:pt modelId="{8AB24057-37F4-4FF1-A9B2-C20BBAA102D3}">
      <dgm:prSet/>
      <dgm:spPr/>
      <dgm:t>
        <a:bodyPr/>
        <a:lstStyle/>
        <a:p>
          <a:r>
            <a:rPr lang="en-US"/>
            <a:t>18 ms per slice inference (batch 32)</a:t>
          </a:r>
        </a:p>
      </dgm:t>
    </dgm:pt>
    <dgm:pt modelId="{9AC043FD-7016-4F86-86E0-31B138E936F7}" type="parTrans" cxnId="{8CA92FAE-9D32-4BC9-9C20-C44E5F1BC962}">
      <dgm:prSet/>
      <dgm:spPr/>
      <dgm:t>
        <a:bodyPr/>
        <a:lstStyle/>
        <a:p>
          <a:endParaRPr lang="en-US"/>
        </a:p>
      </dgm:t>
    </dgm:pt>
    <dgm:pt modelId="{BE0CD4F9-FB37-499F-8E61-2A33ED7D579B}" type="sibTrans" cxnId="{8CA92FAE-9D32-4BC9-9C20-C44E5F1BC962}">
      <dgm:prSet/>
      <dgm:spPr/>
      <dgm:t>
        <a:bodyPr/>
        <a:lstStyle/>
        <a:p>
          <a:endParaRPr lang="en-US"/>
        </a:p>
      </dgm:t>
    </dgm:pt>
    <dgm:pt modelId="{6C2F0637-F680-4F13-8F81-D38F5526F5C4}">
      <dgm:prSet/>
      <dgm:spPr/>
      <dgm:t>
        <a:bodyPr/>
        <a:lstStyle/>
        <a:p>
          <a:r>
            <a:rPr lang="en-US"/>
            <a:t>≈ 0.6 s to triage a 32-slice scan → real-time PACS integration</a:t>
          </a:r>
        </a:p>
      </dgm:t>
    </dgm:pt>
    <dgm:pt modelId="{0457AA78-A35D-43CA-8C24-7058807AAD1C}" type="parTrans" cxnId="{96E0FE1C-C6E4-441A-B559-8DA44D339886}">
      <dgm:prSet/>
      <dgm:spPr/>
      <dgm:t>
        <a:bodyPr/>
        <a:lstStyle/>
        <a:p>
          <a:endParaRPr lang="en-US"/>
        </a:p>
      </dgm:t>
    </dgm:pt>
    <dgm:pt modelId="{4E511381-864D-4D91-9ED9-9D3E7D6757EB}" type="sibTrans" cxnId="{96E0FE1C-C6E4-441A-B559-8DA44D339886}">
      <dgm:prSet/>
      <dgm:spPr/>
      <dgm:t>
        <a:bodyPr/>
        <a:lstStyle/>
        <a:p>
          <a:endParaRPr lang="en-US"/>
        </a:p>
      </dgm:t>
    </dgm:pt>
    <dgm:pt modelId="{63D9D7AB-A84F-4C60-A3DE-84E5362DE5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Monitoring</a:t>
          </a:r>
        </a:p>
      </dgm:t>
    </dgm:pt>
    <dgm:pt modelId="{FB97A233-BFC6-4473-B08B-EAB0362C162F}" type="parTrans" cxnId="{229C56DC-44E0-4A24-AD0E-C3DC6D70AAB6}">
      <dgm:prSet/>
      <dgm:spPr/>
      <dgm:t>
        <a:bodyPr/>
        <a:lstStyle/>
        <a:p>
          <a:endParaRPr lang="en-US"/>
        </a:p>
      </dgm:t>
    </dgm:pt>
    <dgm:pt modelId="{D6B5CDE7-6A44-4D06-8CD4-F0772CA3C838}" type="sibTrans" cxnId="{229C56DC-44E0-4A24-AD0E-C3DC6D70AAB6}">
      <dgm:prSet/>
      <dgm:spPr/>
      <dgm:t>
        <a:bodyPr/>
        <a:lstStyle/>
        <a:p>
          <a:endParaRPr lang="en-US"/>
        </a:p>
      </dgm:t>
    </dgm:pt>
    <dgm:pt modelId="{79FB9F56-6B76-479D-ADF5-F1C0108D7D15}">
      <dgm:prSet/>
      <dgm:spPr/>
      <dgm:t>
        <a:bodyPr/>
        <a:lstStyle/>
        <a:p>
          <a:r>
            <a:rPr lang="en-US"/>
            <a:t>Live plots for loss, accuracy, and Expected Calibration Error</a:t>
          </a:r>
        </a:p>
      </dgm:t>
    </dgm:pt>
    <dgm:pt modelId="{4E13CF87-EA68-4CD6-96CD-2EE80246D82C}" type="parTrans" cxnId="{CA58ADF3-E81E-4FC8-81FA-6F56B4CAB5CD}">
      <dgm:prSet/>
      <dgm:spPr/>
      <dgm:t>
        <a:bodyPr/>
        <a:lstStyle/>
        <a:p>
          <a:endParaRPr lang="en-US"/>
        </a:p>
      </dgm:t>
    </dgm:pt>
    <dgm:pt modelId="{2D110CAD-6CC4-4ADF-9025-70CB1D2430B1}" type="sibTrans" cxnId="{CA58ADF3-E81E-4FC8-81FA-6F56B4CAB5CD}">
      <dgm:prSet/>
      <dgm:spPr/>
      <dgm:t>
        <a:bodyPr/>
        <a:lstStyle/>
        <a:p>
          <a:endParaRPr lang="en-US"/>
        </a:p>
      </dgm:t>
    </dgm:pt>
    <dgm:pt modelId="{2D817F6C-9E59-408F-8842-C4A8B8DB9086}">
      <dgm:prSet/>
      <dgm:spPr/>
      <dgm:t>
        <a:bodyPr/>
        <a:lstStyle/>
        <a:p>
          <a:r>
            <a:rPr lang="en-US"/>
            <a:t>Checkpoints saved on best Macro-F1 — reproducible results.</a:t>
          </a:r>
        </a:p>
      </dgm:t>
    </dgm:pt>
    <dgm:pt modelId="{AAF3B735-2E18-463B-B799-B9F659EED6C4}" type="parTrans" cxnId="{5200AA0B-5598-4E06-8DCF-CA839BDCEF34}">
      <dgm:prSet/>
      <dgm:spPr/>
      <dgm:t>
        <a:bodyPr/>
        <a:lstStyle/>
        <a:p>
          <a:endParaRPr lang="en-US"/>
        </a:p>
      </dgm:t>
    </dgm:pt>
    <dgm:pt modelId="{4C37E5D8-7D98-4927-8248-2B1DF305A761}" type="sibTrans" cxnId="{5200AA0B-5598-4E06-8DCF-CA839BDCEF34}">
      <dgm:prSet/>
      <dgm:spPr/>
      <dgm:t>
        <a:bodyPr/>
        <a:lstStyle/>
        <a:p>
          <a:endParaRPr lang="en-US"/>
        </a:p>
      </dgm:t>
    </dgm:pt>
    <dgm:pt modelId="{E9268893-D7D7-423D-9007-271EBAFFC495}" type="pres">
      <dgm:prSet presAssocID="{8B5843A8-DED7-4BB5-A2DB-3A9E46C71BEE}" presName="Name0" presStyleCnt="0">
        <dgm:presLayoutVars>
          <dgm:dir/>
          <dgm:animLvl val="lvl"/>
          <dgm:resizeHandles val="exact"/>
        </dgm:presLayoutVars>
      </dgm:prSet>
      <dgm:spPr/>
    </dgm:pt>
    <dgm:pt modelId="{2F2EC23E-9908-4340-9561-75EE36E9F22A}" type="pres">
      <dgm:prSet presAssocID="{12BB5566-5BA7-4A01-97C0-6F7608DEEFD5}" presName="linNode" presStyleCnt="0"/>
      <dgm:spPr/>
    </dgm:pt>
    <dgm:pt modelId="{C716F268-3B44-4CD9-91E9-DC69E04F8154}" type="pres">
      <dgm:prSet presAssocID="{12BB5566-5BA7-4A01-97C0-6F7608DEEFD5}" presName="parentText" presStyleLbl="solidFgAcc1" presStyleIdx="0" presStyleCnt="6">
        <dgm:presLayoutVars>
          <dgm:chMax val="1"/>
          <dgm:bulletEnabled/>
        </dgm:presLayoutVars>
      </dgm:prSet>
      <dgm:spPr/>
    </dgm:pt>
    <dgm:pt modelId="{C34FBB72-5677-4A9E-96AB-A598B77E7305}" type="pres">
      <dgm:prSet presAssocID="{12BB5566-5BA7-4A01-97C0-6F7608DEEFD5}" presName="descendantText" presStyleLbl="alignNode1" presStyleIdx="0" presStyleCnt="6">
        <dgm:presLayoutVars>
          <dgm:bulletEnabled/>
        </dgm:presLayoutVars>
      </dgm:prSet>
      <dgm:spPr/>
    </dgm:pt>
    <dgm:pt modelId="{B01206A1-6C7B-4958-8183-2F688F13326A}" type="pres">
      <dgm:prSet presAssocID="{5F76E511-562E-4E6A-A0F2-4578A663B0E6}" presName="sp" presStyleCnt="0"/>
      <dgm:spPr/>
    </dgm:pt>
    <dgm:pt modelId="{5170B531-6937-47E2-A679-E5F1F0F98EAD}" type="pres">
      <dgm:prSet presAssocID="{56320AAD-4249-49AB-AF6E-B8B7A8536E9B}" presName="linNode" presStyleCnt="0"/>
      <dgm:spPr/>
    </dgm:pt>
    <dgm:pt modelId="{46F0970A-04C0-48C2-ACF1-8A7EAD0BDC16}" type="pres">
      <dgm:prSet presAssocID="{56320AAD-4249-49AB-AF6E-B8B7A8536E9B}" presName="parentText" presStyleLbl="solidFgAcc1" presStyleIdx="1" presStyleCnt="6">
        <dgm:presLayoutVars>
          <dgm:chMax val="1"/>
          <dgm:bulletEnabled/>
        </dgm:presLayoutVars>
      </dgm:prSet>
      <dgm:spPr/>
    </dgm:pt>
    <dgm:pt modelId="{E40CC8D4-50CD-42DC-A058-23F398313411}" type="pres">
      <dgm:prSet presAssocID="{56320AAD-4249-49AB-AF6E-B8B7A8536E9B}" presName="descendantText" presStyleLbl="alignNode1" presStyleIdx="1" presStyleCnt="6">
        <dgm:presLayoutVars>
          <dgm:bulletEnabled/>
        </dgm:presLayoutVars>
      </dgm:prSet>
      <dgm:spPr/>
    </dgm:pt>
    <dgm:pt modelId="{CC3357BC-D19C-4901-AD64-D82419019A1C}" type="pres">
      <dgm:prSet presAssocID="{87F2CFAE-5A57-4E2D-B0C3-6F0AE198E429}" presName="sp" presStyleCnt="0"/>
      <dgm:spPr/>
    </dgm:pt>
    <dgm:pt modelId="{E781DF68-7563-4D86-A3E0-C588A940C2BE}" type="pres">
      <dgm:prSet presAssocID="{720C4676-1897-4F99-B686-63BBC0C571D8}" presName="linNode" presStyleCnt="0"/>
      <dgm:spPr/>
    </dgm:pt>
    <dgm:pt modelId="{07657989-DCB5-40C6-A7CB-B0C3BD95E82A}" type="pres">
      <dgm:prSet presAssocID="{720C4676-1897-4F99-B686-63BBC0C571D8}" presName="parentText" presStyleLbl="solidFgAcc1" presStyleIdx="2" presStyleCnt="6">
        <dgm:presLayoutVars>
          <dgm:chMax val="1"/>
          <dgm:bulletEnabled/>
        </dgm:presLayoutVars>
      </dgm:prSet>
      <dgm:spPr/>
    </dgm:pt>
    <dgm:pt modelId="{D356FFE3-D18B-4BE6-82E2-DFD6F5D8D3D7}" type="pres">
      <dgm:prSet presAssocID="{720C4676-1897-4F99-B686-63BBC0C571D8}" presName="descendantText" presStyleLbl="alignNode1" presStyleIdx="2" presStyleCnt="6">
        <dgm:presLayoutVars>
          <dgm:bulletEnabled/>
        </dgm:presLayoutVars>
      </dgm:prSet>
      <dgm:spPr/>
    </dgm:pt>
    <dgm:pt modelId="{B67C29C7-9E67-4129-AD80-7B062AABE5CE}" type="pres">
      <dgm:prSet presAssocID="{431833A6-BAEC-4D8A-BDF9-1AFEC99DC5C5}" presName="sp" presStyleCnt="0"/>
      <dgm:spPr/>
    </dgm:pt>
    <dgm:pt modelId="{3C2308EC-DE16-4EE2-8FBB-17205C465AF6}" type="pres">
      <dgm:prSet presAssocID="{B4175BC6-562D-4192-A3AD-D7562FD8CF6A}" presName="linNode" presStyleCnt="0"/>
      <dgm:spPr/>
    </dgm:pt>
    <dgm:pt modelId="{8A000C85-123C-4EA4-8772-37D6644AA1D8}" type="pres">
      <dgm:prSet presAssocID="{B4175BC6-562D-4192-A3AD-D7562FD8CF6A}" presName="parentText" presStyleLbl="solidFgAcc1" presStyleIdx="3" presStyleCnt="6">
        <dgm:presLayoutVars>
          <dgm:chMax val="1"/>
          <dgm:bulletEnabled/>
        </dgm:presLayoutVars>
      </dgm:prSet>
      <dgm:spPr/>
    </dgm:pt>
    <dgm:pt modelId="{B4844E50-C61B-4118-B6B4-615F9B637C64}" type="pres">
      <dgm:prSet presAssocID="{B4175BC6-562D-4192-A3AD-D7562FD8CF6A}" presName="descendantText" presStyleLbl="alignNode1" presStyleIdx="3" presStyleCnt="6">
        <dgm:presLayoutVars>
          <dgm:bulletEnabled/>
        </dgm:presLayoutVars>
      </dgm:prSet>
      <dgm:spPr/>
    </dgm:pt>
    <dgm:pt modelId="{34A0F125-CC42-4E34-A65A-DE4FC4847311}" type="pres">
      <dgm:prSet presAssocID="{8E3D7C88-59C4-4F71-98AA-8088EC8EA75F}" presName="sp" presStyleCnt="0"/>
      <dgm:spPr/>
    </dgm:pt>
    <dgm:pt modelId="{E928E1DE-DB89-4755-912D-EAC485549D86}" type="pres">
      <dgm:prSet presAssocID="{D0BEA6D3-4268-47F2-BD87-1B7ABEE1B6E4}" presName="linNode" presStyleCnt="0"/>
      <dgm:spPr/>
    </dgm:pt>
    <dgm:pt modelId="{06BBEE47-9B45-43E7-BB83-414064E61EB0}" type="pres">
      <dgm:prSet presAssocID="{D0BEA6D3-4268-47F2-BD87-1B7ABEE1B6E4}" presName="parentText" presStyleLbl="solidFgAcc1" presStyleIdx="4" presStyleCnt="6">
        <dgm:presLayoutVars>
          <dgm:chMax val="1"/>
          <dgm:bulletEnabled/>
        </dgm:presLayoutVars>
      </dgm:prSet>
      <dgm:spPr/>
    </dgm:pt>
    <dgm:pt modelId="{D7E85C6D-1578-4008-916A-3982EE123918}" type="pres">
      <dgm:prSet presAssocID="{D0BEA6D3-4268-47F2-BD87-1B7ABEE1B6E4}" presName="descendantText" presStyleLbl="alignNode1" presStyleIdx="4" presStyleCnt="6">
        <dgm:presLayoutVars>
          <dgm:bulletEnabled/>
        </dgm:presLayoutVars>
      </dgm:prSet>
      <dgm:spPr/>
    </dgm:pt>
    <dgm:pt modelId="{9E2B4214-C9B9-4DC2-B855-CE908649BFDE}" type="pres">
      <dgm:prSet presAssocID="{6EE69E54-F8A9-4C5F-84C1-772F3B847FF8}" presName="sp" presStyleCnt="0"/>
      <dgm:spPr/>
    </dgm:pt>
    <dgm:pt modelId="{7A732D6D-D5E8-473A-9B4C-6DFE79DCE972}" type="pres">
      <dgm:prSet presAssocID="{63D9D7AB-A84F-4C60-A3DE-84E5362DE5AE}" presName="linNode" presStyleCnt="0"/>
      <dgm:spPr/>
    </dgm:pt>
    <dgm:pt modelId="{F3A492F5-CAD0-490B-B110-E091C4D802CA}" type="pres">
      <dgm:prSet presAssocID="{63D9D7AB-A84F-4C60-A3DE-84E5362DE5AE}" presName="parentText" presStyleLbl="solidFgAcc1" presStyleIdx="5" presStyleCnt="6">
        <dgm:presLayoutVars>
          <dgm:chMax val="1"/>
          <dgm:bulletEnabled/>
        </dgm:presLayoutVars>
      </dgm:prSet>
      <dgm:spPr/>
    </dgm:pt>
    <dgm:pt modelId="{2D6F59E5-998B-4B3B-B925-ECA0CC7958B9}" type="pres">
      <dgm:prSet presAssocID="{63D9D7AB-A84F-4C60-A3DE-84E5362DE5AE}" presName="descendantText" presStyleLbl="alignNode1" presStyleIdx="5" presStyleCnt="6">
        <dgm:presLayoutVars>
          <dgm:bulletEnabled/>
        </dgm:presLayoutVars>
      </dgm:prSet>
      <dgm:spPr/>
    </dgm:pt>
  </dgm:ptLst>
  <dgm:cxnLst>
    <dgm:cxn modelId="{22EA8202-4D75-48A9-99B3-3A31DCC2058F}" type="presOf" srcId="{BF5E2E0C-EA89-4DB1-9DE1-A771ED55C220}" destId="{B4844E50-C61B-4118-B6B4-615F9B637C64}" srcOrd="0" destOrd="1" presId="urn:microsoft.com/office/officeart/2016/7/layout/VerticalHollowActionList"/>
    <dgm:cxn modelId="{9749B602-AA83-455D-89D7-A57B87F84B1E}" type="presOf" srcId="{79FB9F56-6B76-479D-ADF5-F1C0108D7D15}" destId="{2D6F59E5-998B-4B3B-B925-ECA0CC7958B9}" srcOrd="0" destOrd="0" presId="urn:microsoft.com/office/officeart/2016/7/layout/VerticalHollowActionList"/>
    <dgm:cxn modelId="{A4E8C103-22E4-455B-862E-419D75179888}" srcId="{8B5843A8-DED7-4BB5-A2DB-3A9E46C71BEE}" destId="{720C4676-1897-4F99-B686-63BBC0C571D8}" srcOrd="2" destOrd="0" parTransId="{A1AA30B2-971B-4A8E-B2E7-3B83B34DBF7B}" sibTransId="{431833A6-BAEC-4D8A-BDF9-1AFEC99DC5C5}"/>
    <dgm:cxn modelId="{5200AA0B-5598-4E06-8DCF-CA839BDCEF34}" srcId="{63D9D7AB-A84F-4C60-A3DE-84E5362DE5AE}" destId="{2D817F6C-9E59-408F-8842-C4A8B8DB9086}" srcOrd="1" destOrd="0" parTransId="{AAF3B735-2E18-463B-B799-B9F659EED6C4}" sibTransId="{4C37E5D8-7D98-4927-8248-2B1DF305A761}"/>
    <dgm:cxn modelId="{98E46E0E-1CC0-4572-A157-19D021DBE150}" type="presOf" srcId="{6C2F0637-F680-4F13-8F81-D38F5526F5C4}" destId="{D7E85C6D-1578-4008-916A-3982EE123918}" srcOrd="0" destOrd="1" presId="urn:microsoft.com/office/officeart/2016/7/layout/VerticalHollowActionList"/>
    <dgm:cxn modelId="{BEA3CF16-44B4-4C89-9D47-40AB7B807B19}" srcId="{56320AAD-4249-49AB-AF6E-B8B7A8536E9B}" destId="{1A5EAA8E-BBAE-4686-BF5C-A02074BD5DC3}" srcOrd="0" destOrd="0" parTransId="{B9DFDB9A-8CA8-4717-A97E-F0EE147440D6}" sibTransId="{2EDF8375-185B-49FC-93EF-69354B8DED00}"/>
    <dgm:cxn modelId="{4F2E1919-C6EA-4832-8289-303071A87085}" srcId="{720C4676-1897-4F99-B686-63BBC0C571D8}" destId="{237311D6-C92A-439C-A22C-67E4EFA826A9}" srcOrd="1" destOrd="0" parTransId="{20CCDAE4-96C8-47C6-8A50-DEBEE08CF357}" sibTransId="{544BFFE1-BD6C-4930-BB25-EE540418A062}"/>
    <dgm:cxn modelId="{96E0FE1C-C6E4-441A-B559-8DA44D339886}" srcId="{D0BEA6D3-4268-47F2-BD87-1B7ABEE1B6E4}" destId="{6C2F0637-F680-4F13-8F81-D38F5526F5C4}" srcOrd="1" destOrd="0" parTransId="{0457AA78-A35D-43CA-8C24-7058807AAD1C}" sibTransId="{4E511381-864D-4D91-9ED9-9D3E7D6757EB}"/>
    <dgm:cxn modelId="{96B0861D-AFA6-4632-8308-50A77CC3D38A}" type="presOf" srcId="{B4175BC6-562D-4192-A3AD-D7562FD8CF6A}" destId="{8A000C85-123C-4EA4-8772-37D6644AA1D8}" srcOrd="0" destOrd="0" presId="urn:microsoft.com/office/officeart/2016/7/layout/VerticalHollowActionList"/>
    <dgm:cxn modelId="{5CA2B72C-EC1C-4609-A0A5-616DBEAF837A}" srcId="{12BB5566-5BA7-4A01-97C0-6F7608DEEFD5}" destId="{587C9F50-DC82-405E-8879-7A678F93BE29}" srcOrd="1" destOrd="0" parTransId="{DD3139B5-D694-4CBB-8D6C-8BEE5D8AD8BF}" sibTransId="{9C7F2572-D169-4FC4-B894-C7B93CCF6758}"/>
    <dgm:cxn modelId="{77E7922D-7EA1-4750-B1BF-9E15D3B7E369}" type="presOf" srcId="{D213F948-2898-4B6D-8394-C432F310812E}" destId="{D356FFE3-D18B-4BE6-82E2-DFD6F5D8D3D7}" srcOrd="0" destOrd="0" presId="urn:microsoft.com/office/officeart/2016/7/layout/VerticalHollowActionList"/>
    <dgm:cxn modelId="{E33A3638-7A1D-482E-9FAE-24BC3EC9BA07}" type="presOf" srcId="{2D817F6C-9E59-408F-8842-C4A8B8DB9086}" destId="{2D6F59E5-998B-4B3B-B925-ECA0CC7958B9}" srcOrd="0" destOrd="1" presId="urn:microsoft.com/office/officeart/2016/7/layout/VerticalHollowActionList"/>
    <dgm:cxn modelId="{B341253C-E02C-47E9-9442-26C718075670}" type="presOf" srcId="{12BB5566-5BA7-4A01-97C0-6F7608DEEFD5}" destId="{C716F268-3B44-4CD9-91E9-DC69E04F8154}" srcOrd="0" destOrd="0" presId="urn:microsoft.com/office/officeart/2016/7/layout/VerticalHollowActionList"/>
    <dgm:cxn modelId="{46CEC763-9161-42A4-89AB-7C8772D83A2A}" type="presOf" srcId="{8B5843A8-DED7-4BB5-A2DB-3A9E46C71BEE}" destId="{E9268893-D7D7-423D-9007-271EBAFFC495}" srcOrd="0" destOrd="0" presId="urn:microsoft.com/office/officeart/2016/7/layout/VerticalHollowActionList"/>
    <dgm:cxn modelId="{0DCCEE68-8F5E-417C-A047-E7AD1CAE743C}" srcId="{56320AAD-4249-49AB-AF6E-B8B7A8536E9B}" destId="{C102EBF4-C55C-4E88-A033-693A516D7AB5}" srcOrd="1" destOrd="0" parTransId="{DA704209-B4B1-4C68-A8DD-86DB1539F5A3}" sibTransId="{64091E4E-C59C-4AE5-BEA3-FCD087D1D117}"/>
    <dgm:cxn modelId="{3E78EA4B-CAAE-49A4-A7C5-5CB736B26193}" type="presOf" srcId="{EA384EFE-235F-4AB3-B757-7DFF36D66458}" destId="{E40CC8D4-50CD-42DC-A058-23F398313411}" srcOrd="0" destOrd="2" presId="urn:microsoft.com/office/officeart/2016/7/layout/VerticalHollowActionList"/>
    <dgm:cxn modelId="{B3AEF671-8041-4997-983C-F47F187A8BDF}" srcId="{8B5843A8-DED7-4BB5-A2DB-3A9E46C71BEE}" destId="{56320AAD-4249-49AB-AF6E-B8B7A8536E9B}" srcOrd="1" destOrd="0" parTransId="{344F1B21-2ACF-4532-B1BF-AB5DF219697D}" sibTransId="{87F2CFAE-5A57-4E2D-B0C3-6F0AE198E429}"/>
    <dgm:cxn modelId="{ECD3A673-98BF-4551-8665-641F09844F21}" type="presOf" srcId="{237311D6-C92A-439C-A22C-67E4EFA826A9}" destId="{D356FFE3-D18B-4BE6-82E2-DFD6F5D8D3D7}" srcOrd="0" destOrd="1" presId="urn:microsoft.com/office/officeart/2016/7/layout/VerticalHollowActionList"/>
    <dgm:cxn modelId="{B30AF753-987B-44BC-A636-44DADA4843E5}" type="presOf" srcId="{720C4676-1897-4F99-B686-63BBC0C571D8}" destId="{07657989-DCB5-40C6-A7CB-B0C3BD95E82A}" srcOrd="0" destOrd="0" presId="urn:microsoft.com/office/officeart/2016/7/layout/VerticalHollowActionList"/>
    <dgm:cxn modelId="{55A9E49A-7F3C-4D4A-AC36-621CB536B66A}" srcId="{8B5843A8-DED7-4BB5-A2DB-3A9E46C71BEE}" destId="{B4175BC6-562D-4192-A3AD-D7562FD8CF6A}" srcOrd="3" destOrd="0" parTransId="{CEEC9601-B20D-4DB6-BACC-5EE594CEBB68}" sibTransId="{8E3D7C88-59C4-4F71-98AA-8088EC8EA75F}"/>
    <dgm:cxn modelId="{18B5479E-6481-4B9E-9DA3-F4B5EA32504B}" srcId="{720C4676-1897-4F99-B686-63BBC0C571D8}" destId="{D213F948-2898-4B6D-8394-C432F310812E}" srcOrd="0" destOrd="0" parTransId="{213B7453-0488-49E9-9CA0-96EF67539483}" sibTransId="{E5060899-B6EF-47D0-A583-117B6A746A18}"/>
    <dgm:cxn modelId="{91DA32A2-B996-4CAC-8F1A-5E887C0B5278}" type="presOf" srcId="{56320AAD-4249-49AB-AF6E-B8B7A8536E9B}" destId="{46F0970A-04C0-48C2-ACF1-8A7EAD0BDC16}" srcOrd="0" destOrd="0" presId="urn:microsoft.com/office/officeart/2016/7/layout/VerticalHollowActionList"/>
    <dgm:cxn modelId="{296983A5-5592-4D4A-9125-DA2B95E90794}" type="presOf" srcId="{C9D3199D-B66F-4767-A006-882807F12963}" destId="{B4844E50-C61B-4118-B6B4-615F9B637C64}" srcOrd="0" destOrd="0" presId="urn:microsoft.com/office/officeart/2016/7/layout/VerticalHollowActionList"/>
    <dgm:cxn modelId="{8CBC3FA6-819A-4BB4-BE6C-840F7A8575EA}" srcId="{56320AAD-4249-49AB-AF6E-B8B7A8536E9B}" destId="{EA384EFE-235F-4AB3-B757-7DFF36D66458}" srcOrd="2" destOrd="0" parTransId="{51B9EBDF-25B5-4029-AECF-11743770AD52}" sibTransId="{23EA591A-7F82-47DD-9F70-E240B6DF2C8E}"/>
    <dgm:cxn modelId="{8CA92FAE-9D32-4BC9-9C20-C44E5F1BC962}" srcId="{D0BEA6D3-4268-47F2-BD87-1B7ABEE1B6E4}" destId="{8AB24057-37F4-4FF1-A9B2-C20BBAA102D3}" srcOrd="0" destOrd="0" parTransId="{9AC043FD-7016-4F86-86E0-31B138E936F7}" sibTransId="{BE0CD4F9-FB37-499F-8E61-2A33ED7D579B}"/>
    <dgm:cxn modelId="{17A37CAF-CCB4-422F-B90E-EAB6261F902D}" srcId="{8B5843A8-DED7-4BB5-A2DB-3A9E46C71BEE}" destId="{12BB5566-5BA7-4A01-97C0-6F7608DEEFD5}" srcOrd="0" destOrd="0" parTransId="{9D44B61E-E1C7-45FA-976A-42E06EC5BB98}" sibTransId="{5F76E511-562E-4E6A-A0F2-4578A663B0E6}"/>
    <dgm:cxn modelId="{CA18A0B6-BE56-466E-98E7-046D2F90B184}" type="presOf" srcId="{63D9D7AB-A84F-4C60-A3DE-84E5362DE5AE}" destId="{F3A492F5-CAD0-490B-B110-E091C4D802CA}" srcOrd="0" destOrd="0" presId="urn:microsoft.com/office/officeart/2016/7/layout/VerticalHollowActionList"/>
    <dgm:cxn modelId="{C70D86BB-5D6B-438D-AFE5-1F59DA8473E1}" srcId="{B4175BC6-562D-4192-A3AD-D7562FD8CF6A}" destId="{BF5E2E0C-EA89-4DB1-9DE1-A771ED55C220}" srcOrd="1" destOrd="0" parTransId="{11F22066-23F0-410B-B803-58C84C5D4566}" sibTransId="{2035B800-5C98-484F-8B35-1C8819012963}"/>
    <dgm:cxn modelId="{DD3F71C0-9080-4A64-AACE-75194D4DFBFE}" type="presOf" srcId="{1A5EAA8E-BBAE-4686-BF5C-A02074BD5DC3}" destId="{E40CC8D4-50CD-42DC-A058-23F398313411}" srcOrd="0" destOrd="0" presId="urn:microsoft.com/office/officeart/2016/7/layout/VerticalHollowActionList"/>
    <dgm:cxn modelId="{262E09C4-BD3E-41ED-98A8-7BE1376AEB51}" type="presOf" srcId="{D0BEA6D3-4268-47F2-BD87-1B7ABEE1B6E4}" destId="{06BBEE47-9B45-43E7-BB83-414064E61EB0}" srcOrd="0" destOrd="0" presId="urn:microsoft.com/office/officeart/2016/7/layout/VerticalHollowActionList"/>
    <dgm:cxn modelId="{0D0645C5-D5BD-4EE3-AB5E-312B023D644A}" type="presOf" srcId="{60A43F38-4CFC-4ACD-8288-071B484466E4}" destId="{C34FBB72-5677-4A9E-96AB-A598B77E7305}" srcOrd="0" destOrd="0" presId="urn:microsoft.com/office/officeart/2016/7/layout/VerticalHollowActionList"/>
    <dgm:cxn modelId="{31E853D6-FE49-4745-8EA8-D6EBEE387D93}" type="presOf" srcId="{C102EBF4-C55C-4E88-A033-693A516D7AB5}" destId="{E40CC8D4-50CD-42DC-A058-23F398313411}" srcOrd="0" destOrd="1" presId="urn:microsoft.com/office/officeart/2016/7/layout/VerticalHollowActionList"/>
    <dgm:cxn modelId="{806E8FD8-C51B-4F3F-97F9-F345F1837731}" srcId="{12BB5566-5BA7-4A01-97C0-6F7608DEEFD5}" destId="{60A43F38-4CFC-4ACD-8288-071B484466E4}" srcOrd="0" destOrd="0" parTransId="{8C7DEAAA-3F73-49BF-915A-5B08D3E52744}" sibTransId="{ADE5020C-8950-477E-B415-FA7C4CED6BD0}"/>
    <dgm:cxn modelId="{229C56DC-44E0-4A24-AD0E-C3DC6D70AAB6}" srcId="{8B5843A8-DED7-4BB5-A2DB-3A9E46C71BEE}" destId="{63D9D7AB-A84F-4C60-A3DE-84E5362DE5AE}" srcOrd="5" destOrd="0" parTransId="{FB97A233-BFC6-4473-B08B-EAB0362C162F}" sibTransId="{D6B5CDE7-6A44-4D06-8CD4-F0772CA3C838}"/>
    <dgm:cxn modelId="{B401B3EA-7795-462A-9EAE-A6D0AB350D90}" srcId="{8B5843A8-DED7-4BB5-A2DB-3A9E46C71BEE}" destId="{D0BEA6D3-4268-47F2-BD87-1B7ABEE1B6E4}" srcOrd="4" destOrd="0" parTransId="{4B156ACF-DFA2-4081-BA6E-113480B74B9B}" sibTransId="{6EE69E54-F8A9-4C5F-84C1-772F3B847FF8}"/>
    <dgm:cxn modelId="{1FBDBDEB-FBB9-49EC-AB6D-C385C4C52FAF}" type="presOf" srcId="{8AB24057-37F4-4FF1-A9B2-C20BBAA102D3}" destId="{D7E85C6D-1578-4008-916A-3982EE123918}" srcOrd="0" destOrd="0" presId="urn:microsoft.com/office/officeart/2016/7/layout/VerticalHollowActionList"/>
    <dgm:cxn modelId="{15544CEC-BFDB-4207-9F53-91EC1A3C1F13}" type="presOf" srcId="{587C9F50-DC82-405E-8879-7A678F93BE29}" destId="{C34FBB72-5677-4A9E-96AB-A598B77E7305}" srcOrd="0" destOrd="1" presId="urn:microsoft.com/office/officeart/2016/7/layout/VerticalHollowActionList"/>
    <dgm:cxn modelId="{540104F0-F624-4C16-BCF9-5C0F7CF79955}" srcId="{B4175BC6-562D-4192-A3AD-D7562FD8CF6A}" destId="{C9D3199D-B66F-4767-A006-882807F12963}" srcOrd="0" destOrd="0" parTransId="{8BB78151-A2EF-4D92-B709-3349446C23B5}" sibTransId="{50FCD2A5-7687-45E0-8C47-186EC43C48D7}"/>
    <dgm:cxn modelId="{CA58ADF3-E81E-4FC8-81FA-6F56B4CAB5CD}" srcId="{63D9D7AB-A84F-4C60-A3DE-84E5362DE5AE}" destId="{79FB9F56-6B76-479D-ADF5-F1C0108D7D15}" srcOrd="0" destOrd="0" parTransId="{4E13CF87-EA68-4CD6-96CD-2EE80246D82C}" sibTransId="{2D110CAD-6CC4-4ADF-9025-70CB1D2430B1}"/>
    <dgm:cxn modelId="{D6DE75C5-0B2A-4FA9-9E14-D8117F8C9579}" type="presParOf" srcId="{E9268893-D7D7-423D-9007-271EBAFFC495}" destId="{2F2EC23E-9908-4340-9561-75EE36E9F22A}" srcOrd="0" destOrd="0" presId="urn:microsoft.com/office/officeart/2016/7/layout/VerticalHollowActionList"/>
    <dgm:cxn modelId="{E51D13FA-B267-4A5E-ACAA-6CF049D3928B}" type="presParOf" srcId="{2F2EC23E-9908-4340-9561-75EE36E9F22A}" destId="{C716F268-3B44-4CD9-91E9-DC69E04F8154}" srcOrd="0" destOrd="0" presId="urn:microsoft.com/office/officeart/2016/7/layout/VerticalHollowActionList"/>
    <dgm:cxn modelId="{06F84C47-2391-44BB-8CC7-12239F9FA76B}" type="presParOf" srcId="{2F2EC23E-9908-4340-9561-75EE36E9F22A}" destId="{C34FBB72-5677-4A9E-96AB-A598B77E7305}" srcOrd="1" destOrd="0" presId="urn:microsoft.com/office/officeart/2016/7/layout/VerticalHollowActionList"/>
    <dgm:cxn modelId="{DC23B0E6-F3F5-4EB2-82CE-9C5BC4A2093C}" type="presParOf" srcId="{E9268893-D7D7-423D-9007-271EBAFFC495}" destId="{B01206A1-6C7B-4958-8183-2F688F13326A}" srcOrd="1" destOrd="0" presId="urn:microsoft.com/office/officeart/2016/7/layout/VerticalHollowActionList"/>
    <dgm:cxn modelId="{CA60F434-7A70-4CF0-8B3E-A3BB4C668FC5}" type="presParOf" srcId="{E9268893-D7D7-423D-9007-271EBAFFC495}" destId="{5170B531-6937-47E2-A679-E5F1F0F98EAD}" srcOrd="2" destOrd="0" presId="urn:microsoft.com/office/officeart/2016/7/layout/VerticalHollowActionList"/>
    <dgm:cxn modelId="{E25FE142-5A88-4B3F-AFD4-9E14345F7AEB}" type="presParOf" srcId="{5170B531-6937-47E2-A679-E5F1F0F98EAD}" destId="{46F0970A-04C0-48C2-ACF1-8A7EAD0BDC16}" srcOrd="0" destOrd="0" presId="urn:microsoft.com/office/officeart/2016/7/layout/VerticalHollowActionList"/>
    <dgm:cxn modelId="{017007CE-D2ED-4BCE-97E5-50D1402BF6DB}" type="presParOf" srcId="{5170B531-6937-47E2-A679-E5F1F0F98EAD}" destId="{E40CC8D4-50CD-42DC-A058-23F398313411}" srcOrd="1" destOrd="0" presId="urn:microsoft.com/office/officeart/2016/7/layout/VerticalHollowActionList"/>
    <dgm:cxn modelId="{132BC560-5535-45F5-B3FD-3A86D3144162}" type="presParOf" srcId="{E9268893-D7D7-423D-9007-271EBAFFC495}" destId="{CC3357BC-D19C-4901-AD64-D82419019A1C}" srcOrd="3" destOrd="0" presId="urn:microsoft.com/office/officeart/2016/7/layout/VerticalHollowActionList"/>
    <dgm:cxn modelId="{CE475FDD-EE04-43C6-B5D8-6B42AE5005F2}" type="presParOf" srcId="{E9268893-D7D7-423D-9007-271EBAFFC495}" destId="{E781DF68-7563-4D86-A3E0-C588A940C2BE}" srcOrd="4" destOrd="0" presId="urn:microsoft.com/office/officeart/2016/7/layout/VerticalHollowActionList"/>
    <dgm:cxn modelId="{8D7B998A-CEC5-4A0E-9C05-1CE1D3A661C3}" type="presParOf" srcId="{E781DF68-7563-4D86-A3E0-C588A940C2BE}" destId="{07657989-DCB5-40C6-A7CB-B0C3BD95E82A}" srcOrd="0" destOrd="0" presId="urn:microsoft.com/office/officeart/2016/7/layout/VerticalHollowActionList"/>
    <dgm:cxn modelId="{3167DC06-4A0E-465F-BA49-34D9741FD043}" type="presParOf" srcId="{E781DF68-7563-4D86-A3E0-C588A940C2BE}" destId="{D356FFE3-D18B-4BE6-82E2-DFD6F5D8D3D7}" srcOrd="1" destOrd="0" presId="urn:microsoft.com/office/officeart/2016/7/layout/VerticalHollowActionList"/>
    <dgm:cxn modelId="{292C0320-231F-49D7-9C62-F4AE6328966B}" type="presParOf" srcId="{E9268893-D7D7-423D-9007-271EBAFFC495}" destId="{B67C29C7-9E67-4129-AD80-7B062AABE5CE}" srcOrd="5" destOrd="0" presId="urn:microsoft.com/office/officeart/2016/7/layout/VerticalHollowActionList"/>
    <dgm:cxn modelId="{8DEC6D94-37F2-43AD-96EE-F6ACD06D17DA}" type="presParOf" srcId="{E9268893-D7D7-423D-9007-271EBAFFC495}" destId="{3C2308EC-DE16-4EE2-8FBB-17205C465AF6}" srcOrd="6" destOrd="0" presId="urn:microsoft.com/office/officeart/2016/7/layout/VerticalHollowActionList"/>
    <dgm:cxn modelId="{B1B3B705-E005-4B3C-9882-1829D4E9CAC0}" type="presParOf" srcId="{3C2308EC-DE16-4EE2-8FBB-17205C465AF6}" destId="{8A000C85-123C-4EA4-8772-37D6644AA1D8}" srcOrd="0" destOrd="0" presId="urn:microsoft.com/office/officeart/2016/7/layout/VerticalHollowActionList"/>
    <dgm:cxn modelId="{5CA300DF-88F3-42E7-BFE0-D33533C822FC}" type="presParOf" srcId="{3C2308EC-DE16-4EE2-8FBB-17205C465AF6}" destId="{B4844E50-C61B-4118-B6B4-615F9B637C64}" srcOrd="1" destOrd="0" presId="urn:microsoft.com/office/officeart/2016/7/layout/VerticalHollowActionList"/>
    <dgm:cxn modelId="{B3BBA172-45AF-4DF3-B1D4-C6F712B64791}" type="presParOf" srcId="{E9268893-D7D7-423D-9007-271EBAFFC495}" destId="{34A0F125-CC42-4E34-A65A-DE4FC4847311}" srcOrd="7" destOrd="0" presId="urn:microsoft.com/office/officeart/2016/7/layout/VerticalHollowActionList"/>
    <dgm:cxn modelId="{F5E53A1F-0122-4D34-BA64-FF8E9B2E4AAB}" type="presParOf" srcId="{E9268893-D7D7-423D-9007-271EBAFFC495}" destId="{E928E1DE-DB89-4755-912D-EAC485549D86}" srcOrd="8" destOrd="0" presId="urn:microsoft.com/office/officeart/2016/7/layout/VerticalHollowActionList"/>
    <dgm:cxn modelId="{A663740F-5631-418B-AF24-A0FB93BFB767}" type="presParOf" srcId="{E928E1DE-DB89-4755-912D-EAC485549D86}" destId="{06BBEE47-9B45-43E7-BB83-414064E61EB0}" srcOrd="0" destOrd="0" presId="urn:microsoft.com/office/officeart/2016/7/layout/VerticalHollowActionList"/>
    <dgm:cxn modelId="{E1B1A9DA-C671-4FFF-9FF4-9AAC075CA32B}" type="presParOf" srcId="{E928E1DE-DB89-4755-912D-EAC485549D86}" destId="{D7E85C6D-1578-4008-916A-3982EE123918}" srcOrd="1" destOrd="0" presId="urn:microsoft.com/office/officeart/2016/7/layout/VerticalHollowActionList"/>
    <dgm:cxn modelId="{B99BA1AC-CF9B-4B0F-B1EF-3A7797F9B87A}" type="presParOf" srcId="{E9268893-D7D7-423D-9007-271EBAFFC495}" destId="{9E2B4214-C9B9-4DC2-B855-CE908649BFDE}" srcOrd="9" destOrd="0" presId="urn:microsoft.com/office/officeart/2016/7/layout/VerticalHollowActionList"/>
    <dgm:cxn modelId="{95C2EAB9-8C54-4EAC-9D41-D19D868350AD}" type="presParOf" srcId="{E9268893-D7D7-423D-9007-271EBAFFC495}" destId="{7A732D6D-D5E8-473A-9B4C-6DFE79DCE972}" srcOrd="10" destOrd="0" presId="urn:microsoft.com/office/officeart/2016/7/layout/VerticalHollowActionList"/>
    <dgm:cxn modelId="{859851F0-D15E-483B-A271-E8E877E662FE}" type="presParOf" srcId="{7A732D6D-D5E8-473A-9B4C-6DFE79DCE972}" destId="{F3A492F5-CAD0-490B-B110-E091C4D802CA}" srcOrd="0" destOrd="0" presId="urn:microsoft.com/office/officeart/2016/7/layout/VerticalHollowActionList"/>
    <dgm:cxn modelId="{2ACCA2C6-F81B-42F0-993A-3BCF56983561}" type="presParOf" srcId="{7A732D6D-D5E8-473A-9B4C-6DFE79DCE972}" destId="{2D6F59E5-998B-4B3B-B925-ECA0CC7958B9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4075867-CD1D-4B3E-96AE-0A3DC8424C4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A92A60-6550-4A89-85DE-2247F05CA8F8}">
      <dgm:prSet/>
      <dgm:spPr/>
      <dgm:t>
        <a:bodyPr/>
        <a:lstStyle/>
        <a:p>
          <a:r>
            <a:rPr lang="en-US" b="1"/>
            <a:t>Scale &amp; Stress-Test</a:t>
          </a:r>
          <a:endParaRPr lang="en-US"/>
        </a:p>
      </dgm:t>
    </dgm:pt>
    <dgm:pt modelId="{17C6F1C4-4BF5-41E7-9E5B-89E90815CFB9}" type="parTrans" cxnId="{5115C86B-C1D1-4658-AC10-148BF321A7DE}">
      <dgm:prSet/>
      <dgm:spPr/>
      <dgm:t>
        <a:bodyPr/>
        <a:lstStyle/>
        <a:p>
          <a:endParaRPr lang="en-US"/>
        </a:p>
      </dgm:t>
    </dgm:pt>
    <dgm:pt modelId="{116A471D-7EB4-4B75-AC21-B1DA02BE82FA}" type="sibTrans" cxnId="{5115C86B-C1D1-4658-AC10-148BF321A7DE}">
      <dgm:prSet/>
      <dgm:spPr/>
      <dgm:t>
        <a:bodyPr/>
        <a:lstStyle/>
        <a:p>
          <a:endParaRPr lang="en-US"/>
        </a:p>
      </dgm:t>
    </dgm:pt>
    <dgm:pt modelId="{628B4F3F-4D6A-451A-9023-08E380F058B2}">
      <dgm:prSet/>
      <dgm:spPr/>
      <dgm:t>
        <a:bodyPr/>
        <a:lstStyle/>
        <a:p>
          <a:r>
            <a:rPr lang="en-US"/>
            <a:t>Curate </a:t>
          </a:r>
          <a:r>
            <a:rPr lang="en-US" i="1"/>
            <a:t>multi-centre</a:t>
          </a:r>
          <a:r>
            <a:rPr lang="en-US"/>
            <a:t> cohort ✚ T2 &amp; FLAIR sequences</a:t>
          </a:r>
        </a:p>
      </dgm:t>
    </dgm:pt>
    <dgm:pt modelId="{5F311391-E98B-406D-8485-8816F28FF27C}" type="parTrans" cxnId="{14EE0DD9-9487-4F4B-8837-EC62CC426A85}">
      <dgm:prSet/>
      <dgm:spPr/>
      <dgm:t>
        <a:bodyPr/>
        <a:lstStyle/>
        <a:p>
          <a:endParaRPr lang="en-US"/>
        </a:p>
      </dgm:t>
    </dgm:pt>
    <dgm:pt modelId="{2265C4FF-1D1E-4A4A-9469-2B7DF097B6BD}" type="sibTrans" cxnId="{14EE0DD9-9487-4F4B-8837-EC62CC426A85}">
      <dgm:prSet/>
      <dgm:spPr/>
      <dgm:t>
        <a:bodyPr/>
        <a:lstStyle/>
        <a:p>
          <a:endParaRPr lang="en-US"/>
        </a:p>
      </dgm:t>
    </dgm:pt>
    <dgm:pt modelId="{0C1E5EF5-DA6B-4444-8E5E-DE2D9102E0A6}">
      <dgm:prSet/>
      <dgm:spPr/>
      <dgm:t>
        <a:bodyPr/>
        <a:lstStyle/>
        <a:p>
          <a:r>
            <a:rPr lang="en-US"/>
            <a:t>Quantify robustness to scanner field-strength and protocol drift</a:t>
          </a:r>
        </a:p>
      </dgm:t>
    </dgm:pt>
    <dgm:pt modelId="{1E9985A0-5341-4B98-8C9F-FEC17474B760}" type="parTrans" cxnId="{375772D4-C567-466C-9A17-92DDB981558B}">
      <dgm:prSet/>
      <dgm:spPr/>
      <dgm:t>
        <a:bodyPr/>
        <a:lstStyle/>
        <a:p>
          <a:endParaRPr lang="en-US"/>
        </a:p>
      </dgm:t>
    </dgm:pt>
    <dgm:pt modelId="{5CA2A8D0-88EA-4D29-8483-A9E02B5A2E76}" type="sibTrans" cxnId="{375772D4-C567-466C-9A17-92DDB981558B}">
      <dgm:prSet/>
      <dgm:spPr/>
      <dgm:t>
        <a:bodyPr/>
        <a:lstStyle/>
        <a:p>
          <a:endParaRPr lang="en-US"/>
        </a:p>
      </dgm:t>
    </dgm:pt>
    <dgm:pt modelId="{4AB9D6F1-018C-415A-97FA-EAC4D6AD922A}">
      <dgm:prSet/>
      <dgm:spPr/>
      <dgm:t>
        <a:bodyPr/>
        <a:lstStyle/>
        <a:p>
          <a:r>
            <a:rPr lang="en-US" b="1"/>
            <a:t>Evolve the Architecture</a:t>
          </a:r>
          <a:endParaRPr lang="en-US"/>
        </a:p>
      </dgm:t>
    </dgm:pt>
    <dgm:pt modelId="{24B0B67E-C4CF-457F-87DE-9582FC902928}" type="parTrans" cxnId="{8480270C-EB20-437F-9C9A-9A89880EF39C}">
      <dgm:prSet/>
      <dgm:spPr/>
      <dgm:t>
        <a:bodyPr/>
        <a:lstStyle/>
        <a:p>
          <a:endParaRPr lang="en-US"/>
        </a:p>
      </dgm:t>
    </dgm:pt>
    <dgm:pt modelId="{71C0FEEB-4038-40B0-AAA0-86C8ECE4BC9F}" type="sibTrans" cxnId="{8480270C-EB20-437F-9C9A-9A89880EF39C}">
      <dgm:prSet/>
      <dgm:spPr/>
      <dgm:t>
        <a:bodyPr/>
        <a:lstStyle/>
        <a:p>
          <a:endParaRPr lang="en-US"/>
        </a:p>
      </dgm:t>
    </dgm:pt>
    <dgm:pt modelId="{2D136A41-103D-4EA0-8A44-F2FBD255CE63}">
      <dgm:prSet/>
      <dgm:spPr/>
      <dgm:t>
        <a:bodyPr/>
        <a:lstStyle/>
        <a:p>
          <a:r>
            <a:rPr lang="en-US"/>
            <a:t>Design </a:t>
          </a:r>
          <a:r>
            <a:rPr lang="en-US" b="1"/>
            <a:t>CNN ＋ Transformer hybrid</a:t>
          </a:r>
          <a:r>
            <a:rPr lang="en-US"/>
            <a:t> ≤ 30 M params</a:t>
          </a:r>
        </a:p>
      </dgm:t>
    </dgm:pt>
    <dgm:pt modelId="{07B83F6F-AA27-4F40-9AFA-9EF33E5D28E1}" type="parTrans" cxnId="{7E944093-C88B-47DD-B0B2-A7D4D2F1B934}">
      <dgm:prSet/>
      <dgm:spPr/>
      <dgm:t>
        <a:bodyPr/>
        <a:lstStyle/>
        <a:p>
          <a:endParaRPr lang="en-US"/>
        </a:p>
      </dgm:t>
    </dgm:pt>
    <dgm:pt modelId="{DC41D458-74C2-42EA-8C00-CC964BBD1771}" type="sibTrans" cxnId="{7E944093-C88B-47DD-B0B2-A7D4D2F1B934}">
      <dgm:prSet/>
      <dgm:spPr/>
      <dgm:t>
        <a:bodyPr/>
        <a:lstStyle/>
        <a:p>
          <a:endParaRPr lang="en-US"/>
        </a:p>
      </dgm:t>
    </dgm:pt>
    <dgm:pt modelId="{99BA8DED-BCCB-4029-882A-544DC1624814}">
      <dgm:prSet/>
      <dgm:spPr/>
      <dgm:t>
        <a:bodyPr/>
        <a:lstStyle/>
        <a:p>
          <a:r>
            <a:rPr lang="en-US"/>
            <a:t>Preserve CNN speed, add global self-attention context</a:t>
          </a:r>
        </a:p>
      </dgm:t>
    </dgm:pt>
    <dgm:pt modelId="{59D05EF0-F10D-4745-8CA9-7AAE06DE743B}" type="parTrans" cxnId="{C312222C-1D91-48EF-AF9D-5E2D5FCE8429}">
      <dgm:prSet/>
      <dgm:spPr/>
      <dgm:t>
        <a:bodyPr/>
        <a:lstStyle/>
        <a:p>
          <a:endParaRPr lang="en-US"/>
        </a:p>
      </dgm:t>
    </dgm:pt>
    <dgm:pt modelId="{9741280E-F4AF-4DD6-9D35-1605B23E8B62}" type="sibTrans" cxnId="{C312222C-1D91-48EF-AF9D-5E2D5FCE8429}">
      <dgm:prSet/>
      <dgm:spPr/>
      <dgm:t>
        <a:bodyPr/>
        <a:lstStyle/>
        <a:p>
          <a:endParaRPr lang="en-US"/>
        </a:p>
      </dgm:t>
    </dgm:pt>
    <dgm:pt modelId="{FF25DB55-53B2-44A7-9A01-654F6FCCA4B6}">
      <dgm:prSet/>
      <dgm:spPr/>
      <dgm:t>
        <a:bodyPr/>
        <a:lstStyle/>
        <a:p>
          <a:r>
            <a:rPr lang="en-US" b="1"/>
            <a:t>Human-in-the-Loop Pilot</a:t>
          </a:r>
          <a:endParaRPr lang="en-US"/>
        </a:p>
      </dgm:t>
    </dgm:pt>
    <dgm:pt modelId="{9D6898FF-EE97-4F4F-86F7-224181F150C5}" type="parTrans" cxnId="{55D294A5-95FF-4193-8B1A-7B9DC2355154}">
      <dgm:prSet/>
      <dgm:spPr/>
      <dgm:t>
        <a:bodyPr/>
        <a:lstStyle/>
        <a:p>
          <a:endParaRPr lang="en-US"/>
        </a:p>
      </dgm:t>
    </dgm:pt>
    <dgm:pt modelId="{8300874F-4F5F-47CC-863F-CD0D105A393A}" type="sibTrans" cxnId="{55D294A5-95FF-4193-8B1A-7B9DC2355154}">
      <dgm:prSet/>
      <dgm:spPr/>
      <dgm:t>
        <a:bodyPr/>
        <a:lstStyle/>
        <a:p>
          <a:endParaRPr lang="en-US"/>
        </a:p>
      </dgm:t>
    </dgm:pt>
    <dgm:pt modelId="{BDE91479-109F-4AD8-8680-36B5091C7DCB}">
      <dgm:prSet/>
      <dgm:spPr/>
      <dgm:t>
        <a:bodyPr/>
        <a:lstStyle/>
        <a:p>
          <a:r>
            <a:rPr lang="en-US"/>
            <a:t>20-radiologist prospective study</a:t>
          </a:r>
        </a:p>
      </dgm:t>
    </dgm:pt>
    <dgm:pt modelId="{D92DF0B6-3794-428B-893A-8DB7B2AEB2E5}" type="parTrans" cxnId="{3E855AB2-41FB-450E-A28C-2C9DB99BCE8E}">
      <dgm:prSet/>
      <dgm:spPr/>
      <dgm:t>
        <a:bodyPr/>
        <a:lstStyle/>
        <a:p>
          <a:endParaRPr lang="en-US"/>
        </a:p>
      </dgm:t>
    </dgm:pt>
    <dgm:pt modelId="{8D99521E-14CA-4815-ACF2-1CE8EE433A0D}" type="sibTrans" cxnId="{3E855AB2-41FB-450E-A28C-2C9DB99BCE8E}">
      <dgm:prSet/>
      <dgm:spPr/>
      <dgm:t>
        <a:bodyPr/>
        <a:lstStyle/>
        <a:p>
          <a:endParaRPr lang="en-US"/>
        </a:p>
      </dgm:t>
    </dgm:pt>
    <dgm:pt modelId="{5B48920E-6C19-45E8-AF0D-11BA91D41DF2}">
      <dgm:prSet/>
      <dgm:spPr/>
      <dgm:t>
        <a:bodyPr/>
        <a:lstStyle/>
        <a:p>
          <a:r>
            <a:rPr lang="en-US"/>
            <a:t>Measure: diagnostic recall, report time, Grad-CAM trust score</a:t>
          </a:r>
        </a:p>
      </dgm:t>
    </dgm:pt>
    <dgm:pt modelId="{D0BD5A8F-371A-48FE-8096-E6339C7D55D3}" type="parTrans" cxnId="{000D3ED1-9217-4F40-8492-E9D0870DDFB5}">
      <dgm:prSet/>
      <dgm:spPr/>
      <dgm:t>
        <a:bodyPr/>
        <a:lstStyle/>
        <a:p>
          <a:endParaRPr lang="en-US"/>
        </a:p>
      </dgm:t>
    </dgm:pt>
    <dgm:pt modelId="{161CCBC6-ADDA-49F0-90E6-760F6BEBED33}" type="sibTrans" cxnId="{000D3ED1-9217-4F40-8492-E9D0870DDFB5}">
      <dgm:prSet/>
      <dgm:spPr/>
      <dgm:t>
        <a:bodyPr/>
        <a:lstStyle/>
        <a:p>
          <a:endParaRPr lang="en-US"/>
        </a:p>
      </dgm:t>
    </dgm:pt>
    <dgm:pt modelId="{8565A6B9-FBF1-4286-92A1-C47383CD96CE}">
      <dgm:prSet/>
      <dgm:spPr/>
      <dgm:t>
        <a:bodyPr/>
        <a:lstStyle/>
        <a:p>
          <a:r>
            <a:rPr lang="en-US" b="1"/>
            <a:t>Regulatory Readiness</a:t>
          </a:r>
          <a:endParaRPr lang="en-US"/>
        </a:p>
      </dgm:t>
    </dgm:pt>
    <dgm:pt modelId="{F5018D62-227C-43A5-89BB-5F744BC81D53}" type="parTrans" cxnId="{A388AD45-89FB-4801-9DBF-C265D83306FB}">
      <dgm:prSet/>
      <dgm:spPr/>
      <dgm:t>
        <a:bodyPr/>
        <a:lstStyle/>
        <a:p>
          <a:endParaRPr lang="en-US"/>
        </a:p>
      </dgm:t>
    </dgm:pt>
    <dgm:pt modelId="{5FAEC898-05D1-4C33-A185-1D8753ACED4B}" type="sibTrans" cxnId="{A388AD45-89FB-4801-9DBF-C265D83306FB}">
      <dgm:prSet/>
      <dgm:spPr/>
      <dgm:t>
        <a:bodyPr/>
        <a:lstStyle/>
        <a:p>
          <a:endParaRPr lang="en-US"/>
        </a:p>
      </dgm:t>
    </dgm:pt>
    <dgm:pt modelId="{A3B78639-0903-4389-9265-2FAB9E8A8BCD}">
      <dgm:prSet/>
      <dgm:spPr/>
      <dgm:t>
        <a:bodyPr/>
        <a:lstStyle/>
        <a:p>
          <a:r>
            <a:rPr lang="en-US"/>
            <a:t>Generate IEC 62304 software file tree</a:t>
          </a:r>
        </a:p>
      </dgm:t>
    </dgm:pt>
    <dgm:pt modelId="{A860584C-08ED-430F-AD18-D8A6C6853B9F}" type="parTrans" cxnId="{F70F429A-2E1B-4A50-ACAE-41BF08C49D43}">
      <dgm:prSet/>
      <dgm:spPr/>
      <dgm:t>
        <a:bodyPr/>
        <a:lstStyle/>
        <a:p>
          <a:endParaRPr lang="en-US"/>
        </a:p>
      </dgm:t>
    </dgm:pt>
    <dgm:pt modelId="{0FFC0286-F9FA-4B6F-BC65-11267587908D}" type="sibTrans" cxnId="{F70F429A-2E1B-4A50-ACAE-41BF08C49D43}">
      <dgm:prSet/>
      <dgm:spPr/>
      <dgm:t>
        <a:bodyPr/>
        <a:lstStyle/>
        <a:p>
          <a:endParaRPr lang="en-US"/>
        </a:p>
      </dgm:t>
    </dgm:pt>
    <dgm:pt modelId="{E15FA22B-84FE-48D0-8D01-A59B266F8C03}">
      <dgm:prSet/>
      <dgm:spPr/>
      <dgm:t>
        <a:bodyPr/>
        <a:lstStyle/>
        <a:p>
          <a:r>
            <a:rPr lang="en-US"/>
            <a:t>Automate inference logs for audit trail compliance</a:t>
          </a:r>
        </a:p>
      </dgm:t>
    </dgm:pt>
    <dgm:pt modelId="{5A860733-CEDC-45ED-B44D-B2259416761E}" type="parTrans" cxnId="{5B5DC94A-B8E5-456A-BF21-65C01EE4BE46}">
      <dgm:prSet/>
      <dgm:spPr/>
      <dgm:t>
        <a:bodyPr/>
        <a:lstStyle/>
        <a:p>
          <a:endParaRPr lang="en-US"/>
        </a:p>
      </dgm:t>
    </dgm:pt>
    <dgm:pt modelId="{E6C100EC-3786-4C4E-B075-3C0BE54AF784}" type="sibTrans" cxnId="{5B5DC94A-B8E5-456A-BF21-65C01EE4BE46}">
      <dgm:prSet/>
      <dgm:spPr/>
      <dgm:t>
        <a:bodyPr/>
        <a:lstStyle/>
        <a:p>
          <a:endParaRPr lang="en-US"/>
        </a:p>
      </dgm:t>
    </dgm:pt>
    <dgm:pt modelId="{C0488376-0F72-439B-BA2B-EDBE2A89DADB}">
      <dgm:prSet/>
      <dgm:spPr/>
      <dgm:t>
        <a:bodyPr/>
        <a:lstStyle/>
        <a:p>
          <a:r>
            <a:rPr lang="en-US" b="1"/>
            <a:t>Vision for Deployment</a:t>
          </a:r>
          <a:endParaRPr lang="en-US"/>
        </a:p>
      </dgm:t>
    </dgm:pt>
    <dgm:pt modelId="{2F42DD0F-5F5D-4EF3-AB11-A7E75518BD4A}" type="parTrans" cxnId="{7B3BF515-D037-4A19-9216-5DFD8921F200}">
      <dgm:prSet/>
      <dgm:spPr/>
      <dgm:t>
        <a:bodyPr/>
        <a:lstStyle/>
        <a:p>
          <a:endParaRPr lang="en-US"/>
        </a:p>
      </dgm:t>
    </dgm:pt>
    <dgm:pt modelId="{EB29FE71-719E-45F8-BE59-7B80C44522CB}" type="sibTrans" cxnId="{7B3BF515-D037-4A19-9216-5DFD8921F200}">
      <dgm:prSet/>
      <dgm:spPr/>
      <dgm:t>
        <a:bodyPr/>
        <a:lstStyle/>
        <a:p>
          <a:endParaRPr lang="en-US"/>
        </a:p>
      </dgm:t>
    </dgm:pt>
    <dgm:pt modelId="{8E6B7F01-B42F-4B28-9E1B-DF1B3AA5DF0B}">
      <dgm:prSet/>
      <dgm:spPr/>
      <dgm:t>
        <a:bodyPr/>
        <a:lstStyle/>
        <a:p>
          <a:r>
            <a:rPr lang="en-US"/>
            <a:t>Seamless PACS plug-in → </a:t>
          </a:r>
          <a:r>
            <a:rPr lang="en-US" i="1"/>
            <a:t>sub-second triage</a:t>
          </a:r>
          <a:endParaRPr lang="en-US"/>
        </a:p>
      </dgm:t>
    </dgm:pt>
    <dgm:pt modelId="{306E8E3B-4052-4A9E-B516-84FF51E5FF5B}" type="parTrans" cxnId="{715AAB58-F4AB-4203-9637-93FB1D93AAFE}">
      <dgm:prSet/>
      <dgm:spPr/>
      <dgm:t>
        <a:bodyPr/>
        <a:lstStyle/>
        <a:p>
          <a:endParaRPr lang="en-US"/>
        </a:p>
      </dgm:t>
    </dgm:pt>
    <dgm:pt modelId="{116EA707-667F-4681-AB20-91B8D32CCB59}" type="sibTrans" cxnId="{715AAB58-F4AB-4203-9637-93FB1D93AAFE}">
      <dgm:prSet/>
      <dgm:spPr/>
      <dgm:t>
        <a:bodyPr/>
        <a:lstStyle/>
        <a:p>
          <a:endParaRPr lang="en-US"/>
        </a:p>
      </dgm:t>
    </dgm:pt>
    <dgm:pt modelId="{F7246001-AFEC-4592-8879-29C5F86B7353}">
      <dgm:prSet/>
      <dgm:spPr/>
      <dgm:t>
        <a:bodyPr/>
        <a:lstStyle/>
        <a:p>
          <a:r>
            <a:rPr lang="en-US"/>
            <a:t>Roadmap to a fully-featured </a:t>
          </a:r>
          <a:r>
            <a:rPr lang="en-US" b="1"/>
            <a:t>computer-aided diagnostic (CAD) system</a:t>
          </a:r>
          <a:r>
            <a:rPr lang="en-US"/>
            <a:t> for neuro-oncology</a:t>
          </a:r>
        </a:p>
      </dgm:t>
    </dgm:pt>
    <dgm:pt modelId="{313FE699-671A-4136-B9B2-39EF65C00964}" type="parTrans" cxnId="{94198097-D598-4FA5-8FDE-FFB5C0E27311}">
      <dgm:prSet/>
      <dgm:spPr/>
      <dgm:t>
        <a:bodyPr/>
        <a:lstStyle/>
        <a:p>
          <a:endParaRPr lang="en-US"/>
        </a:p>
      </dgm:t>
    </dgm:pt>
    <dgm:pt modelId="{156F6F67-6F92-483E-A2F4-8BE59E212594}" type="sibTrans" cxnId="{94198097-D598-4FA5-8FDE-FFB5C0E27311}">
      <dgm:prSet/>
      <dgm:spPr/>
      <dgm:t>
        <a:bodyPr/>
        <a:lstStyle/>
        <a:p>
          <a:endParaRPr lang="en-US"/>
        </a:p>
      </dgm:t>
    </dgm:pt>
    <dgm:pt modelId="{8649305E-7EFB-4359-810E-FEA3B1976866}" type="pres">
      <dgm:prSet presAssocID="{04075867-CD1D-4B3E-96AE-0A3DC8424C41}" presName="linear" presStyleCnt="0">
        <dgm:presLayoutVars>
          <dgm:dir/>
          <dgm:animLvl val="lvl"/>
          <dgm:resizeHandles val="exact"/>
        </dgm:presLayoutVars>
      </dgm:prSet>
      <dgm:spPr/>
    </dgm:pt>
    <dgm:pt modelId="{FB0CC684-3582-4686-A484-59FC8380D431}" type="pres">
      <dgm:prSet presAssocID="{AEA92A60-6550-4A89-85DE-2247F05CA8F8}" presName="parentLin" presStyleCnt="0"/>
      <dgm:spPr/>
    </dgm:pt>
    <dgm:pt modelId="{3F1F91B4-68AD-413F-8DC4-598600B9186A}" type="pres">
      <dgm:prSet presAssocID="{AEA92A60-6550-4A89-85DE-2247F05CA8F8}" presName="parentLeftMargin" presStyleLbl="node1" presStyleIdx="0" presStyleCnt="5"/>
      <dgm:spPr/>
    </dgm:pt>
    <dgm:pt modelId="{5101487B-F9D4-4021-81D1-9DA11927DDCD}" type="pres">
      <dgm:prSet presAssocID="{AEA92A60-6550-4A89-85DE-2247F05CA8F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E965146-C927-4114-98E4-FAB1E96CA502}" type="pres">
      <dgm:prSet presAssocID="{AEA92A60-6550-4A89-85DE-2247F05CA8F8}" presName="negativeSpace" presStyleCnt="0"/>
      <dgm:spPr/>
    </dgm:pt>
    <dgm:pt modelId="{7C759623-C40B-40CC-94BA-5A28739CB4A1}" type="pres">
      <dgm:prSet presAssocID="{AEA92A60-6550-4A89-85DE-2247F05CA8F8}" presName="childText" presStyleLbl="conFgAcc1" presStyleIdx="0" presStyleCnt="5">
        <dgm:presLayoutVars>
          <dgm:bulletEnabled val="1"/>
        </dgm:presLayoutVars>
      </dgm:prSet>
      <dgm:spPr/>
    </dgm:pt>
    <dgm:pt modelId="{E888797C-75A8-4338-8AC9-18C923A90E5B}" type="pres">
      <dgm:prSet presAssocID="{116A471D-7EB4-4B75-AC21-B1DA02BE82FA}" presName="spaceBetweenRectangles" presStyleCnt="0"/>
      <dgm:spPr/>
    </dgm:pt>
    <dgm:pt modelId="{80F169D7-35FB-4738-BA89-559B9CE6424D}" type="pres">
      <dgm:prSet presAssocID="{4AB9D6F1-018C-415A-97FA-EAC4D6AD922A}" presName="parentLin" presStyleCnt="0"/>
      <dgm:spPr/>
    </dgm:pt>
    <dgm:pt modelId="{6373E9FB-6986-4F47-B4B7-C622BB7675C5}" type="pres">
      <dgm:prSet presAssocID="{4AB9D6F1-018C-415A-97FA-EAC4D6AD922A}" presName="parentLeftMargin" presStyleLbl="node1" presStyleIdx="0" presStyleCnt="5"/>
      <dgm:spPr/>
    </dgm:pt>
    <dgm:pt modelId="{C3133D43-B47D-4F21-8130-EFA104477DC7}" type="pres">
      <dgm:prSet presAssocID="{4AB9D6F1-018C-415A-97FA-EAC4D6AD922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5CF4372-B899-4FDF-80A2-944C23CB0B21}" type="pres">
      <dgm:prSet presAssocID="{4AB9D6F1-018C-415A-97FA-EAC4D6AD922A}" presName="negativeSpace" presStyleCnt="0"/>
      <dgm:spPr/>
    </dgm:pt>
    <dgm:pt modelId="{3D9953D0-7CCE-476F-9D0D-E67C05CCFC83}" type="pres">
      <dgm:prSet presAssocID="{4AB9D6F1-018C-415A-97FA-EAC4D6AD922A}" presName="childText" presStyleLbl="conFgAcc1" presStyleIdx="1" presStyleCnt="5">
        <dgm:presLayoutVars>
          <dgm:bulletEnabled val="1"/>
        </dgm:presLayoutVars>
      </dgm:prSet>
      <dgm:spPr/>
    </dgm:pt>
    <dgm:pt modelId="{CBC5C1C0-A211-4072-81D3-408657E78B1C}" type="pres">
      <dgm:prSet presAssocID="{71C0FEEB-4038-40B0-AAA0-86C8ECE4BC9F}" presName="spaceBetweenRectangles" presStyleCnt="0"/>
      <dgm:spPr/>
    </dgm:pt>
    <dgm:pt modelId="{55F55AD7-7A45-4189-821D-E8A3D81DB1AE}" type="pres">
      <dgm:prSet presAssocID="{FF25DB55-53B2-44A7-9A01-654F6FCCA4B6}" presName="parentLin" presStyleCnt="0"/>
      <dgm:spPr/>
    </dgm:pt>
    <dgm:pt modelId="{F3A35864-1739-43EF-AE3F-0E2878FCDCCB}" type="pres">
      <dgm:prSet presAssocID="{FF25DB55-53B2-44A7-9A01-654F6FCCA4B6}" presName="parentLeftMargin" presStyleLbl="node1" presStyleIdx="1" presStyleCnt="5"/>
      <dgm:spPr/>
    </dgm:pt>
    <dgm:pt modelId="{608FCF0E-CC3B-4370-BF35-D07DD4D12BDB}" type="pres">
      <dgm:prSet presAssocID="{FF25DB55-53B2-44A7-9A01-654F6FCCA4B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FF2D709-F383-4ADD-85D8-6C71D68EB444}" type="pres">
      <dgm:prSet presAssocID="{FF25DB55-53B2-44A7-9A01-654F6FCCA4B6}" presName="negativeSpace" presStyleCnt="0"/>
      <dgm:spPr/>
    </dgm:pt>
    <dgm:pt modelId="{90783854-5589-48E1-8E23-FD429F87B619}" type="pres">
      <dgm:prSet presAssocID="{FF25DB55-53B2-44A7-9A01-654F6FCCA4B6}" presName="childText" presStyleLbl="conFgAcc1" presStyleIdx="2" presStyleCnt="5">
        <dgm:presLayoutVars>
          <dgm:bulletEnabled val="1"/>
        </dgm:presLayoutVars>
      </dgm:prSet>
      <dgm:spPr/>
    </dgm:pt>
    <dgm:pt modelId="{0783A985-9C7D-4B42-B35E-B061216B838C}" type="pres">
      <dgm:prSet presAssocID="{8300874F-4F5F-47CC-863F-CD0D105A393A}" presName="spaceBetweenRectangles" presStyleCnt="0"/>
      <dgm:spPr/>
    </dgm:pt>
    <dgm:pt modelId="{CCC90DDA-EA15-49D0-A2C7-1830AABDD1AE}" type="pres">
      <dgm:prSet presAssocID="{8565A6B9-FBF1-4286-92A1-C47383CD96CE}" presName="parentLin" presStyleCnt="0"/>
      <dgm:spPr/>
    </dgm:pt>
    <dgm:pt modelId="{3A1FDB28-EC05-4FB3-9728-987AE76E7C9B}" type="pres">
      <dgm:prSet presAssocID="{8565A6B9-FBF1-4286-92A1-C47383CD96CE}" presName="parentLeftMargin" presStyleLbl="node1" presStyleIdx="2" presStyleCnt="5"/>
      <dgm:spPr/>
    </dgm:pt>
    <dgm:pt modelId="{1CCAA49E-721D-4CA8-B906-3C5B7EBA1C53}" type="pres">
      <dgm:prSet presAssocID="{8565A6B9-FBF1-4286-92A1-C47383CD96C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8F66260-2966-4FF7-AEB8-960CA93A3382}" type="pres">
      <dgm:prSet presAssocID="{8565A6B9-FBF1-4286-92A1-C47383CD96CE}" presName="negativeSpace" presStyleCnt="0"/>
      <dgm:spPr/>
    </dgm:pt>
    <dgm:pt modelId="{5FD045D2-8EDB-49E6-B287-EAE3BF29CC45}" type="pres">
      <dgm:prSet presAssocID="{8565A6B9-FBF1-4286-92A1-C47383CD96CE}" presName="childText" presStyleLbl="conFgAcc1" presStyleIdx="3" presStyleCnt="5">
        <dgm:presLayoutVars>
          <dgm:bulletEnabled val="1"/>
        </dgm:presLayoutVars>
      </dgm:prSet>
      <dgm:spPr/>
    </dgm:pt>
    <dgm:pt modelId="{B9425E94-0AB2-43BF-BCAE-654695005DA3}" type="pres">
      <dgm:prSet presAssocID="{5FAEC898-05D1-4C33-A185-1D8753ACED4B}" presName="spaceBetweenRectangles" presStyleCnt="0"/>
      <dgm:spPr/>
    </dgm:pt>
    <dgm:pt modelId="{19BEEF8B-747E-4A89-BAF2-31A6720A453D}" type="pres">
      <dgm:prSet presAssocID="{C0488376-0F72-439B-BA2B-EDBE2A89DADB}" presName="parentLin" presStyleCnt="0"/>
      <dgm:spPr/>
    </dgm:pt>
    <dgm:pt modelId="{44DDB3BA-1F87-43A6-9CFB-4B0648981554}" type="pres">
      <dgm:prSet presAssocID="{C0488376-0F72-439B-BA2B-EDBE2A89DADB}" presName="parentLeftMargin" presStyleLbl="node1" presStyleIdx="3" presStyleCnt="5"/>
      <dgm:spPr/>
    </dgm:pt>
    <dgm:pt modelId="{10F2FE8B-7B9D-4396-85AE-09B808351919}" type="pres">
      <dgm:prSet presAssocID="{C0488376-0F72-439B-BA2B-EDBE2A89DAD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5EB8EFC-9498-4D0F-9CE2-83ED69C95F65}" type="pres">
      <dgm:prSet presAssocID="{C0488376-0F72-439B-BA2B-EDBE2A89DADB}" presName="negativeSpace" presStyleCnt="0"/>
      <dgm:spPr/>
    </dgm:pt>
    <dgm:pt modelId="{76D9501B-1D66-4332-8EEA-899074BB4986}" type="pres">
      <dgm:prSet presAssocID="{C0488376-0F72-439B-BA2B-EDBE2A89DAD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FD3B6D09-B373-435C-A365-C2BC03414BEC}" type="presOf" srcId="{BDE91479-109F-4AD8-8680-36B5091C7DCB}" destId="{90783854-5589-48E1-8E23-FD429F87B619}" srcOrd="0" destOrd="0" presId="urn:microsoft.com/office/officeart/2005/8/layout/list1"/>
    <dgm:cxn modelId="{8480270C-EB20-437F-9C9A-9A89880EF39C}" srcId="{04075867-CD1D-4B3E-96AE-0A3DC8424C41}" destId="{4AB9D6F1-018C-415A-97FA-EAC4D6AD922A}" srcOrd="1" destOrd="0" parTransId="{24B0B67E-C4CF-457F-87DE-9582FC902928}" sibTransId="{71C0FEEB-4038-40B0-AAA0-86C8ECE4BC9F}"/>
    <dgm:cxn modelId="{FFACAE0E-C4B6-4D67-8D70-4EFE427949A8}" type="presOf" srcId="{C0488376-0F72-439B-BA2B-EDBE2A89DADB}" destId="{10F2FE8B-7B9D-4396-85AE-09B808351919}" srcOrd="1" destOrd="0" presId="urn:microsoft.com/office/officeart/2005/8/layout/list1"/>
    <dgm:cxn modelId="{7B3BF515-D037-4A19-9216-5DFD8921F200}" srcId="{04075867-CD1D-4B3E-96AE-0A3DC8424C41}" destId="{C0488376-0F72-439B-BA2B-EDBE2A89DADB}" srcOrd="4" destOrd="0" parTransId="{2F42DD0F-5F5D-4EF3-AB11-A7E75518BD4A}" sibTransId="{EB29FE71-719E-45F8-BE59-7B80C44522CB}"/>
    <dgm:cxn modelId="{DA390221-E914-45F5-86BB-8661E9D70AAA}" type="presOf" srcId="{5B48920E-6C19-45E8-AF0D-11BA91D41DF2}" destId="{90783854-5589-48E1-8E23-FD429F87B619}" srcOrd="0" destOrd="1" presId="urn:microsoft.com/office/officeart/2005/8/layout/list1"/>
    <dgm:cxn modelId="{C312222C-1D91-48EF-AF9D-5E2D5FCE8429}" srcId="{4AB9D6F1-018C-415A-97FA-EAC4D6AD922A}" destId="{99BA8DED-BCCB-4029-882A-544DC1624814}" srcOrd="1" destOrd="0" parTransId="{59D05EF0-F10D-4745-8CA9-7AAE06DE743B}" sibTransId="{9741280E-F4AF-4DD6-9D35-1605B23E8B62}"/>
    <dgm:cxn modelId="{4547BC38-1A7D-42F0-9F78-2C1B752E6BDA}" type="presOf" srcId="{8565A6B9-FBF1-4286-92A1-C47383CD96CE}" destId="{3A1FDB28-EC05-4FB3-9728-987AE76E7C9B}" srcOrd="0" destOrd="0" presId="urn:microsoft.com/office/officeart/2005/8/layout/list1"/>
    <dgm:cxn modelId="{3A147845-05B4-4432-9448-E1EDAB183930}" type="presOf" srcId="{99BA8DED-BCCB-4029-882A-544DC1624814}" destId="{3D9953D0-7CCE-476F-9D0D-E67C05CCFC83}" srcOrd="0" destOrd="1" presId="urn:microsoft.com/office/officeart/2005/8/layout/list1"/>
    <dgm:cxn modelId="{A388AD45-89FB-4801-9DBF-C265D83306FB}" srcId="{04075867-CD1D-4B3E-96AE-0A3DC8424C41}" destId="{8565A6B9-FBF1-4286-92A1-C47383CD96CE}" srcOrd="3" destOrd="0" parTransId="{F5018D62-227C-43A5-89BB-5F744BC81D53}" sibTransId="{5FAEC898-05D1-4C33-A185-1D8753ACED4B}"/>
    <dgm:cxn modelId="{D21A5A68-E099-4B3A-AFCA-1933B4DFF490}" type="presOf" srcId="{A3B78639-0903-4389-9265-2FAB9E8A8BCD}" destId="{5FD045D2-8EDB-49E6-B287-EAE3BF29CC45}" srcOrd="0" destOrd="0" presId="urn:microsoft.com/office/officeart/2005/8/layout/list1"/>
    <dgm:cxn modelId="{A03A824A-7F66-4E82-9CE6-5CA99F0182AD}" type="presOf" srcId="{AEA92A60-6550-4A89-85DE-2247F05CA8F8}" destId="{3F1F91B4-68AD-413F-8DC4-598600B9186A}" srcOrd="0" destOrd="0" presId="urn:microsoft.com/office/officeart/2005/8/layout/list1"/>
    <dgm:cxn modelId="{5B5DC94A-B8E5-456A-BF21-65C01EE4BE46}" srcId="{8565A6B9-FBF1-4286-92A1-C47383CD96CE}" destId="{E15FA22B-84FE-48D0-8D01-A59B266F8C03}" srcOrd="1" destOrd="0" parTransId="{5A860733-CEDC-45ED-B44D-B2259416761E}" sibTransId="{E6C100EC-3786-4C4E-B075-3C0BE54AF784}"/>
    <dgm:cxn modelId="{5115C86B-C1D1-4658-AC10-148BF321A7DE}" srcId="{04075867-CD1D-4B3E-96AE-0A3DC8424C41}" destId="{AEA92A60-6550-4A89-85DE-2247F05CA8F8}" srcOrd="0" destOrd="0" parTransId="{17C6F1C4-4BF5-41E7-9E5B-89E90815CFB9}" sibTransId="{116A471D-7EB4-4B75-AC21-B1DA02BE82FA}"/>
    <dgm:cxn modelId="{861EA653-01A2-427B-87D6-2D7C1EAB1660}" type="presOf" srcId="{E15FA22B-84FE-48D0-8D01-A59B266F8C03}" destId="{5FD045D2-8EDB-49E6-B287-EAE3BF29CC45}" srcOrd="0" destOrd="1" presId="urn:microsoft.com/office/officeart/2005/8/layout/list1"/>
    <dgm:cxn modelId="{715AAB58-F4AB-4203-9637-93FB1D93AAFE}" srcId="{C0488376-0F72-439B-BA2B-EDBE2A89DADB}" destId="{8E6B7F01-B42F-4B28-9E1B-DF1B3AA5DF0B}" srcOrd="0" destOrd="0" parTransId="{306E8E3B-4052-4A9E-B516-84FF51E5FF5B}" sibTransId="{116EA707-667F-4681-AB20-91B8D32CCB59}"/>
    <dgm:cxn modelId="{F969147C-EBFB-47B1-B312-661D6695DA93}" type="presOf" srcId="{4AB9D6F1-018C-415A-97FA-EAC4D6AD922A}" destId="{6373E9FB-6986-4F47-B4B7-C622BB7675C5}" srcOrd="0" destOrd="0" presId="urn:microsoft.com/office/officeart/2005/8/layout/list1"/>
    <dgm:cxn modelId="{D20F8490-C552-47B2-83D8-06A57495F03B}" type="presOf" srcId="{F7246001-AFEC-4592-8879-29C5F86B7353}" destId="{76D9501B-1D66-4332-8EEA-899074BB4986}" srcOrd="0" destOrd="1" presId="urn:microsoft.com/office/officeart/2005/8/layout/list1"/>
    <dgm:cxn modelId="{7E944093-C88B-47DD-B0B2-A7D4D2F1B934}" srcId="{4AB9D6F1-018C-415A-97FA-EAC4D6AD922A}" destId="{2D136A41-103D-4EA0-8A44-F2FBD255CE63}" srcOrd="0" destOrd="0" parTransId="{07B83F6F-AA27-4F40-9AFA-9EF33E5D28E1}" sibTransId="{DC41D458-74C2-42EA-8C00-CC964BBD1771}"/>
    <dgm:cxn modelId="{94198097-D598-4FA5-8FDE-FFB5C0E27311}" srcId="{C0488376-0F72-439B-BA2B-EDBE2A89DADB}" destId="{F7246001-AFEC-4592-8879-29C5F86B7353}" srcOrd="1" destOrd="0" parTransId="{313FE699-671A-4136-B9B2-39EF65C00964}" sibTransId="{156F6F67-6F92-483E-A2F4-8BE59E212594}"/>
    <dgm:cxn modelId="{F70F429A-2E1B-4A50-ACAE-41BF08C49D43}" srcId="{8565A6B9-FBF1-4286-92A1-C47383CD96CE}" destId="{A3B78639-0903-4389-9265-2FAB9E8A8BCD}" srcOrd="0" destOrd="0" parTransId="{A860584C-08ED-430F-AD18-D8A6C6853B9F}" sibTransId="{0FFC0286-F9FA-4B6F-BC65-11267587908D}"/>
    <dgm:cxn modelId="{7234E79A-59E7-4E16-BDE6-5BAD29DC65C4}" type="presOf" srcId="{8565A6B9-FBF1-4286-92A1-C47383CD96CE}" destId="{1CCAA49E-721D-4CA8-B906-3C5B7EBA1C53}" srcOrd="1" destOrd="0" presId="urn:microsoft.com/office/officeart/2005/8/layout/list1"/>
    <dgm:cxn modelId="{55D294A5-95FF-4193-8B1A-7B9DC2355154}" srcId="{04075867-CD1D-4B3E-96AE-0A3DC8424C41}" destId="{FF25DB55-53B2-44A7-9A01-654F6FCCA4B6}" srcOrd="2" destOrd="0" parTransId="{9D6898FF-EE97-4F4F-86F7-224181F150C5}" sibTransId="{8300874F-4F5F-47CC-863F-CD0D105A393A}"/>
    <dgm:cxn modelId="{824DC9AB-D446-4FF0-AB44-4E8321057427}" type="presOf" srcId="{FF25DB55-53B2-44A7-9A01-654F6FCCA4B6}" destId="{F3A35864-1739-43EF-AE3F-0E2878FCDCCB}" srcOrd="0" destOrd="0" presId="urn:microsoft.com/office/officeart/2005/8/layout/list1"/>
    <dgm:cxn modelId="{BD89C4AD-9130-4E8D-A6C1-F775EC21B4F6}" type="presOf" srcId="{8E6B7F01-B42F-4B28-9E1B-DF1B3AA5DF0B}" destId="{76D9501B-1D66-4332-8EEA-899074BB4986}" srcOrd="0" destOrd="0" presId="urn:microsoft.com/office/officeart/2005/8/layout/list1"/>
    <dgm:cxn modelId="{BEE519B1-6037-46E7-93C7-C69C1FEEAA5A}" type="presOf" srcId="{C0488376-0F72-439B-BA2B-EDBE2A89DADB}" destId="{44DDB3BA-1F87-43A6-9CFB-4B0648981554}" srcOrd="0" destOrd="0" presId="urn:microsoft.com/office/officeart/2005/8/layout/list1"/>
    <dgm:cxn modelId="{3E855AB2-41FB-450E-A28C-2C9DB99BCE8E}" srcId="{FF25DB55-53B2-44A7-9A01-654F6FCCA4B6}" destId="{BDE91479-109F-4AD8-8680-36B5091C7DCB}" srcOrd="0" destOrd="0" parTransId="{D92DF0B6-3794-428B-893A-8DB7B2AEB2E5}" sibTransId="{8D99521E-14CA-4815-ACF2-1CE8EE433A0D}"/>
    <dgm:cxn modelId="{AB9768C7-998D-49AE-9AD7-3CF4549B8F54}" type="presOf" srcId="{FF25DB55-53B2-44A7-9A01-654F6FCCA4B6}" destId="{608FCF0E-CC3B-4370-BF35-D07DD4D12BDB}" srcOrd="1" destOrd="0" presId="urn:microsoft.com/office/officeart/2005/8/layout/list1"/>
    <dgm:cxn modelId="{8119EECA-03AC-4D47-9356-14DBF64789DF}" type="presOf" srcId="{AEA92A60-6550-4A89-85DE-2247F05CA8F8}" destId="{5101487B-F9D4-4021-81D1-9DA11927DDCD}" srcOrd="1" destOrd="0" presId="urn:microsoft.com/office/officeart/2005/8/layout/list1"/>
    <dgm:cxn modelId="{5BA584CD-D588-46E7-B127-1AE052023EA6}" type="presOf" srcId="{04075867-CD1D-4B3E-96AE-0A3DC8424C41}" destId="{8649305E-7EFB-4359-810E-FEA3B1976866}" srcOrd="0" destOrd="0" presId="urn:microsoft.com/office/officeart/2005/8/layout/list1"/>
    <dgm:cxn modelId="{000D3ED1-9217-4F40-8492-E9D0870DDFB5}" srcId="{FF25DB55-53B2-44A7-9A01-654F6FCCA4B6}" destId="{5B48920E-6C19-45E8-AF0D-11BA91D41DF2}" srcOrd="1" destOrd="0" parTransId="{D0BD5A8F-371A-48FE-8096-E6339C7D55D3}" sibTransId="{161CCBC6-ADDA-49F0-90E6-760F6BEBED33}"/>
    <dgm:cxn modelId="{375772D4-C567-466C-9A17-92DDB981558B}" srcId="{AEA92A60-6550-4A89-85DE-2247F05CA8F8}" destId="{0C1E5EF5-DA6B-4444-8E5E-DE2D9102E0A6}" srcOrd="1" destOrd="0" parTransId="{1E9985A0-5341-4B98-8C9F-FEC17474B760}" sibTransId="{5CA2A8D0-88EA-4D29-8483-A9E02B5A2E76}"/>
    <dgm:cxn modelId="{827200D6-C6E1-4B72-A521-1F475EEF5FBF}" type="presOf" srcId="{2D136A41-103D-4EA0-8A44-F2FBD255CE63}" destId="{3D9953D0-7CCE-476F-9D0D-E67C05CCFC83}" srcOrd="0" destOrd="0" presId="urn:microsoft.com/office/officeart/2005/8/layout/list1"/>
    <dgm:cxn modelId="{14EE0DD9-9487-4F4B-8837-EC62CC426A85}" srcId="{AEA92A60-6550-4A89-85DE-2247F05CA8F8}" destId="{628B4F3F-4D6A-451A-9023-08E380F058B2}" srcOrd="0" destOrd="0" parTransId="{5F311391-E98B-406D-8485-8816F28FF27C}" sibTransId="{2265C4FF-1D1E-4A4A-9469-2B7DF097B6BD}"/>
    <dgm:cxn modelId="{547F53DB-5E6F-47F3-A86D-E0204FDD8453}" type="presOf" srcId="{628B4F3F-4D6A-451A-9023-08E380F058B2}" destId="{7C759623-C40B-40CC-94BA-5A28739CB4A1}" srcOrd="0" destOrd="0" presId="urn:microsoft.com/office/officeart/2005/8/layout/list1"/>
    <dgm:cxn modelId="{D1D119EC-B336-479D-B606-D44BC50DF47C}" type="presOf" srcId="{0C1E5EF5-DA6B-4444-8E5E-DE2D9102E0A6}" destId="{7C759623-C40B-40CC-94BA-5A28739CB4A1}" srcOrd="0" destOrd="1" presId="urn:microsoft.com/office/officeart/2005/8/layout/list1"/>
    <dgm:cxn modelId="{80D4F7F4-E4C3-418C-9D04-ED3A54118973}" type="presOf" srcId="{4AB9D6F1-018C-415A-97FA-EAC4D6AD922A}" destId="{C3133D43-B47D-4F21-8130-EFA104477DC7}" srcOrd="1" destOrd="0" presId="urn:microsoft.com/office/officeart/2005/8/layout/list1"/>
    <dgm:cxn modelId="{6E6CDC47-3EA2-4F59-B9AE-5A854F3BE252}" type="presParOf" srcId="{8649305E-7EFB-4359-810E-FEA3B1976866}" destId="{FB0CC684-3582-4686-A484-59FC8380D431}" srcOrd="0" destOrd="0" presId="urn:microsoft.com/office/officeart/2005/8/layout/list1"/>
    <dgm:cxn modelId="{53E42FB9-5130-47D2-9E10-D2CA8A5A95A2}" type="presParOf" srcId="{FB0CC684-3582-4686-A484-59FC8380D431}" destId="{3F1F91B4-68AD-413F-8DC4-598600B9186A}" srcOrd="0" destOrd="0" presId="urn:microsoft.com/office/officeart/2005/8/layout/list1"/>
    <dgm:cxn modelId="{7CE68E40-4129-485C-A128-B89B031D8374}" type="presParOf" srcId="{FB0CC684-3582-4686-A484-59FC8380D431}" destId="{5101487B-F9D4-4021-81D1-9DA11927DDCD}" srcOrd="1" destOrd="0" presId="urn:microsoft.com/office/officeart/2005/8/layout/list1"/>
    <dgm:cxn modelId="{E8E96A6E-456D-4CD1-91CC-563D641A4237}" type="presParOf" srcId="{8649305E-7EFB-4359-810E-FEA3B1976866}" destId="{EE965146-C927-4114-98E4-FAB1E96CA502}" srcOrd="1" destOrd="0" presId="urn:microsoft.com/office/officeart/2005/8/layout/list1"/>
    <dgm:cxn modelId="{1A24E0D9-1D21-43A4-AF57-01FFC89CDE30}" type="presParOf" srcId="{8649305E-7EFB-4359-810E-FEA3B1976866}" destId="{7C759623-C40B-40CC-94BA-5A28739CB4A1}" srcOrd="2" destOrd="0" presId="urn:microsoft.com/office/officeart/2005/8/layout/list1"/>
    <dgm:cxn modelId="{936D3FF6-D1A2-4163-8640-CA74BA2EDBB0}" type="presParOf" srcId="{8649305E-7EFB-4359-810E-FEA3B1976866}" destId="{E888797C-75A8-4338-8AC9-18C923A90E5B}" srcOrd="3" destOrd="0" presId="urn:microsoft.com/office/officeart/2005/8/layout/list1"/>
    <dgm:cxn modelId="{684AF5D6-58AF-4808-935D-B298D86D9F68}" type="presParOf" srcId="{8649305E-7EFB-4359-810E-FEA3B1976866}" destId="{80F169D7-35FB-4738-BA89-559B9CE6424D}" srcOrd="4" destOrd="0" presId="urn:microsoft.com/office/officeart/2005/8/layout/list1"/>
    <dgm:cxn modelId="{F4F5EF30-C647-4342-B102-DC21F7E43184}" type="presParOf" srcId="{80F169D7-35FB-4738-BA89-559B9CE6424D}" destId="{6373E9FB-6986-4F47-B4B7-C622BB7675C5}" srcOrd="0" destOrd="0" presId="urn:microsoft.com/office/officeart/2005/8/layout/list1"/>
    <dgm:cxn modelId="{26BE5E88-5805-4F1E-A433-77830008DE91}" type="presParOf" srcId="{80F169D7-35FB-4738-BA89-559B9CE6424D}" destId="{C3133D43-B47D-4F21-8130-EFA104477DC7}" srcOrd="1" destOrd="0" presId="urn:microsoft.com/office/officeart/2005/8/layout/list1"/>
    <dgm:cxn modelId="{1AB8D090-BBF2-4F4B-8FE0-04301E572424}" type="presParOf" srcId="{8649305E-7EFB-4359-810E-FEA3B1976866}" destId="{A5CF4372-B899-4FDF-80A2-944C23CB0B21}" srcOrd="5" destOrd="0" presId="urn:microsoft.com/office/officeart/2005/8/layout/list1"/>
    <dgm:cxn modelId="{70EE7A14-6D0F-452C-9E89-32C88DBD8B3F}" type="presParOf" srcId="{8649305E-7EFB-4359-810E-FEA3B1976866}" destId="{3D9953D0-7CCE-476F-9D0D-E67C05CCFC83}" srcOrd="6" destOrd="0" presId="urn:microsoft.com/office/officeart/2005/8/layout/list1"/>
    <dgm:cxn modelId="{1DFD34B5-4CB1-42EE-8E44-054FB1365E33}" type="presParOf" srcId="{8649305E-7EFB-4359-810E-FEA3B1976866}" destId="{CBC5C1C0-A211-4072-81D3-408657E78B1C}" srcOrd="7" destOrd="0" presId="urn:microsoft.com/office/officeart/2005/8/layout/list1"/>
    <dgm:cxn modelId="{0DB27B1D-5E78-4F58-91B2-254998B64F43}" type="presParOf" srcId="{8649305E-7EFB-4359-810E-FEA3B1976866}" destId="{55F55AD7-7A45-4189-821D-E8A3D81DB1AE}" srcOrd="8" destOrd="0" presId="urn:microsoft.com/office/officeart/2005/8/layout/list1"/>
    <dgm:cxn modelId="{4D9B4F45-048B-4954-87E2-DAF588D0E631}" type="presParOf" srcId="{55F55AD7-7A45-4189-821D-E8A3D81DB1AE}" destId="{F3A35864-1739-43EF-AE3F-0E2878FCDCCB}" srcOrd="0" destOrd="0" presId="urn:microsoft.com/office/officeart/2005/8/layout/list1"/>
    <dgm:cxn modelId="{32F96C43-FA39-4747-A1C0-F8A20A7CC45C}" type="presParOf" srcId="{55F55AD7-7A45-4189-821D-E8A3D81DB1AE}" destId="{608FCF0E-CC3B-4370-BF35-D07DD4D12BDB}" srcOrd="1" destOrd="0" presId="urn:microsoft.com/office/officeart/2005/8/layout/list1"/>
    <dgm:cxn modelId="{476482DD-CEB1-4497-BFAC-41A1413B6F83}" type="presParOf" srcId="{8649305E-7EFB-4359-810E-FEA3B1976866}" destId="{BFF2D709-F383-4ADD-85D8-6C71D68EB444}" srcOrd="9" destOrd="0" presId="urn:microsoft.com/office/officeart/2005/8/layout/list1"/>
    <dgm:cxn modelId="{F63E72B1-F18D-4BEF-B254-213043E3A688}" type="presParOf" srcId="{8649305E-7EFB-4359-810E-FEA3B1976866}" destId="{90783854-5589-48E1-8E23-FD429F87B619}" srcOrd="10" destOrd="0" presId="urn:microsoft.com/office/officeart/2005/8/layout/list1"/>
    <dgm:cxn modelId="{779D2814-9D65-4AAF-9EE2-8FCFD483F6A3}" type="presParOf" srcId="{8649305E-7EFB-4359-810E-FEA3B1976866}" destId="{0783A985-9C7D-4B42-B35E-B061216B838C}" srcOrd="11" destOrd="0" presId="urn:microsoft.com/office/officeart/2005/8/layout/list1"/>
    <dgm:cxn modelId="{98E238C1-A39B-4E80-9F30-589799F139A6}" type="presParOf" srcId="{8649305E-7EFB-4359-810E-FEA3B1976866}" destId="{CCC90DDA-EA15-49D0-A2C7-1830AABDD1AE}" srcOrd="12" destOrd="0" presId="urn:microsoft.com/office/officeart/2005/8/layout/list1"/>
    <dgm:cxn modelId="{3BDAD7E2-05B6-4064-86C9-A3CA06D058FF}" type="presParOf" srcId="{CCC90DDA-EA15-49D0-A2C7-1830AABDD1AE}" destId="{3A1FDB28-EC05-4FB3-9728-987AE76E7C9B}" srcOrd="0" destOrd="0" presId="urn:microsoft.com/office/officeart/2005/8/layout/list1"/>
    <dgm:cxn modelId="{EC8A21AE-82CD-49B5-953B-A867164DB8BF}" type="presParOf" srcId="{CCC90DDA-EA15-49D0-A2C7-1830AABDD1AE}" destId="{1CCAA49E-721D-4CA8-B906-3C5B7EBA1C53}" srcOrd="1" destOrd="0" presId="urn:microsoft.com/office/officeart/2005/8/layout/list1"/>
    <dgm:cxn modelId="{23E9A43A-AE60-4801-8C93-39026D9F20FB}" type="presParOf" srcId="{8649305E-7EFB-4359-810E-FEA3B1976866}" destId="{68F66260-2966-4FF7-AEB8-960CA93A3382}" srcOrd="13" destOrd="0" presId="urn:microsoft.com/office/officeart/2005/8/layout/list1"/>
    <dgm:cxn modelId="{FA303CB3-D3F1-4BCA-9D48-5AE47AC7D2D8}" type="presParOf" srcId="{8649305E-7EFB-4359-810E-FEA3B1976866}" destId="{5FD045D2-8EDB-49E6-B287-EAE3BF29CC45}" srcOrd="14" destOrd="0" presId="urn:microsoft.com/office/officeart/2005/8/layout/list1"/>
    <dgm:cxn modelId="{67528450-35D4-4F78-B0B0-6414A6B7932F}" type="presParOf" srcId="{8649305E-7EFB-4359-810E-FEA3B1976866}" destId="{B9425E94-0AB2-43BF-BCAE-654695005DA3}" srcOrd="15" destOrd="0" presId="urn:microsoft.com/office/officeart/2005/8/layout/list1"/>
    <dgm:cxn modelId="{0350B413-2EFE-4F91-ABFA-E6A1C6248992}" type="presParOf" srcId="{8649305E-7EFB-4359-810E-FEA3B1976866}" destId="{19BEEF8B-747E-4A89-BAF2-31A6720A453D}" srcOrd="16" destOrd="0" presId="urn:microsoft.com/office/officeart/2005/8/layout/list1"/>
    <dgm:cxn modelId="{BB5B07DA-B935-475F-8F7A-55B5212CFD90}" type="presParOf" srcId="{19BEEF8B-747E-4A89-BAF2-31A6720A453D}" destId="{44DDB3BA-1F87-43A6-9CFB-4B0648981554}" srcOrd="0" destOrd="0" presId="urn:microsoft.com/office/officeart/2005/8/layout/list1"/>
    <dgm:cxn modelId="{245DA37D-936D-4325-99A9-B2FAE1B581A5}" type="presParOf" srcId="{19BEEF8B-747E-4A89-BAF2-31A6720A453D}" destId="{10F2FE8B-7B9D-4396-85AE-09B808351919}" srcOrd="1" destOrd="0" presId="urn:microsoft.com/office/officeart/2005/8/layout/list1"/>
    <dgm:cxn modelId="{E8EBA210-1B72-414E-883C-975067F10717}" type="presParOf" srcId="{8649305E-7EFB-4359-810E-FEA3B1976866}" destId="{05EB8EFC-9498-4D0F-9CE2-83ED69C95F65}" srcOrd="17" destOrd="0" presId="urn:microsoft.com/office/officeart/2005/8/layout/list1"/>
    <dgm:cxn modelId="{CD3569CF-4880-4722-9F6E-92C0C4F73695}" type="presParOf" srcId="{8649305E-7EFB-4359-810E-FEA3B1976866}" destId="{76D9501B-1D66-4332-8EEA-899074BB4986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9B3F01-6817-4845-93C5-F3DEC7345658}">
      <dsp:nvSpPr>
        <dsp:cNvPr id="0" name=""/>
        <dsp:cNvSpPr/>
      </dsp:nvSpPr>
      <dsp:spPr>
        <a:xfrm>
          <a:off x="591502" y="0"/>
          <a:ext cx="6703695" cy="3948876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D288FE-6240-4D7F-A9A5-D14C982D03F3}">
      <dsp:nvSpPr>
        <dsp:cNvPr id="0" name=""/>
        <dsp:cNvSpPr/>
      </dsp:nvSpPr>
      <dsp:spPr>
        <a:xfrm>
          <a:off x="267254" y="1184662"/>
          <a:ext cx="2366010" cy="15795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Phase 1  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Original </a:t>
          </a:r>
          <a:r>
            <a:rPr lang="en-US" sz="2500" kern="1200" err="1"/>
            <a:t>DeiT</a:t>
          </a:r>
          <a:r>
            <a:rPr lang="en-US" sz="2500" kern="1200"/>
            <a:t> baseline</a:t>
          </a:r>
        </a:p>
      </dsp:txBody>
      <dsp:txXfrm>
        <a:off x="344361" y="1261769"/>
        <a:ext cx="2211796" cy="1425336"/>
      </dsp:txXfrm>
    </dsp:sp>
    <dsp:sp modelId="{C34DBC4E-E009-44BD-91E8-CA0007FE7F65}">
      <dsp:nvSpPr>
        <dsp:cNvPr id="0" name=""/>
        <dsp:cNvSpPr/>
      </dsp:nvSpPr>
      <dsp:spPr>
        <a:xfrm>
          <a:off x="2760344" y="1184662"/>
          <a:ext cx="2366010" cy="15795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Phase 2  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Transformer tweak</a:t>
          </a:r>
        </a:p>
      </dsp:txBody>
      <dsp:txXfrm>
        <a:off x="2837451" y="1261769"/>
        <a:ext cx="2211796" cy="1425336"/>
      </dsp:txXfrm>
    </dsp:sp>
    <dsp:sp modelId="{2DA6DE29-D5C2-47AA-AC4B-3ADE15F598F3}">
      <dsp:nvSpPr>
        <dsp:cNvPr id="0" name=""/>
        <dsp:cNvSpPr/>
      </dsp:nvSpPr>
      <dsp:spPr>
        <a:xfrm>
          <a:off x="5253435" y="1184662"/>
          <a:ext cx="2366010" cy="15795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Phase 3 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CNN ensemble breakthrough</a:t>
          </a:r>
        </a:p>
      </dsp:txBody>
      <dsp:txXfrm>
        <a:off x="5330542" y="1261769"/>
        <a:ext cx="2211796" cy="14253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62054-821D-47C6-A167-A46CABFF7113}">
      <dsp:nvSpPr>
        <dsp:cNvPr id="0" name=""/>
        <dsp:cNvSpPr/>
      </dsp:nvSpPr>
      <dsp:spPr>
        <a:xfrm rot="5400000">
          <a:off x="5028531" y="-2103801"/>
          <a:ext cx="668848" cy="504748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Data-Efficient Image Transformer-Base (12 layers, 768-D, distilled token) fine-tuned on </a:t>
          </a:r>
          <a:r>
            <a:rPr lang="en-US" sz="1300" kern="1200" err="1"/>
            <a:t>Nickparvar’s</a:t>
          </a:r>
          <a:r>
            <a:rPr lang="en-US" sz="1300" kern="1200"/>
            <a:t> 5 712 training slices.</a:t>
          </a:r>
        </a:p>
      </dsp:txBody>
      <dsp:txXfrm rot="-5400000">
        <a:off x="2839211" y="118169"/>
        <a:ext cx="5014838" cy="603548"/>
      </dsp:txXfrm>
    </dsp:sp>
    <dsp:sp modelId="{7B2AA481-F9DB-4466-A6D9-73D73AA3CA58}">
      <dsp:nvSpPr>
        <dsp:cNvPr id="0" name=""/>
        <dsp:cNvSpPr/>
      </dsp:nvSpPr>
      <dsp:spPr>
        <a:xfrm>
          <a:off x="0" y="1912"/>
          <a:ext cx="2839212" cy="8360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Model:</a:t>
          </a:r>
          <a:r>
            <a:rPr lang="en-US" sz="1900" kern="1200"/>
            <a:t> 	</a:t>
          </a:r>
        </a:p>
      </dsp:txBody>
      <dsp:txXfrm>
        <a:off x="40813" y="42725"/>
        <a:ext cx="2757586" cy="754434"/>
      </dsp:txXfrm>
    </dsp:sp>
    <dsp:sp modelId="{38911AD6-EED2-4A78-8F91-C5EB2923431C}">
      <dsp:nvSpPr>
        <dsp:cNvPr id="0" name=""/>
        <dsp:cNvSpPr/>
      </dsp:nvSpPr>
      <dsp:spPr>
        <a:xfrm rot="5400000">
          <a:off x="5028531" y="-1225938"/>
          <a:ext cx="668848" cy="504748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 </a:t>
          </a:r>
          <a:r>
            <a:rPr lang="en-US" sz="1300" b="1" i="1" kern="1200"/>
            <a:t>96 %</a:t>
          </a:r>
          <a:r>
            <a:rPr lang="en-US" sz="1300" i="1" kern="1200"/>
            <a:t> slice-level accuracy</a:t>
          </a:r>
          <a:r>
            <a:rPr lang="en-US" sz="1300" kern="1200"/>
            <a:t> (Macro-F1 ≈ 0.96) on the public test partition—state-of-the-art at the time.</a:t>
          </a:r>
        </a:p>
      </dsp:txBody>
      <dsp:txXfrm rot="-5400000">
        <a:off x="2839211" y="996032"/>
        <a:ext cx="5014838" cy="603548"/>
      </dsp:txXfrm>
    </dsp:sp>
    <dsp:sp modelId="{DB36DB52-761A-4CB7-8DDE-98427550389B}">
      <dsp:nvSpPr>
        <dsp:cNvPr id="0" name=""/>
        <dsp:cNvSpPr/>
      </dsp:nvSpPr>
      <dsp:spPr>
        <a:xfrm>
          <a:off x="0" y="879775"/>
          <a:ext cx="2839212" cy="8360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Performance:</a:t>
          </a:r>
          <a:endParaRPr lang="en-US" sz="1900" kern="1200"/>
        </a:p>
      </dsp:txBody>
      <dsp:txXfrm>
        <a:off x="40813" y="920588"/>
        <a:ext cx="2757586" cy="754434"/>
      </dsp:txXfrm>
    </dsp:sp>
    <dsp:sp modelId="{E5E2EB13-A866-4AE3-A24E-968B54C07105}">
      <dsp:nvSpPr>
        <dsp:cNvPr id="0" name=""/>
        <dsp:cNvSpPr/>
      </dsp:nvSpPr>
      <dsp:spPr>
        <a:xfrm rot="5400000">
          <a:off x="5028531" y="-348075"/>
          <a:ext cx="668848" cy="504748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/>
            <a:t>86 M parameters</a:t>
          </a:r>
          <a:r>
            <a:rPr lang="en-US" sz="1300" kern="1200"/>
            <a:t> → ≈ 160 </a:t>
          </a:r>
          <a:r>
            <a:rPr lang="en-US" sz="1300" kern="1200" err="1"/>
            <a:t>ms</a:t>
          </a:r>
          <a:r>
            <a:rPr lang="en-US" sz="1300" kern="1200"/>
            <a:t> inference per slice on a Tesla P100; training required mixed-precision and gradient-checkpointing to fit into 16 GB.</a:t>
          </a:r>
        </a:p>
      </dsp:txBody>
      <dsp:txXfrm rot="-5400000">
        <a:off x="2839211" y="1873895"/>
        <a:ext cx="5014838" cy="603548"/>
      </dsp:txXfrm>
    </dsp:sp>
    <dsp:sp modelId="{6BEE24F6-93E5-45FB-BFCE-2CEF6EE40D68}">
      <dsp:nvSpPr>
        <dsp:cNvPr id="0" name=""/>
        <dsp:cNvSpPr/>
      </dsp:nvSpPr>
      <dsp:spPr>
        <a:xfrm>
          <a:off x="0" y="1757638"/>
          <a:ext cx="2839212" cy="8360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Cost profile:</a:t>
          </a:r>
          <a:endParaRPr lang="en-US" sz="1900" kern="1200"/>
        </a:p>
      </dsp:txBody>
      <dsp:txXfrm>
        <a:off x="40813" y="1798451"/>
        <a:ext cx="2757586" cy="754434"/>
      </dsp:txXfrm>
    </dsp:sp>
    <dsp:sp modelId="{686AC8ED-23AE-483A-A49B-3F1EA81A2F48}">
      <dsp:nvSpPr>
        <dsp:cNvPr id="0" name=""/>
        <dsp:cNvSpPr/>
      </dsp:nvSpPr>
      <dsp:spPr>
        <a:xfrm rot="5400000">
          <a:off x="5028531" y="529788"/>
          <a:ext cx="668848" cy="504748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Lower recall for minority class </a:t>
          </a:r>
          <a:r>
            <a:rPr lang="en-US" sz="1300" i="1" kern="1200"/>
            <a:t>pituitary</a:t>
          </a:r>
          <a:r>
            <a:rPr lang="en-US" sz="1300" kern="1200"/>
            <a:t> (91 %) and blurry Grad-CAM focus; model confidence over-calibrated (ECE 0.06).</a:t>
          </a:r>
        </a:p>
      </dsp:txBody>
      <dsp:txXfrm rot="-5400000">
        <a:off x="2839211" y="2751758"/>
        <a:ext cx="5014838" cy="603548"/>
      </dsp:txXfrm>
    </dsp:sp>
    <dsp:sp modelId="{7C27D90A-9B87-4254-B750-41D5E5032624}">
      <dsp:nvSpPr>
        <dsp:cNvPr id="0" name=""/>
        <dsp:cNvSpPr/>
      </dsp:nvSpPr>
      <dsp:spPr>
        <a:xfrm>
          <a:off x="0" y="2635502"/>
          <a:ext cx="2839212" cy="8360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Limitations:</a:t>
          </a:r>
          <a:endParaRPr lang="en-US" sz="1900" kern="1200"/>
        </a:p>
      </dsp:txBody>
      <dsp:txXfrm>
        <a:off x="40813" y="2676315"/>
        <a:ext cx="2757586" cy="754434"/>
      </dsp:txXfrm>
    </dsp:sp>
    <dsp:sp modelId="{13941D7C-46A7-40D4-923F-DFFFD51C98E3}">
      <dsp:nvSpPr>
        <dsp:cNvPr id="0" name=""/>
        <dsp:cNvSpPr/>
      </dsp:nvSpPr>
      <dsp:spPr>
        <a:xfrm>
          <a:off x="0" y="3513365"/>
          <a:ext cx="7879004" cy="8360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Take-away:</a:t>
          </a:r>
          <a:r>
            <a:rPr lang="en-US" sz="1900" kern="1200"/>
            <a:t> Strong transformer baseline, but heavy and less interpretable—left room for a lighter, clearer, and even more accurate approach.</a:t>
          </a:r>
        </a:p>
      </dsp:txBody>
      <dsp:txXfrm>
        <a:off x="40813" y="3554178"/>
        <a:ext cx="7797378" cy="754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F671F-22BD-4CD3-8ABF-67BFC60DD7BE}">
      <dsp:nvSpPr>
        <dsp:cNvPr id="0" name=""/>
        <dsp:cNvSpPr/>
      </dsp:nvSpPr>
      <dsp:spPr>
        <a:xfrm>
          <a:off x="3839" y="307252"/>
          <a:ext cx="1190090" cy="1352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Breaks the image into patches (e.g., 16×16), flattens them.</a:t>
          </a:r>
        </a:p>
      </dsp:txBody>
      <dsp:txXfrm>
        <a:off x="38696" y="342109"/>
        <a:ext cx="1120376" cy="1282386"/>
      </dsp:txXfrm>
    </dsp:sp>
    <dsp:sp modelId="{092B1B8A-323A-42EF-9F50-0618D16E7FDB}">
      <dsp:nvSpPr>
        <dsp:cNvPr id="0" name=""/>
        <dsp:cNvSpPr/>
      </dsp:nvSpPr>
      <dsp:spPr>
        <a:xfrm>
          <a:off x="1312938" y="835731"/>
          <a:ext cx="252299" cy="2951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312938" y="894759"/>
        <a:ext cx="176609" cy="177086"/>
      </dsp:txXfrm>
    </dsp:sp>
    <dsp:sp modelId="{09EE678F-9ABE-4E55-B509-6083D7475E1D}">
      <dsp:nvSpPr>
        <dsp:cNvPr id="0" name=""/>
        <dsp:cNvSpPr/>
      </dsp:nvSpPr>
      <dsp:spPr>
        <a:xfrm>
          <a:off x="1669965" y="307252"/>
          <a:ext cx="1190090" cy="1352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Each patch is linearly embedded and positionally encoded.</a:t>
          </a:r>
        </a:p>
      </dsp:txBody>
      <dsp:txXfrm>
        <a:off x="1704822" y="342109"/>
        <a:ext cx="1120376" cy="1282386"/>
      </dsp:txXfrm>
    </dsp:sp>
    <dsp:sp modelId="{665B01B3-DD53-40AB-A89F-0EF2C9C8C7DB}">
      <dsp:nvSpPr>
        <dsp:cNvPr id="0" name=""/>
        <dsp:cNvSpPr/>
      </dsp:nvSpPr>
      <dsp:spPr>
        <a:xfrm>
          <a:off x="2979064" y="835731"/>
          <a:ext cx="252299" cy="2951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979064" y="894759"/>
        <a:ext cx="176609" cy="177086"/>
      </dsp:txXfrm>
    </dsp:sp>
    <dsp:sp modelId="{905B5139-C4AA-4BEC-BD8C-F9DEFBC66CAE}">
      <dsp:nvSpPr>
        <dsp:cNvPr id="0" name=""/>
        <dsp:cNvSpPr/>
      </dsp:nvSpPr>
      <dsp:spPr>
        <a:xfrm>
          <a:off x="3336091" y="307252"/>
          <a:ext cx="1190090" cy="1352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Adds a [</a:t>
          </a:r>
          <a:r>
            <a:rPr lang="en-US" sz="1400" kern="1200">
              <a:latin typeface="Calibri"/>
            </a:rPr>
            <a:t>class</a:t>
          </a:r>
          <a:r>
            <a:rPr lang="en-US" sz="1400" kern="1200"/>
            <a:t>] token to the sequence for classification.</a:t>
          </a:r>
        </a:p>
      </dsp:txBody>
      <dsp:txXfrm>
        <a:off x="3370948" y="342109"/>
        <a:ext cx="1120376" cy="1282386"/>
      </dsp:txXfrm>
    </dsp:sp>
    <dsp:sp modelId="{923EC9F9-AD90-43AC-A2FF-1CB8B908D9C8}">
      <dsp:nvSpPr>
        <dsp:cNvPr id="0" name=""/>
        <dsp:cNvSpPr/>
      </dsp:nvSpPr>
      <dsp:spPr>
        <a:xfrm>
          <a:off x="4645191" y="835731"/>
          <a:ext cx="252299" cy="2951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645191" y="894759"/>
        <a:ext cx="176609" cy="177086"/>
      </dsp:txXfrm>
    </dsp:sp>
    <dsp:sp modelId="{AF951D06-83CA-4247-AA8D-1A7D935EF1D1}">
      <dsp:nvSpPr>
        <dsp:cNvPr id="0" name=""/>
        <dsp:cNvSpPr/>
      </dsp:nvSpPr>
      <dsp:spPr>
        <a:xfrm>
          <a:off x="5002218" y="307252"/>
          <a:ext cx="1190090" cy="1352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Uses Transformer Encoder blocks (self-attention + MLP).</a:t>
          </a:r>
        </a:p>
      </dsp:txBody>
      <dsp:txXfrm>
        <a:off x="5037075" y="342109"/>
        <a:ext cx="1120376" cy="1282386"/>
      </dsp:txXfrm>
    </dsp:sp>
    <dsp:sp modelId="{3146455E-4E75-4867-B53A-5A17BFC44B37}">
      <dsp:nvSpPr>
        <dsp:cNvPr id="0" name=""/>
        <dsp:cNvSpPr/>
      </dsp:nvSpPr>
      <dsp:spPr>
        <a:xfrm>
          <a:off x="6311317" y="835731"/>
          <a:ext cx="252299" cy="2951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311317" y="894759"/>
        <a:ext cx="176609" cy="177086"/>
      </dsp:txXfrm>
    </dsp:sp>
    <dsp:sp modelId="{F97EE883-4250-4826-B2CD-E7043B3A24E4}">
      <dsp:nvSpPr>
        <dsp:cNvPr id="0" name=""/>
        <dsp:cNvSpPr/>
      </dsp:nvSpPr>
      <dsp:spPr>
        <a:xfrm>
          <a:off x="6668344" y="307252"/>
          <a:ext cx="1190090" cy="1352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Final classification is based on </a:t>
          </a:r>
          <a:r>
            <a:rPr lang="en-US" sz="1400" kern="1200">
              <a:latin typeface="Calibri"/>
            </a:rPr>
            <a:t>[class]</a:t>
          </a:r>
          <a:r>
            <a:rPr lang="en-US" sz="1400" kern="1200"/>
            <a:t> token output.</a:t>
          </a:r>
        </a:p>
      </dsp:txBody>
      <dsp:txXfrm>
        <a:off x="6703201" y="342109"/>
        <a:ext cx="1120376" cy="12823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58DC1-8229-4257-BD1D-DA0B4DA0C994}">
      <dsp:nvSpPr>
        <dsp:cNvPr id="0" name=""/>
        <dsp:cNvSpPr/>
      </dsp:nvSpPr>
      <dsp:spPr>
        <a:xfrm>
          <a:off x="3841" y="276613"/>
          <a:ext cx="1472695" cy="37440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Idea:</a:t>
          </a:r>
          <a:endParaRPr lang="en-US" sz="1300" kern="1200"/>
        </a:p>
      </dsp:txBody>
      <dsp:txXfrm>
        <a:off x="3841" y="276613"/>
        <a:ext cx="1472695" cy="374400"/>
      </dsp:txXfrm>
    </dsp:sp>
    <dsp:sp modelId="{EF9D3C02-F171-43EE-964A-16F0032B73A7}">
      <dsp:nvSpPr>
        <dsp:cNvPr id="0" name=""/>
        <dsp:cNvSpPr/>
      </dsp:nvSpPr>
      <dsp:spPr>
        <a:xfrm>
          <a:off x="3841" y="651013"/>
          <a:ext cx="1472695" cy="32651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 </a:t>
          </a:r>
          <a:r>
            <a:rPr lang="en-US" sz="1300" b="0" i="1" kern="1200" baseline="0"/>
            <a:t>Fuse complementary transformer scales</a:t>
          </a:r>
          <a:r>
            <a:rPr lang="en-US" sz="1300" b="0" i="0" kern="1200" baseline="0"/>
            <a:t> – pair high-capacity </a:t>
          </a:r>
          <a:r>
            <a:rPr lang="en-US" sz="1300" b="1" i="0" kern="1200" baseline="0" err="1"/>
            <a:t>ViT</a:t>
          </a:r>
          <a:r>
            <a:rPr lang="en-US" sz="1300" b="1" i="0" kern="1200" baseline="0"/>
            <a:t>-Base (86 M params)</a:t>
          </a:r>
          <a:r>
            <a:rPr lang="en-US" sz="1300" b="0" i="0" kern="1200" baseline="0"/>
            <a:t> with fast </a:t>
          </a:r>
          <a:r>
            <a:rPr lang="en-US" sz="1300" b="1" i="0" kern="1200" baseline="0" err="1"/>
            <a:t>DeiT</a:t>
          </a:r>
          <a:r>
            <a:rPr lang="en-US" sz="1300" b="1" i="0" kern="1200" baseline="0"/>
            <a:t>-Tiny (5 M params)</a:t>
          </a:r>
          <a:r>
            <a:rPr lang="en-US" sz="1300" b="0" i="0" kern="1200" baseline="0"/>
            <a:t> and average their logits.</a:t>
          </a:r>
          <a:endParaRPr lang="en-US" sz="1300" kern="1200"/>
        </a:p>
      </dsp:txBody>
      <dsp:txXfrm>
        <a:off x="3841" y="651013"/>
        <a:ext cx="1472695" cy="3265177"/>
      </dsp:txXfrm>
    </dsp:sp>
    <dsp:sp modelId="{33963E4C-4A6E-4205-A847-C63CAD5E01CE}">
      <dsp:nvSpPr>
        <dsp:cNvPr id="0" name=""/>
        <dsp:cNvSpPr/>
      </dsp:nvSpPr>
      <dsp:spPr>
        <a:xfrm>
          <a:off x="1682714" y="276613"/>
          <a:ext cx="1472695" cy="374400"/>
        </a:xfrm>
        <a:prstGeom prst="rect">
          <a:avLst/>
        </a:prstGeom>
        <a:solidFill>
          <a:schemeClr val="accent1">
            <a:shade val="80000"/>
            <a:hueOff val="76561"/>
            <a:satOff val="-1098"/>
            <a:lumOff val="6404"/>
            <a:alphaOff val="0"/>
          </a:schemeClr>
        </a:solidFill>
        <a:ln w="25400" cap="flat" cmpd="sng" algn="ctr">
          <a:solidFill>
            <a:schemeClr val="accent1">
              <a:shade val="80000"/>
              <a:hueOff val="76561"/>
              <a:satOff val="-1098"/>
              <a:lumOff val="64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Expectation:</a:t>
          </a:r>
          <a:endParaRPr lang="en-US" sz="1300" kern="1200"/>
        </a:p>
      </dsp:txBody>
      <dsp:txXfrm>
        <a:off x="1682714" y="276613"/>
        <a:ext cx="1472695" cy="374400"/>
      </dsp:txXfrm>
    </dsp:sp>
    <dsp:sp modelId="{459FB11E-CCD6-4077-8A0B-86E3915C494B}">
      <dsp:nvSpPr>
        <dsp:cNvPr id="0" name=""/>
        <dsp:cNvSpPr/>
      </dsp:nvSpPr>
      <dsp:spPr>
        <a:xfrm>
          <a:off x="1682714" y="651013"/>
          <a:ext cx="1472695" cy="32651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 ViT supplies global context; DeiT regularises with distilled knowledge → a “best-of-both” attention map.</a:t>
          </a:r>
          <a:endParaRPr lang="en-US" sz="1300" kern="1200"/>
        </a:p>
      </dsp:txBody>
      <dsp:txXfrm>
        <a:off x="1682714" y="651013"/>
        <a:ext cx="1472695" cy="3265177"/>
      </dsp:txXfrm>
    </dsp:sp>
    <dsp:sp modelId="{C9145BDD-EE27-40AB-A9D2-89B01CC5AC14}">
      <dsp:nvSpPr>
        <dsp:cNvPr id="0" name=""/>
        <dsp:cNvSpPr/>
      </dsp:nvSpPr>
      <dsp:spPr>
        <a:xfrm>
          <a:off x="3361587" y="276613"/>
          <a:ext cx="1472695" cy="374400"/>
        </a:xfrm>
        <a:prstGeom prst="rect">
          <a:avLst/>
        </a:prstGeom>
        <a:solidFill>
          <a:schemeClr val="accent1">
            <a:shade val="80000"/>
            <a:hueOff val="153123"/>
            <a:satOff val="-2196"/>
            <a:lumOff val="12807"/>
            <a:alphaOff val="0"/>
          </a:schemeClr>
        </a:solidFill>
        <a:ln w="25400" cap="flat" cmpd="sng" algn="ctr">
          <a:solidFill>
            <a:schemeClr val="accent1">
              <a:shade val="80000"/>
              <a:hueOff val="153123"/>
              <a:satOff val="-2196"/>
              <a:lumOff val="12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Reality check:</a:t>
          </a:r>
          <a:endParaRPr lang="en-US" sz="1300" kern="1200"/>
        </a:p>
      </dsp:txBody>
      <dsp:txXfrm>
        <a:off x="3361587" y="276613"/>
        <a:ext cx="1472695" cy="374400"/>
      </dsp:txXfrm>
    </dsp:sp>
    <dsp:sp modelId="{B2CF7236-F153-4A38-B722-3CA34DAFD85D}">
      <dsp:nvSpPr>
        <dsp:cNvPr id="0" name=""/>
        <dsp:cNvSpPr/>
      </dsp:nvSpPr>
      <dsp:spPr>
        <a:xfrm>
          <a:off x="3361587" y="651013"/>
          <a:ext cx="1472695" cy="32651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i="0" kern="1200" baseline="0"/>
            <a:t>89 % slice-level accuracy</a:t>
          </a:r>
          <a:r>
            <a:rPr lang="en-US" sz="1300" b="0" i="0" kern="1200" baseline="0"/>
            <a:t> (Macro-F1 0.88) – </a:t>
          </a:r>
          <a:r>
            <a:rPr lang="en-US" sz="1300" b="0" i="1" kern="1200" baseline="0"/>
            <a:t>7 pp below</a:t>
          </a:r>
          <a:r>
            <a:rPr lang="en-US" sz="1300" b="0" i="0" kern="1200" baseline="0"/>
            <a:t> the DeiT baseline.</a:t>
          </a:r>
          <a:endParaRPr lang="en-US" sz="1300" kern="1200"/>
        </a:p>
      </dsp:txBody>
      <dsp:txXfrm>
        <a:off x="3361587" y="651013"/>
        <a:ext cx="1472695" cy="3265177"/>
      </dsp:txXfrm>
    </dsp:sp>
    <dsp:sp modelId="{A8150DF6-DE42-4517-9BE7-3134A4C06C81}">
      <dsp:nvSpPr>
        <dsp:cNvPr id="0" name=""/>
        <dsp:cNvSpPr/>
      </dsp:nvSpPr>
      <dsp:spPr>
        <a:xfrm>
          <a:off x="5040460" y="276613"/>
          <a:ext cx="1472695" cy="374400"/>
        </a:xfrm>
        <a:prstGeom prst="rect">
          <a:avLst/>
        </a:prstGeom>
        <a:solidFill>
          <a:schemeClr val="accent1">
            <a:shade val="80000"/>
            <a:hueOff val="229684"/>
            <a:satOff val="-3294"/>
            <a:lumOff val="19211"/>
            <a:alphaOff val="0"/>
          </a:schemeClr>
        </a:solidFill>
        <a:ln w="25400" cap="flat" cmpd="sng" algn="ctr">
          <a:solidFill>
            <a:schemeClr val="accent1">
              <a:shade val="80000"/>
              <a:hueOff val="229684"/>
              <a:satOff val="-3294"/>
              <a:lumOff val="19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Diagnostics:</a:t>
          </a:r>
          <a:endParaRPr lang="en-US" sz="1300" kern="1200"/>
        </a:p>
      </dsp:txBody>
      <dsp:txXfrm>
        <a:off x="5040460" y="276613"/>
        <a:ext cx="1472695" cy="374400"/>
      </dsp:txXfrm>
    </dsp:sp>
    <dsp:sp modelId="{0E264DE2-B453-412F-9722-40FE2BCADD4A}">
      <dsp:nvSpPr>
        <dsp:cNvPr id="0" name=""/>
        <dsp:cNvSpPr/>
      </dsp:nvSpPr>
      <dsp:spPr>
        <a:xfrm>
          <a:off x="5040460" y="651013"/>
          <a:ext cx="1472695" cy="32651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 Nearly identical self-attention heat-maps ⇒ </a:t>
          </a:r>
          <a:r>
            <a:rPr lang="en-US" sz="1300" b="1" i="0" kern="1200" baseline="0"/>
            <a:t>redundant features</a:t>
          </a:r>
          <a:r>
            <a:rPr lang="en-US" sz="1300" b="0" i="0" kern="1200" baseline="0"/>
            <a:t>.</a:t>
          </a:r>
          <a:br>
            <a:rPr lang="en-US" sz="1300" b="0" i="0" kern="1200" baseline="0"/>
          </a:br>
          <a:r>
            <a:rPr lang="en-US" sz="1300" b="0" i="0" kern="1200" baseline="0"/>
            <a:t>• Rapid train-set convergence but widening </a:t>
          </a:r>
          <a:r>
            <a:rPr lang="en-US" sz="1300" b="0" i="0" kern="1200" baseline="0" err="1"/>
            <a:t>val</a:t>
          </a:r>
          <a:r>
            <a:rPr lang="en-US" sz="1300" b="0" i="0" kern="1200" baseline="0"/>
            <a:t>-gap after epoch 10 ⇒ </a:t>
          </a:r>
          <a:r>
            <a:rPr lang="en-US" sz="1300" b="1" i="0" kern="1200" baseline="0"/>
            <a:t>over-fit</a:t>
          </a:r>
          <a:r>
            <a:rPr lang="en-US" sz="1300" b="0" i="0" kern="1200" baseline="0"/>
            <a:t> on minority classes.</a:t>
          </a:r>
          <a:br>
            <a:rPr lang="en-US" sz="1300" b="0" i="0" kern="1200" baseline="0"/>
          </a:br>
          <a:r>
            <a:rPr lang="en-US" sz="1300" b="0" i="0" kern="1200" baseline="0"/>
            <a:t>• Parameter count ballooned to </a:t>
          </a:r>
          <a:r>
            <a:rPr lang="en-US" sz="1300" b="1" i="0" kern="1200" baseline="0"/>
            <a:t>91 M</a:t>
          </a:r>
          <a:r>
            <a:rPr lang="en-US" sz="1300" b="0" i="0" kern="1200" baseline="0"/>
            <a:t>, inference latency ↑ 2×; still no gain.</a:t>
          </a:r>
          <a:endParaRPr lang="en-US" sz="1300" kern="1200"/>
        </a:p>
      </dsp:txBody>
      <dsp:txXfrm>
        <a:off x="5040460" y="651013"/>
        <a:ext cx="1472695" cy="3265177"/>
      </dsp:txXfrm>
    </dsp:sp>
    <dsp:sp modelId="{B8222E51-E4D3-4D13-BD4F-BAEB9EB557CD}">
      <dsp:nvSpPr>
        <dsp:cNvPr id="0" name=""/>
        <dsp:cNvSpPr/>
      </dsp:nvSpPr>
      <dsp:spPr>
        <a:xfrm>
          <a:off x="6719333" y="276613"/>
          <a:ext cx="1472695" cy="374400"/>
        </a:xfrm>
        <a:prstGeom prst="rect">
          <a:avLst/>
        </a:prstGeom>
        <a:solidFill>
          <a:schemeClr val="accent1">
            <a:shade val="80000"/>
            <a:hueOff val="306246"/>
            <a:satOff val="-4392"/>
            <a:lumOff val="25615"/>
            <a:alphaOff val="0"/>
          </a:schemeClr>
        </a:solidFill>
        <a:ln w="25400" cap="flat" cmpd="sng" algn="ctr">
          <a:solidFill>
            <a:schemeClr val="accent1">
              <a:shade val="80000"/>
              <a:hueOff val="306246"/>
              <a:satOff val="-4392"/>
              <a:lumOff val="25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Lesson learned:</a:t>
          </a:r>
          <a:endParaRPr lang="en-US" sz="1300" kern="1200"/>
        </a:p>
      </dsp:txBody>
      <dsp:txXfrm>
        <a:off x="6719333" y="276613"/>
        <a:ext cx="1472695" cy="374400"/>
      </dsp:txXfrm>
    </dsp:sp>
    <dsp:sp modelId="{EDBA3D62-3A7B-4A20-9587-73983B2DB9CB}">
      <dsp:nvSpPr>
        <dsp:cNvPr id="0" name=""/>
        <dsp:cNvSpPr/>
      </dsp:nvSpPr>
      <dsp:spPr>
        <a:xfrm>
          <a:off x="6719333" y="651013"/>
          <a:ext cx="1472695" cy="32651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Stacking similar transformers amplifies capacity, not diversity – we needed architectures with </a:t>
          </a:r>
          <a:r>
            <a:rPr lang="en-US" sz="1300" b="0" i="1" kern="1200" baseline="0"/>
            <a:t>orthogonal inductive biases</a:t>
          </a:r>
          <a:r>
            <a:rPr lang="en-US" sz="1300" b="0" i="0" kern="1200" baseline="0"/>
            <a:t>.</a:t>
          </a:r>
          <a:endParaRPr lang="en-US" sz="1300" kern="1200"/>
        </a:p>
      </dsp:txBody>
      <dsp:txXfrm>
        <a:off x="6719333" y="651013"/>
        <a:ext cx="1472695" cy="32651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F049E5-0924-49A1-8192-345E37D776A7}">
      <dsp:nvSpPr>
        <dsp:cNvPr id="0" name=""/>
        <dsp:cNvSpPr/>
      </dsp:nvSpPr>
      <dsp:spPr>
        <a:xfrm rot="5400000">
          <a:off x="5028439" y="-2103685"/>
          <a:ext cx="669033" cy="504748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Simply adding more layers or another transformer </a:t>
          </a:r>
          <a:r>
            <a:rPr lang="en-US" sz="1500" b="0" i="1" kern="1200" baseline="0"/>
            <a:t>didn’t</a:t>
          </a:r>
          <a:r>
            <a:rPr lang="en-US" sz="1500" b="0" i="0" kern="1200" baseline="0"/>
            <a:t> translate into higher recall; it amplified the same blind spots.</a:t>
          </a:r>
          <a:endParaRPr lang="en-US" sz="1500" kern="1200"/>
        </a:p>
      </dsp:txBody>
      <dsp:txXfrm rot="-5400000">
        <a:off x="2839212" y="118201"/>
        <a:ext cx="5014829" cy="603715"/>
      </dsp:txXfrm>
    </dsp:sp>
    <dsp:sp modelId="{38CE70C6-B9EF-442A-85E7-BCE243BC61A2}">
      <dsp:nvSpPr>
        <dsp:cNvPr id="0" name=""/>
        <dsp:cNvSpPr/>
      </dsp:nvSpPr>
      <dsp:spPr>
        <a:xfrm>
          <a:off x="0" y="1912"/>
          <a:ext cx="2839212" cy="8362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Capacity ≠ Capability:</a:t>
          </a:r>
          <a:endParaRPr lang="en-US" sz="1600" kern="1200"/>
        </a:p>
      </dsp:txBody>
      <dsp:txXfrm>
        <a:off x="40824" y="42736"/>
        <a:ext cx="2757564" cy="754644"/>
      </dsp:txXfrm>
    </dsp:sp>
    <dsp:sp modelId="{27A9E9D3-68CF-4FDF-9C0F-686BA887B862}">
      <dsp:nvSpPr>
        <dsp:cNvPr id="0" name=""/>
        <dsp:cNvSpPr/>
      </dsp:nvSpPr>
      <dsp:spPr>
        <a:xfrm rot="5400000">
          <a:off x="5028439" y="-1225578"/>
          <a:ext cx="669033" cy="504748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Global-only attention missed micro-textures that often delineate </a:t>
          </a:r>
          <a:r>
            <a:rPr lang="en-US" sz="1500" b="0" i="0" kern="1200" baseline="0" err="1"/>
            <a:t>tumour</a:t>
          </a:r>
          <a:r>
            <a:rPr lang="en-US" sz="1500" b="0" i="0" kern="1200" baseline="0"/>
            <a:t> borders.</a:t>
          </a:r>
          <a:endParaRPr lang="en-US" sz="1500" kern="1200"/>
        </a:p>
      </dsp:txBody>
      <dsp:txXfrm rot="-5400000">
        <a:off x="2839212" y="996308"/>
        <a:ext cx="5014829" cy="603715"/>
      </dsp:txXfrm>
    </dsp:sp>
    <dsp:sp modelId="{EF7A595F-4533-4855-A224-8AE9229B236C}">
      <dsp:nvSpPr>
        <dsp:cNvPr id="0" name=""/>
        <dsp:cNvSpPr/>
      </dsp:nvSpPr>
      <dsp:spPr>
        <a:xfrm>
          <a:off x="0" y="880019"/>
          <a:ext cx="2839212" cy="8362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We needed orthogonal vision:</a:t>
          </a:r>
          <a:endParaRPr lang="en-US" sz="1600" kern="1200"/>
        </a:p>
      </dsp:txBody>
      <dsp:txXfrm>
        <a:off x="40824" y="920843"/>
        <a:ext cx="2757564" cy="754644"/>
      </dsp:txXfrm>
    </dsp:sp>
    <dsp:sp modelId="{181C419E-8971-485E-BD15-6C7B09425EE3}">
      <dsp:nvSpPr>
        <dsp:cNvPr id="0" name=""/>
        <dsp:cNvSpPr/>
      </dsp:nvSpPr>
      <dsp:spPr>
        <a:xfrm rot="5400000">
          <a:off x="5028439" y="-347472"/>
          <a:ext cx="669033" cy="504748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Combining </a:t>
          </a:r>
          <a:r>
            <a:rPr lang="en-US" sz="1500" b="0" i="1" kern="1200" baseline="0"/>
            <a:t>different</a:t>
          </a:r>
          <a:r>
            <a:rPr lang="en-US" sz="1500" b="0" i="0" kern="1200" baseline="0"/>
            <a:t> inductive biases is more valuable than stacking similar ones.</a:t>
          </a:r>
          <a:endParaRPr lang="en-US" sz="1500" kern="1200"/>
        </a:p>
      </dsp:txBody>
      <dsp:txXfrm rot="-5400000">
        <a:off x="2839212" y="1874414"/>
        <a:ext cx="5014829" cy="603715"/>
      </dsp:txXfrm>
    </dsp:sp>
    <dsp:sp modelId="{DBF2B7A7-6A46-4EC2-8CB4-F8546572D9B9}">
      <dsp:nvSpPr>
        <dsp:cNvPr id="0" name=""/>
        <dsp:cNvSpPr/>
      </dsp:nvSpPr>
      <dsp:spPr>
        <a:xfrm>
          <a:off x="0" y="1758125"/>
          <a:ext cx="2839212" cy="8362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Diversity &gt; Depth:</a:t>
          </a:r>
          <a:r>
            <a:rPr lang="en-US" sz="1600" b="0" i="0" kern="1200" baseline="0"/>
            <a:t> </a:t>
          </a:r>
          <a:endParaRPr lang="en-US" sz="1600" kern="1200"/>
        </a:p>
      </dsp:txBody>
      <dsp:txXfrm>
        <a:off x="40824" y="1798949"/>
        <a:ext cx="2757564" cy="754644"/>
      </dsp:txXfrm>
    </dsp:sp>
    <dsp:sp modelId="{DB8E8F47-41CB-420E-8A5A-138652B9B243}">
      <dsp:nvSpPr>
        <dsp:cNvPr id="0" name=""/>
        <dsp:cNvSpPr/>
      </dsp:nvSpPr>
      <dsp:spPr>
        <a:xfrm>
          <a:off x="0" y="2636232"/>
          <a:ext cx="7879004" cy="8362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Strategic Pivot:</a:t>
          </a:r>
          <a:r>
            <a:rPr lang="en-US" sz="1600" b="0" i="0" kern="1200" baseline="0"/>
            <a:t> Abandon transformer-on-transformer stacking and </a:t>
          </a:r>
          <a:r>
            <a:rPr lang="en-US" sz="1600" b="1" i="0" kern="1200" baseline="0"/>
            <a:t>pair two complementary CNN backbones</a:t>
          </a:r>
          <a:r>
            <a:rPr lang="en-US" sz="1600" b="0" i="0" kern="1200" baseline="0"/>
            <a:t>—one tuned for multi-scale context, the other for ultra-fine detail.</a:t>
          </a:r>
          <a:endParaRPr lang="en-US" sz="1600" kern="1200"/>
        </a:p>
      </dsp:txBody>
      <dsp:txXfrm>
        <a:off x="40824" y="2677056"/>
        <a:ext cx="7797356" cy="754644"/>
      </dsp:txXfrm>
    </dsp:sp>
    <dsp:sp modelId="{9F72A16B-9348-4773-9001-C98F639C43B0}">
      <dsp:nvSpPr>
        <dsp:cNvPr id="0" name=""/>
        <dsp:cNvSpPr/>
      </dsp:nvSpPr>
      <dsp:spPr>
        <a:xfrm rot="5400000">
          <a:off x="5028439" y="1408741"/>
          <a:ext cx="669033" cy="504748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baseline="0"/>
            <a:t>Heterogeneous feature fusion will close minority-class gaps </a:t>
          </a:r>
          <a:r>
            <a:rPr lang="en-US" sz="1500" b="0" i="1" kern="1200" baseline="0"/>
            <a:t>without</a:t>
          </a:r>
          <a:r>
            <a:rPr lang="en-US" sz="1500" b="0" i="0" kern="1200" baseline="0"/>
            <a:t> exploding parameter count or latency.</a:t>
          </a:r>
          <a:endParaRPr lang="en-US" sz="1500" kern="1200"/>
        </a:p>
      </dsp:txBody>
      <dsp:txXfrm rot="-5400000">
        <a:off x="2839212" y="3630628"/>
        <a:ext cx="5014829" cy="603715"/>
      </dsp:txXfrm>
    </dsp:sp>
    <dsp:sp modelId="{64267DF6-4EC7-44EC-92E3-3AE3F9E04DFF}">
      <dsp:nvSpPr>
        <dsp:cNvPr id="0" name=""/>
        <dsp:cNvSpPr/>
      </dsp:nvSpPr>
      <dsp:spPr>
        <a:xfrm>
          <a:off x="0" y="3514339"/>
          <a:ext cx="2839212" cy="83629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Hypothesis going forward:</a:t>
          </a:r>
          <a:r>
            <a:rPr lang="en-US" sz="1600" b="0" i="0" kern="1200" baseline="0"/>
            <a:t> </a:t>
          </a:r>
          <a:endParaRPr lang="en-US" sz="1600" kern="1200"/>
        </a:p>
      </dsp:txBody>
      <dsp:txXfrm>
        <a:off x="40824" y="3555163"/>
        <a:ext cx="2757564" cy="7546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78102-7102-49F0-AD5C-48780AC23DAB}">
      <dsp:nvSpPr>
        <dsp:cNvPr id="0" name=""/>
        <dsp:cNvSpPr/>
      </dsp:nvSpPr>
      <dsp:spPr>
        <a:xfrm>
          <a:off x="1662" y="868625"/>
          <a:ext cx="499078" cy="4990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91E2AD-8201-4BBE-BF51-C582D900A9DA}">
      <dsp:nvSpPr>
        <dsp:cNvPr id="0" name=""/>
        <dsp:cNvSpPr/>
      </dsp:nvSpPr>
      <dsp:spPr>
        <a:xfrm>
          <a:off x="1662" y="1453120"/>
          <a:ext cx="1425937" cy="441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kumimoji="0" lang="en-US" altLang="en-US" sz="1400" b="1" i="0" u="none" strike="noStrike" kern="1200" cap="none" normalizeH="0" baseline="0">
              <a:effectLst/>
            </a:rPr>
            <a:t>Dual-backbone design</a:t>
          </a:r>
          <a:endParaRPr lang="en-US" sz="1400" kern="1200"/>
        </a:p>
      </dsp:txBody>
      <dsp:txXfrm>
        <a:off x="1662" y="1453120"/>
        <a:ext cx="1425937" cy="441149"/>
      </dsp:txXfrm>
    </dsp:sp>
    <dsp:sp modelId="{5CB615CF-3916-47FB-883E-B95E6CE4C9CB}">
      <dsp:nvSpPr>
        <dsp:cNvPr id="0" name=""/>
        <dsp:cNvSpPr/>
      </dsp:nvSpPr>
      <dsp:spPr>
        <a:xfrm>
          <a:off x="1662" y="1933998"/>
          <a:ext cx="1425937" cy="921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100" b="0" i="1" u="none" strike="noStrike" kern="1200" cap="none" normalizeH="0" baseline="0">
              <a:effectLst/>
            </a:rPr>
            <a:t>Inception V3</a:t>
          </a:r>
          <a:r>
            <a:rPr kumimoji="0" lang="en-US" altLang="en-US" sz="1100" b="0" i="0" u="none" strike="noStrike" kern="1200" cap="none" normalizeH="0" baseline="0">
              <a:effectLst/>
            </a:rPr>
            <a:t> → multi-scale borders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100" b="0" i="1" u="none" strike="noStrike" kern="1200" cap="none" normalizeH="0" baseline="0" err="1">
              <a:effectLst/>
            </a:rPr>
            <a:t>Xception</a:t>
          </a:r>
          <a:r>
            <a:rPr kumimoji="0" lang="en-US" altLang="en-US" sz="1100" b="0" i="0" u="none" strike="noStrike" kern="1200" cap="none" normalizeH="0" baseline="0">
              <a:effectLst/>
            </a:rPr>
            <a:t> → fine-texture details</a:t>
          </a:r>
        </a:p>
      </dsp:txBody>
      <dsp:txXfrm>
        <a:off x="1662" y="1933998"/>
        <a:ext cx="1425937" cy="921056"/>
      </dsp:txXfrm>
    </dsp:sp>
    <dsp:sp modelId="{3AC5E43D-89A2-4C80-A4B7-2E22303B82EA}">
      <dsp:nvSpPr>
        <dsp:cNvPr id="0" name=""/>
        <dsp:cNvSpPr/>
      </dsp:nvSpPr>
      <dsp:spPr>
        <a:xfrm>
          <a:off x="1677138" y="868625"/>
          <a:ext cx="499078" cy="4990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A4DDDD-EF3D-46E8-B82A-D842C29BD71A}">
      <dsp:nvSpPr>
        <dsp:cNvPr id="0" name=""/>
        <dsp:cNvSpPr/>
      </dsp:nvSpPr>
      <dsp:spPr>
        <a:xfrm>
          <a:off x="1677138" y="1453120"/>
          <a:ext cx="1425937" cy="441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kumimoji="0" lang="en-US" altLang="en-US" sz="1400" b="1" i="0" u="none" strike="noStrike" kern="1200" cap="none" normalizeH="0" baseline="0">
              <a:effectLst/>
            </a:rPr>
            <a:t>Fusion pipeline</a:t>
          </a:r>
          <a:endParaRPr kumimoji="0" lang="en-US" altLang="en-US" sz="1400" b="0" i="0" u="none" strike="noStrike" kern="1200" cap="none" normalizeH="0" baseline="0">
            <a:effectLst/>
          </a:endParaRPr>
        </a:p>
      </dsp:txBody>
      <dsp:txXfrm>
        <a:off x="1677138" y="1453120"/>
        <a:ext cx="1425937" cy="441149"/>
      </dsp:txXfrm>
    </dsp:sp>
    <dsp:sp modelId="{9AC6A35F-8A4E-4DBA-9A83-11FA5B34BEAB}">
      <dsp:nvSpPr>
        <dsp:cNvPr id="0" name=""/>
        <dsp:cNvSpPr/>
      </dsp:nvSpPr>
      <dsp:spPr>
        <a:xfrm>
          <a:off x="1677138" y="1933998"/>
          <a:ext cx="1425937" cy="921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100" b="0" i="0" u="none" strike="noStrike" kern="1200" cap="none" normalizeH="0" baseline="0">
              <a:effectLst/>
            </a:rPr>
            <a:t>512-D GAP vectors → </a:t>
          </a:r>
          <a:r>
            <a:rPr kumimoji="0" lang="en-US" altLang="en-US" sz="1100" b="1" i="0" u="none" strike="noStrike" kern="1200" cap="none" normalizeH="0" baseline="0" err="1">
              <a:effectLst/>
            </a:rPr>
            <a:t>concat</a:t>
          </a:r>
          <a:r>
            <a:rPr kumimoji="0" lang="en-US" altLang="en-US" sz="1100" b="1" i="0" u="none" strike="noStrike" kern="1200" cap="none" normalizeH="0" baseline="0">
              <a:effectLst/>
            </a:rPr>
            <a:t> 1 024-D</a:t>
          </a:r>
          <a:endParaRPr kumimoji="0" lang="en-US" altLang="en-US" sz="1100" b="0" i="0" u="none" strike="noStrike" kern="1200" cap="none" normalizeH="0" baseline="0">
            <a:effectLst/>
          </a:endParaRPr>
        </a:p>
        <a:p>
          <a:pPr marL="0" lvl="0" indent="0" algn="l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100" b="0" i="0" u="none" strike="noStrike" kern="1200" cap="none" normalizeH="0" baseline="0">
              <a:effectLst/>
              <a:latin typeface="Calibri"/>
            </a:rPr>
            <a:t>Dense-512</a:t>
          </a:r>
          <a:r>
            <a:rPr kumimoji="0" lang="en-US" altLang="en-US" sz="1100" b="0" i="0" u="none" strike="noStrike" kern="1200" cap="none" normalizeH="0" baseline="0">
              <a:effectLst/>
            </a:rPr>
            <a:t> ▸ ReLU ▸ </a:t>
          </a:r>
          <a:r>
            <a:rPr kumimoji="0" lang="en-US" sz="1100" b="0" i="0" u="none" strike="noStrike" kern="1200" cap="none" normalizeH="0" baseline="0">
              <a:solidFill>
                <a:srgbClr val="000000"/>
              </a:solidFill>
              <a:effectLst/>
              <a:latin typeface="Calibri"/>
            </a:rPr>
            <a:t>Dense-256▸ ReLU ▸</a:t>
          </a:r>
          <a:r>
            <a:rPr kumimoji="0" lang="en-US" sz="1100" b="0" i="0" u="none" strike="noStrike" kern="1200" cap="none" normalizeH="0" baseline="0">
              <a:effectLst/>
              <a:latin typeface="Calibri"/>
            </a:rPr>
            <a:t> </a:t>
          </a:r>
          <a:r>
            <a:rPr kumimoji="0" lang="en-US" altLang="en-US" sz="1100" b="0" i="0" u="none" strike="noStrike" kern="1200" cap="none" normalizeH="0" baseline="0">
              <a:effectLst/>
            </a:rPr>
            <a:t>Drop-0.5 ▸ Soft-max-4</a:t>
          </a:r>
        </a:p>
      </dsp:txBody>
      <dsp:txXfrm>
        <a:off x="1677138" y="1933998"/>
        <a:ext cx="1425937" cy="921056"/>
      </dsp:txXfrm>
    </dsp:sp>
    <dsp:sp modelId="{662F41AA-678F-4FB5-AC37-D7D3D113B718}">
      <dsp:nvSpPr>
        <dsp:cNvPr id="0" name=""/>
        <dsp:cNvSpPr/>
      </dsp:nvSpPr>
      <dsp:spPr>
        <a:xfrm>
          <a:off x="3352615" y="868625"/>
          <a:ext cx="499078" cy="4990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33C532-5B86-480E-AC59-C4AD9AABFD39}">
      <dsp:nvSpPr>
        <dsp:cNvPr id="0" name=""/>
        <dsp:cNvSpPr/>
      </dsp:nvSpPr>
      <dsp:spPr>
        <a:xfrm>
          <a:off x="3352615" y="1453120"/>
          <a:ext cx="1425937" cy="441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kumimoji="0" lang="en-US" altLang="en-US" sz="1400" b="1" i="0" u="none" strike="noStrike" kern="1200" cap="none" normalizeH="0" baseline="0">
              <a:effectLst/>
            </a:rPr>
            <a:t>Lean &amp; fast</a:t>
          </a:r>
          <a:endParaRPr kumimoji="0" lang="en-US" altLang="en-US" sz="1400" b="0" i="0" u="none" strike="noStrike" kern="1200" cap="none" normalizeH="0" baseline="0">
            <a:effectLst/>
          </a:endParaRPr>
        </a:p>
      </dsp:txBody>
      <dsp:txXfrm>
        <a:off x="3352615" y="1453120"/>
        <a:ext cx="1425937" cy="441149"/>
      </dsp:txXfrm>
    </dsp:sp>
    <dsp:sp modelId="{D7C990DA-7629-4BCE-A11A-8E7FF411765E}">
      <dsp:nvSpPr>
        <dsp:cNvPr id="0" name=""/>
        <dsp:cNvSpPr/>
      </dsp:nvSpPr>
      <dsp:spPr>
        <a:xfrm>
          <a:off x="3352615" y="1933998"/>
          <a:ext cx="1425937" cy="921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100" b="1" i="0" u="none" strike="noStrike" kern="1200" cap="none" normalizeH="0" baseline="0">
              <a:effectLst/>
            </a:rPr>
            <a:t>56 M params</a:t>
          </a:r>
          <a:r>
            <a:rPr kumimoji="0" lang="en-US" altLang="en-US" sz="1100" b="0" i="0" u="none" strike="noStrike" kern="1200" cap="none" normalizeH="0" baseline="0">
              <a:effectLst/>
            </a:rPr>
            <a:t> (-35 % vs </a:t>
          </a:r>
          <a:r>
            <a:rPr kumimoji="0" lang="en-US" altLang="en-US" sz="1100" b="0" i="0" u="none" strike="noStrike" kern="1200" cap="none" normalizeH="0" baseline="0" err="1">
              <a:effectLst/>
            </a:rPr>
            <a:t>DeiT</a:t>
          </a:r>
          <a:r>
            <a:rPr kumimoji="0" lang="en-US" altLang="en-US" sz="1100" b="0" i="0" u="none" strike="noStrike" kern="1200" cap="none" normalizeH="0" baseline="0">
              <a:effectLst/>
            </a:rPr>
            <a:t>)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100" b="1" i="0" u="none" strike="noStrike" kern="1200" cap="none" normalizeH="0" baseline="0">
              <a:effectLst/>
            </a:rPr>
            <a:t>18 </a:t>
          </a:r>
          <a:r>
            <a:rPr kumimoji="0" lang="en-US" altLang="en-US" sz="1100" b="1" i="0" u="none" strike="noStrike" kern="1200" cap="none" normalizeH="0" baseline="0" err="1">
              <a:effectLst/>
            </a:rPr>
            <a:t>ms</a:t>
          </a:r>
          <a:r>
            <a:rPr kumimoji="0" lang="en-US" altLang="en-US" sz="1100" b="0" i="0" u="none" strike="noStrike" kern="1200" cap="none" normalizeH="0" baseline="0">
              <a:effectLst/>
            </a:rPr>
            <a:t> per slice on 1× Tesla P100</a:t>
          </a:r>
        </a:p>
      </dsp:txBody>
      <dsp:txXfrm>
        <a:off x="3352615" y="1933998"/>
        <a:ext cx="1425937" cy="921056"/>
      </dsp:txXfrm>
    </dsp:sp>
    <dsp:sp modelId="{6C8C34D8-57FB-410C-A519-EBC54D118A3D}">
      <dsp:nvSpPr>
        <dsp:cNvPr id="0" name=""/>
        <dsp:cNvSpPr/>
      </dsp:nvSpPr>
      <dsp:spPr>
        <a:xfrm>
          <a:off x="5028091" y="868625"/>
          <a:ext cx="499078" cy="4990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8777EE-0E71-43BA-A8EF-B2F4DD116D9C}">
      <dsp:nvSpPr>
        <dsp:cNvPr id="0" name=""/>
        <dsp:cNvSpPr/>
      </dsp:nvSpPr>
      <dsp:spPr>
        <a:xfrm>
          <a:off x="5028091" y="1453120"/>
          <a:ext cx="1425937" cy="441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kumimoji="0" lang="en-US" altLang="en-US" sz="1400" b="1" i="0" u="none" strike="noStrike" kern="1200" cap="none" normalizeH="0" baseline="0">
              <a:effectLst/>
            </a:rPr>
            <a:t>Reliable &amp; interpretable</a:t>
          </a:r>
          <a:endParaRPr kumimoji="0" lang="en-US" altLang="en-US" sz="1400" b="0" i="0" u="none" strike="noStrike" kern="1200" cap="none" normalizeH="0" baseline="0">
            <a:effectLst/>
          </a:endParaRPr>
        </a:p>
      </dsp:txBody>
      <dsp:txXfrm>
        <a:off x="5028091" y="1453120"/>
        <a:ext cx="1425937" cy="441149"/>
      </dsp:txXfrm>
    </dsp:sp>
    <dsp:sp modelId="{328EACF6-BB18-463E-BEF3-6A8346118787}">
      <dsp:nvSpPr>
        <dsp:cNvPr id="0" name=""/>
        <dsp:cNvSpPr/>
      </dsp:nvSpPr>
      <dsp:spPr>
        <a:xfrm>
          <a:off x="5028091" y="1933998"/>
          <a:ext cx="1425937" cy="921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100" b="0" i="0" u="none" strike="noStrike" kern="1200" cap="none" normalizeH="0" baseline="0">
              <a:effectLst/>
            </a:rPr>
            <a:t>Only </a:t>
          </a:r>
          <a:r>
            <a:rPr kumimoji="0" lang="en-US" altLang="en-US" sz="1100" b="0" i="1" u="none" strike="noStrike" kern="1200" cap="none" normalizeH="0" baseline="0">
              <a:effectLst/>
            </a:rPr>
            <a:t>4 / 1 311</a:t>
          </a:r>
          <a:r>
            <a:rPr kumimoji="0" lang="en-US" altLang="en-US" sz="1100" b="0" i="0" u="none" strike="noStrike" kern="1200" cap="none" normalizeH="0" baseline="0">
              <a:effectLst/>
            </a:rPr>
            <a:t> errors (glioma ↔ meningioma)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100" b="0" i="0" u="none" strike="noStrike" kern="1200" cap="none" normalizeH="0" baseline="0">
              <a:effectLst/>
            </a:rPr>
            <a:t>Grad-CAM focuses on lesion core + rim</a:t>
          </a:r>
        </a:p>
      </dsp:txBody>
      <dsp:txXfrm>
        <a:off x="5028091" y="1933998"/>
        <a:ext cx="1425937" cy="921056"/>
      </dsp:txXfrm>
    </dsp:sp>
    <dsp:sp modelId="{E7812D81-871F-4551-BF27-F34EC1F3A5EE}">
      <dsp:nvSpPr>
        <dsp:cNvPr id="0" name=""/>
        <dsp:cNvSpPr/>
      </dsp:nvSpPr>
      <dsp:spPr>
        <a:xfrm>
          <a:off x="6703568" y="868625"/>
          <a:ext cx="499078" cy="4990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F45145-E4B5-4BB6-A9B7-AFEC22337D6A}">
      <dsp:nvSpPr>
        <dsp:cNvPr id="0" name=""/>
        <dsp:cNvSpPr/>
      </dsp:nvSpPr>
      <dsp:spPr>
        <a:xfrm>
          <a:off x="6703568" y="1453120"/>
          <a:ext cx="1425937" cy="441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kumimoji="0" lang="en-US" altLang="en-US" sz="1400" b="1" i="0" u="none" strike="noStrike" kern="1200" cap="none" normalizeH="0" baseline="0">
              <a:effectLst/>
            </a:rPr>
            <a:t>Clinical-ready</a:t>
          </a:r>
          <a:endParaRPr kumimoji="0" lang="en-US" altLang="en-US" sz="1400" b="0" i="0" u="none" strike="noStrike" kern="1200" cap="none" normalizeH="0" baseline="0">
            <a:effectLst/>
          </a:endParaRPr>
        </a:p>
      </dsp:txBody>
      <dsp:txXfrm>
        <a:off x="6703568" y="1453120"/>
        <a:ext cx="1425937" cy="441149"/>
      </dsp:txXfrm>
    </dsp:sp>
    <dsp:sp modelId="{92BA9BA8-B6C1-40D0-B880-30F24162BDEA}">
      <dsp:nvSpPr>
        <dsp:cNvPr id="0" name=""/>
        <dsp:cNvSpPr/>
      </dsp:nvSpPr>
      <dsp:spPr>
        <a:xfrm>
          <a:off x="6703568" y="1933998"/>
          <a:ext cx="1425937" cy="921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100" b="0" i="0" u="none" strike="noStrike" kern="1200" cap="none" normalizeH="0" baseline="0">
              <a:effectLst/>
            </a:rPr>
            <a:t>Runs on standard hospital GPU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100" b="0" i="0" u="none" strike="noStrike" kern="1200" cap="none" normalizeH="0" baseline="0">
              <a:effectLst/>
            </a:rPr>
            <a:t>Transparent outputs for audit trails</a:t>
          </a:r>
        </a:p>
      </dsp:txBody>
      <dsp:txXfrm>
        <a:off x="6703568" y="1933998"/>
        <a:ext cx="1425937" cy="9210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AC943-00DC-4997-8D9E-75305DEBC1CF}">
      <dsp:nvSpPr>
        <dsp:cNvPr id="0" name=""/>
        <dsp:cNvSpPr/>
      </dsp:nvSpPr>
      <dsp:spPr>
        <a:xfrm>
          <a:off x="0" y="186529"/>
          <a:ext cx="5000124" cy="6993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249936" rIns="38806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 baseline="0" err="1"/>
            <a:t>Nickparvar</a:t>
          </a:r>
          <a:r>
            <a:rPr lang="en-US" sz="1200" b="0" i="0" kern="1200" baseline="0"/>
            <a:t> – 7 023 CE-T1 MRI slices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/>
            <a:t>Train 5 712 · Test 1 311</a:t>
          </a:r>
          <a:endParaRPr lang="en-US" sz="1200" kern="1200"/>
        </a:p>
      </dsp:txBody>
      <dsp:txXfrm>
        <a:off x="0" y="186529"/>
        <a:ext cx="5000124" cy="699300"/>
      </dsp:txXfrm>
    </dsp:sp>
    <dsp:sp modelId="{04EF9C62-29A7-47DE-84FA-B4BF0C92BC9F}">
      <dsp:nvSpPr>
        <dsp:cNvPr id="0" name=""/>
        <dsp:cNvSpPr/>
      </dsp:nvSpPr>
      <dsp:spPr>
        <a:xfrm>
          <a:off x="250006" y="9409"/>
          <a:ext cx="3500086" cy="354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b="1" i="0" kern="1200" baseline="0"/>
            <a:t>Datasets</a:t>
          </a:r>
          <a:endParaRPr lang="en-US" sz="1200" kern="1200"/>
        </a:p>
      </dsp:txBody>
      <dsp:txXfrm>
        <a:off x="267299" y="26702"/>
        <a:ext cx="3465500" cy="319654"/>
      </dsp:txXfrm>
    </dsp:sp>
    <dsp:sp modelId="{0BAAF1CE-CAB0-4FDA-A69A-F7D6C56A7339}">
      <dsp:nvSpPr>
        <dsp:cNvPr id="0" name=""/>
        <dsp:cNvSpPr/>
      </dsp:nvSpPr>
      <dsp:spPr>
        <a:xfrm>
          <a:off x="0" y="1127749"/>
          <a:ext cx="5000124" cy="6993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249936" rIns="38806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/>
            <a:t>4 labels: </a:t>
          </a:r>
          <a:r>
            <a:rPr lang="en-US" sz="1200" b="0" i="1" kern="1200" baseline="0"/>
            <a:t>glioma, meningioma, pituitary, no-tumor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/>
            <a:t>Near-even distribution → </a:t>
          </a:r>
          <a:r>
            <a:rPr lang="en-US" sz="1200" b="1" i="0" kern="1200" baseline="0"/>
            <a:t>no SMOTE</a:t>
          </a:r>
          <a:r>
            <a:rPr lang="en-US" sz="1200" b="0" i="0" kern="1200" baseline="0"/>
            <a:t> needed</a:t>
          </a:r>
          <a:endParaRPr lang="en-US" sz="1200" kern="1200"/>
        </a:p>
      </dsp:txBody>
      <dsp:txXfrm>
        <a:off x="0" y="1127749"/>
        <a:ext cx="5000124" cy="699300"/>
      </dsp:txXfrm>
    </dsp:sp>
    <dsp:sp modelId="{2B0642E8-1A1F-4BCD-A18F-744ABCF31232}">
      <dsp:nvSpPr>
        <dsp:cNvPr id="0" name=""/>
        <dsp:cNvSpPr/>
      </dsp:nvSpPr>
      <dsp:spPr>
        <a:xfrm>
          <a:off x="250006" y="950629"/>
          <a:ext cx="3500086" cy="354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b="1" i="0" kern="1200" baseline="0"/>
            <a:t>Class balance</a:t>
          </a:r>
          <a:endParaRPr lang="en-US" sz="1200" kern="1200"/>
        </a:p>
      </dsp:txBody>
      <dsp:txXfrm>
        <a:off x="267299" y="967922"/>
        <a:ext cx="3465500" cy="319654"/>
      </dsp:txXfrm>
    </dsp:sp>
    <dsp:sp modelId="{79EAB227-DA33-421D-A077-1D7E4A2CCBF8}">
      <dsp:nvSpPr>
        <dsp:cNvPr id="0" name=""/>
        <dsp:cNvSpPr/>
      </dsp:nvSpPr>
      <dsp:spPr>
        <a:xfrm>
          <a:off x="0" y="2068969"/>
          <a:ext cx="5000124" cy="1701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249936" rIns="38806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 baseline="0"/>
            <a:t>ROI Extraction</a:t>
          </a:r>
          <a:r>
            <a:rPr lang="en-US" sz="1200" b="0" i="0" kern="1200" baseline="0"/>
            <a:t> – Otsu threshold + extreme-point crop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 baseline="0"/>
            <a:t>Resize 224 × 224</a:t>
          </a:r>
          <a:r>
            <a:rPr lang="en-US" sz="1200" b="0" i="0" kern="1200" baseline="0"/>
            <a:t> · replicate to 3 channels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 baseline="0"/>
            <a:t>Intensity scaling</a:t>
          </a:r>
          <a:r>
            <a:rPr lang="en-US" sz="1200" b="0" i="0" kern="1200" baseline="0"/>
            <a:t> to [-1, 1]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 baseline="0"/>
            <a:t>Data augmentation (train only)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/>
            <a:t>±15° rotation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/>
            <a:t>Horizontal flip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 baseline="0"/>
            <a:t>Tensor caching</a:t>
          </a:r>
          <a:r>
            <a:rPr lang="en-US" sz="1200" b="0" i="0" kern="1200" baseline="0"/>
            <a:t> – HDF5 cache boosts I/O 4×</a:t>
          </a:r>
          <a:endParaRPr lang="en-US" sz="1200" kern="1200"/>
        </a:p>
      </dsp:txBody>
      <dsp:txXfrm>
        <a:off x="0" y="2068969"/>
        <a:ext cx="5000124" cy="1701000"/>
      </dsp:txXfrm>
    </dsp:sp>
    <dsp:sp modelId="{70FFD97B-9BEF-4479-B5A4-7D265D2FD32E}">
      <dsp:nvSpPr>
        <dsp:cNvPr id="0" name=""/>
        <dsp:cNvSpPr/>
      </dsp:nvSpPr>
      <dsp:spPr>
        <a:xfrm>
          <a:off x="250006" y="1891849"/>
          <a:ext cx="3500086" cy="354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b="1" i="0" kern="1200" baseline="0"/>
            <a:t>Pre-processing pipeline</a:t>
          </a:r>
          <a:endParaRPr lang="en-US" sz="1200" kern="1200"/>
        </a:p>
      </dsp:txBody>
      <dsp:txXfrm>
        <a:off x="267299" y="1909142"/>
        <a:ext cx="3465500" cy="319654"/>
      </dsp:txXfrm>
    </dsp:sp>
    <dsp:sp modelId="{09A2BADB-E9A0-4A63-8C0B-B38FDE1EFF5F}">
      <dsp:nvSpPr>
        <dsp:cNvPr id="0" name=""/>
        <dsp:cNvSpPr/>
      </dsp:nvSpPr>
      <dsp:spPr>
        <a:xfrm>
          <a:off x="0" y="4011890"/>
          <a:ext cx="5000124" cy="5103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249936" rIns="38806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/>
            <a:t>Mini-batch 32 · </a:t>
          </a:r>
          <a:r>
            <a:rPr lang="en-US" sz="1200" b="0" i="0" kern="1200" baseline="0" err="1"/>
            <a:t>PyTorch</a:t>
          </a:r>
          <a:r>
            <a:rPr lang="en-US" sz="1200" b="0" i="0" kern="1200" baseline="0"/>
            <a:t> </a:t>
          </a:r>
          <a:r>
            <a:rPr lang="en-US" sz="1200" b="0" i="0" kern="1200" baseline="0" err="1"/>
            <a:t>DataLoader</a:t>
          </a:r>
          <a:r>
            <a:rPr lang="en-US" sz="1200" b="0" i="0" kern="1200" baseline="0"/>
            <a:t> workers = 4</a:t>
          </a:r>
          <a:endParaRPr lang="en-US" sz="1200" kern="1200"/>
        </a:p>
      </dsp:txBody>
      <dsp:txXfrm>
        <a:off x="0" y="4011890"/>
        <a:ext cx="5000124" cy="510300"/>
      </dsp:txXfrm>
    </dsp:sp>
    <dsp:sp modelId="{437A1874-D39B-40B2-9EEB-763D292B668C}">
      <dsp:nvSpPr>
        <dsp:cNvPr id="0" name=""/>
        <dsp:cNvSpPr/>
      </dsp:nvSpPr>
      <dsp:spPr>
        <a:xfrm>
          <a:off x="250006" y="3834770"/>
          <a:ext cx="3500086" cy="354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b="1" i="0" kern="1200" baseline="0"/>
            <a:t>Batching</a:t>
          </a:r>
          <a:endParaRPr lang="en-US" sz="1200" kern="1200"/>
        </a:p>
      </dsp:txBody>
      <dsp:txXfrm>
        <a:off x="267299" y="3852063"/>
        <a:ext cx="3465500" cy="319654"/>
      </dsp:txXfrm>
    </dsp:sp>
    <dsp:sp modelId="{3E4DAC35-3F45-4AF7-B42B-8150DFC2D5FE}">
      <dsp:nvSpPr>
        <dsp:cNvPr id="0" name=""/>
        <dsp:cNvSpPr/>
      </dsp:nvSpPr>
      <dsp:spPr>
        <a:xfrm>
          <a:off x="0" y="4764110"/>
          <a:ext cx="5000124" cy="680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249936" rIns="38806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/>
            <a:t>Identical, clean input for CNN and Transformer trials — ensures architecture, </a:t>
          </a:r>
          <a:r>
            <a:rPr lang="en-US" sz="1200" b="0" i="1" kern="1200" baseline="0"/>
            <a:t>not data tricks</a:t>
          </a:r>
          <a:r>
            <a:rPr lang="en-US" sz="1200" b="0" i="0" kern="1200" baseline="0"/>
            <a:t>, drive performance differences.</a:t>
          </a:r>
          <a:endParaRPr lang="en-US" sz="1200" kern="1200"/>
        </a:p>
      </dsp:txBody>
      <dsp:txXfrm>
        <a:off x="0" y="4764110"/>
        <a:ext cx="5000124" cy="680400"/>
      </dsp:txXfrm>
    </dsp:sp>
    <dsp:sp modelId="{B7613F22-EBAE-479F-A3A4-8DF27F9FD989}">
      <dsp:nvSpPr>
        <dsp:cNvPr id="0" name=""/>
        <dsp:cNvSpPr/>
      </dsp:nvSpPr>
      <dsp:spPr>
        <a:xfrm>
          <a:off x="250006" y="4586989"/>
          <a:ext cx="3500086" cy="354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b="1" i="0" kern="1200" baseline="0"/>
            <a:t>Result</a:t>
          </a:r>
          <a:endParaRPr lang="en-US" sz="1200" kern="1200"/>
        </a:p>
      </dsp:txBody>
      <dsp:txXfrm>
        <a:off x="267299" y="4604282"/>
        <a:ext cx="3465500" cy="3196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FBB72-5677-4A9E-96AB-A598B77E7305}">
      <dsp:nvSpPr>
        <dsp:cNvPr id="0" name=""/>
        <dsp:cNvSpPr/>
      </dsp:nvSpPr>
      <dsp:spPr>
        <a:xfrm>
          <a:off x="1000024" y="665"/>
          <a:ext cx="4000099" cy="86549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7613" tIns="219835" rIns="77613" bIns="21983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 × NVIDIA Tesla P100 (16 GB) GPU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Mixed-precision (FP16) enabled → 25 % faster &amp; 30 % lower memory</a:t>
          </a:r>
        </a:p>
      </dsp:txBody>
      <dsp:txXfrm>
        <a:off x="1000024" y="665"/>
        <a:ext cx="4000099" cy="865490"/>
      </dsp:txXfrm>
    </dsp:sp>
    <dsp:sp modelId="{C716F268-3B44-4CD9-91E9-DC69E04F8154}">
      <dsp:nvSpPr>
        <dsp:cNvPr id="0" name=""/>
        <dsp:cNvSpPr/>
      </dsp:nvSpPr>
      <dsp:spPr>
        <a:xfrm>
          <a:off x="0" y="665"/>
          <a:ext cx="1000024" cy="86549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18" tIns="85491" rIns="52918" bIns="85491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Hardware footprint</a:t>
          </a:r>
        </a:p>
      </dsp:txBody>
      <dsp:txXfrm>
        <a:off x="0" y="665"/>
        <a:ext cx="1000024" cy="865490"/>
      </dsp:txXfrm>
    </dsp:sp>
    <dsp:sp modelId="{E40CC8D4-50CD-42DC-A058-23F398313411}">
      <dsp:nvSpPr>
        <dsp:cNvPr id="0" name=""/>
        <dsp:cNvSpPr/>
      </dsp:nvSpPr>
      <dsp:spPr>
        <a:xfrm>
          <a:off x="1000024" y="918085"/>
          <a:ext cx="4000099" cy="86549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7613" tIns="219835" rIns="77613" bIns="21983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Optimiser AdamW lr 1 × 10⁻⁴ weight-decay 1 × 10⁻²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Scheduler </a:t>
          </a:r>
          <a:r>
            <a:rPr lang="en-US" sz="1100" kern="1200" err="1"/>
            <a:t>ReduceLROnPlateau</a:t>
          </a:r>
          <a:r>
            <a:rPr lang="en-US" sz="1100" kern="1200"/>
            <a:t> (factor 0.1, patience 5)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Early-Stopping after 5 stagnant val epochs</a:t>
          </a:r>
        </a:p>
      </dsp:txBody>
      <dsp:txXfrm>
        <a:off x="1000024" y="918085"/>
        <a:ext cx="4000099" cy="865490"/>
      </dsp:txXfrm>
    </dsp:sp>
    <dsp:sp modelId="{46F0970A-04C0-48C2-ACF1-8A7EAD0BDC16}">
      <dsp:nvSpPr>
        <dsp:cNvPr id="0" name=""/>
        <dsp:cNvSpPr/>
      </dsp:nvSpPr>
      <dsp:spPr>
        <a:xfrm>
          <a:off x="0" y="918085"/>
          <a:ext cx="1000024" cy="86549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18" tIns="85491" rIns="52918" bIns="85491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Hyper-parameters</a:t>
          </a:r>
        </a:p>
      </dsp:txBody>
      <dsp:txXfrm>
        <a:off x="0" y="918085"/>
        <a:ext cx="1000024" cy="865490"/>
      </dsp:txXfrm>
    </dsp:sp>
    <dsp:sp modelId="{D356FFE3-D18B-4BE6-82E2-DFD6F5D8D3D7}">
      <dsp:nvSpPr>
        <dsp:cNvPr id="0" name=""/>
        <dsp:cNvSpPr/>
      </dsp:nvSpPr>
      <dsp:spPr>
        <a:xfrm>
          <a:off x="1000024" y="1835505"/>
          <a:ext cx="4000099" cy="86549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7613" tIns="219835" rIns="77613" bIns="21983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Mini-batch 32 · DataLoader workers = 4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Epoch cap 30 — CNN ensemble converged in 15 epochs</a:t>
          </a:r>
        </a:p>
      </dsp:txBody>
      <dsp:txXfrm>
        <a:off x="1000024" y="1835505"/>
        <a:ext cx="4000099" cy="865490"/>
      </dsp:txXfrm>
    </dsp:sp>
    <dsp:sp modelId="{07657989-DCB5-40C6-A7CB-B0C3BD95E82A}">
      <dsp:nvSpPr>
        <dsp:cNvPr id="0" name=""/>
        <dsp:cNvSpPr/>
      </dsp:nvSpPr>
      <dsp:spPr>
        <a:xfrm>
          <a:off x="0" y="1835505"/>
          <a:ext cx="1000024" cy="86549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18" tIns="85491" rIns="52918" bIns="85491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Batching &amp; epochs</a:t>
          </a:r>
        </a:p>
      </dsp:txBody>
      <dsp:txXfrm>
        <a:off x="0" y="1835505"/>
        <a:ext cx="1000024" cy="865490"/>
      </dsp:txXfrm>
    </dsp:sp>
    <dsp:sp modelId="{B4844E50-C61B-4118-B6B4-615F9B637C64}">
      <dsp:nvSpPr>
        <dsp:cNvPr id="0" name=""/>
        <dsp:cNvSpPr/>
      </dsp:nvSpPr>
      <dsp:spPr>
        <a:xfrm>
          <a:off x="1000024" y="2752924"/>
          <a:ext cx="4000099" cy="86549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7613" tIns="219835" rIns="77613" bIns="21983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CNN ensemble : ≈ 40 min full training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ViT + DeiT test run : ≈ 2 h (longer, no accuracy gain)</a:t>
          </a:r>
        </a:p>
      </dsp:txBody>
      <dsp:txXfrm>
        <a:off x="1000024" y="2752924"/>
        <a:ext cx="4000099" cy="865490"/>
      </dsp:txXfrm>
    </dsp:sp>
    <dsp:sp modelId="{8A000C85-123C-4EA4-8772-37D6644AA1D8}">
      <dsp:nvSpPr>
        <dsp:cNvPr id="0" name=""/>
        <dsp:cNvSpPr/>
      </dsp:nvSpPr>
      <dsp:spPr>
        <a:xfrm>
          <a:off x="0" y="2752924"/>
          <a:ext cx="1000024" cy="86549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18" tIns="85491" rIns="52918" bIns="85491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Wall-times</a:t>
          </a:r>
        </a:p>
      </dsp:txBody>
      <dsp:txXfrm>
        <a:off x="0" y="2752924"/>
        <a:ext cx="1000024" cy="865490"/>
      </dsp:txXfrm>
    </dsp:sp>
    <dsp:sp modelId="{D7E85C6D-1578-4008-916A-3982EE123918}">
      <dsp:nvSpPr>
        <dsp:cNvPr id="0" name=""/>
        <dsp:cNvSpPr/>
      </dsp:nvSpPr>
      <dsp:spPr>
        <a:xfrm>
          <a:off x="1000024" y="3670344"/>
          <a:ext cx="4000099" cy="86549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7613" tIns="219835" rIns="77613" bIns="21983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18 ms per slice inference (batch 32)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≈ 0.6 s to triage a 32-slice scan → real-time PACS integration</a:t>
          </a:r>
        </a:p>
      </dsp:txBody>
      <dsp:txXfrm>
        <a:off x="1000024" y="3670344"/>
        <a:ext cx="4000099" cy="865490"/>
      </dsp:txXfrm>
    </dsp:sp>
    <dsp:sp modelId="{06BBEE47-9B45-43E7-BB83-414064E61EB0}">
      <dsp:nvSpPr>
        <dsp:cNvPr id="0" name=""/>
        <dsp:cNvSpPr/>
      </dsp:nvSpPr>
      <dsp:spPr>
        <a:xfrm>
          <a:off x="0" y="3670344"/>
          <a:ext cx="1000024" cy="86549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18" tIns="85491" rIns="52918" bIns="85491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Throughput</a:t>
          </a:r>
        </a:p>
      </dsp:txBody>
      <dsp:txXfrm>
        <a:off x="0" y="3670344"/>
        <a:ext cx="1000024" cy="865490"/>
      </dsp:txXfrm>
    </dsp:sp>
    <dsp:sp modelId="{2D6F59E5-998B-4B3B-B925-ECA0CC7958B9}">
      <dsp:nvSpPr>
        <dsp:cNvPr id="0" name=""/>
        <dsp:cNvSpPr/>
      </dsp:nvSpPr>
      <dsp:spPr>
        <a:xfrm>
          <a:off x="1000024" y="4587764"/>
          <a:ext cx="4000099" cy="86549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7613" tIns="219835" rIns="77613" bIns="21983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Live plots for loss, accuracy, and Expected Calibration Error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Checkpoints saved on best Macro-F1 — reproducible results.</a:t>
          </a:r>
        </a:p>
      </dsp:txBody>
      <dsp:txXfrm>
        <a:off x="1000024" y="4587764"/>
        <a:ext cx="4000099" cy="865490"/>
      </dsp:txXfrm>
    </dsp:sp>
    <dsp:sp modelId="{F3A492F5-CAD0-490B-B110-E091C4D802CA}">
      <dsp:nvSpPr>
        <dsp:cNvPr id="0" name=""/>
        <dsp:cNvSpPr/>
      </dsp:nvSpPr>
      <dsp:spPr>
        <a:xfrm>
          <a:off x="0" y="4587764"/>
          <a:ext cx="1000024" cy="865490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18" tIns="85491" rIns="52918" bIns="85491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Monitoring</a:t>
          </a:r>
        </a:p>
      </dsp:txBody>
      <dsp:txXfrm>
        <a:off x="0" y="4587764"/>
        <a:ext cx="1000024" cy="8654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59623-C40B-40CC-94BA-5A28739CB4A1}">
      <dsp:nvSpPr>
        <dsp:cNvPr id="0" name=""/>
        <dsp:cNvSpPr/>
      </dsp:nvSpPr>
      <dsp:spPr>
        <a:xfrm>
          <a:off x="0" y="470029"/>
          <a:ext cx="5000124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249936" rIns="38806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Curate </a:t>
          </a:r>
          <a:r>
            <a:rPr lang="en-US" sz="1200" i="1" kern="1200"/>
            <a:t>multi-centre</a:t>
          </a:r>
          <a:r>
            <a:rPr lang="en-US" sz="1200" kern="1200"/>
            <a:t> cohort ✚ T2 &amp; FLAIR sequences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Quantify robustness to scanner field-strength and protocol drift</a:t>
          </a:r>
        </a:p>
      </dsp:txBody>
      <dsp:txXfrm>
        <a:off x="0" y="470029"/>
        <a:ext cx="5000124" cy="737100"/>
      </dsp:txXfrm>
    </dsp:sp>
    <dsp:sp modelId="{5101487B-F9D4-4021-81D1-9DA11927DDCD}">
      <dsp:nvSpPr>
        <dsp:cNvPr id="0" name=""/>
        <dsp:cNvSpPr/>
      </dsp:nvSpPr>
      <dsp:spPr>
        <a:xfrm>
          <a:off x="250006" y="292909"/>
          <a:ext cx="3500086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Scale &amp; Stress-Test</a:t>
          </a:r>
          <a:endParaRPr lang="en-US" sz="1200" kern="1200"/>
        </a:p>
      </dsp:txBody>
      <dsp:txXfrm>
        <a:off x="267299" y="310202"/>
        <a:ext cx="3465500" cy="319654"/>
      </dsp:txXfrm>
    </dsp:sp>
    <dsp:sp modelId="{3D9953D0-7CCE-476F-9D0D-E67C05CCFC83}">
      <dsp:nvSpPr>
        <dsp:cNvPr id="0" name=""/>
        <dsp:cNvSpPr/>
      </dsp:nvSpPr>
      <dsp:spPr>
        <a:xfrm>
          <a:off x="0" y="1449049"/>
          <a:ext cx="5000124" cy="718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249936" rIns="38806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Design </a:t>
          </a:r>
          <a:r>
            <a:rPr lang="en-US" sz="1200" b="1" kern="1200"/>
            <a:t>CNN ＋ Transformer hybrid</a:t>
          </a:r>
          <a:r>
            <a:rPr lang="en-US" sz="1200" kern="1200"/>
            <a:t> ≤ 30 M params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Preserve CNN speed, add global self-attention context</a:t>
          </a:r>
        </a:p>
      </dsp:txBody>
      <dsp:txXfrm>
        <a:off x="0" y="1449049"/>
        <a:ext cx="5000124" cy="718200"/>
      </dsp:txXfrm>
    </dsp:sp>
    <dsp:sp modelId="{C3133D43-B47D-4F21-8130-EFA104477DC7}">
      <dsp:nvSpPr>
        <dsp:cNvPr id="0" name=""/>
        <dsp:cNvSpPr/>
      </dsp:nvSpPr>
      <dsp:spPr>
        <a:xfrm>
          <a:off x="250006" y="1271929"/>
          <a:ext cx="3500086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Evolve the Architecture</a:t>
          </a:r>
          <a:endParaRPr lang="en-US" sz="1200" kern="1200"/>
        </a:p>
      </dsp:txBody>
      <dsp:txXfrm>
        <a:off x="267299" y="1289222"/>
        <a:ext cx="3465500" cy="319654"/>
      </dsp:txXfrm>
    </dsp:sp>
    <dsp:sp modelId="{90783854-5589-48E1-8E23-FD429F87B619}">
      <dsp:nvSpPr>
        <dsp:cNvPr id="0" name=""/>
        <dsp:cNvSpPr/>
      </dsp:nvSpPr>
      <dsp:spPr>
        <a:xfrm>
          <a:off x="0" y="2409169"/>
          <a:ext cx="5000124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249936" rIns="38806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20-radiologist prospective study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Measure: diagnostic recall, report time, Grad-CAM trust score</a:t>
          </a:r>
        </a:p>
      </dsp:txBody>
      <dsp:txXfrm>
        <a:off x="0" y="2409169"/>
        <a:ext cx="5000124" cy="699300"/>
      </dsp:txXfrm>
    </dsp:sp>
    <dsp:sp modelId="{608FCF0E-CC3B-4370-BF35-D07DD4D12BDB}">
      <dsp:nvSpPr>
        <dsp:cNvPr id="0" name=""/>
        <dsp:cNvSpPr/>
      </dsp:nvSpPr>
      <dsp:spPr>
        <a:xfrm>
          <a:off x="250006" y="2232049"/>
          <a:ext cx="3500086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Human-in-the-Loop Pilot</a:t>
          </a:r>
          <a:endParaRPr lang="en-US" sz="1200" kern="1200"/>
        </a:p>
      </dsp:txBody>
      <dsp:txXfrm>
        <a:off x="267299" y="2249342"/>
        <a:ext cx="3465500" cy="319654"/>
      </dsp:txXfrm>
    </dsp:sp>
    <dsp:sp modelId="{5FD045D2-8EDB-49E6-B287-EAE3BF29CC45}">
      <dsp:nvSpPr>
        <dsp:cNvPr id="0" name=""/>
        <dsp:cNvSpPr/>
      </dsp:nvSpPr>
      <dsp:spPr>
        <a:xfrm>
          <a:off x="0" y="3350389"/>
          <a:ext cx="5000124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249936" rIns="38806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Generate IEC 62304 software file tree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Automate inference logs for audit trail compliance</a:t>
          </a:r>
        </a:p>
      </dsp:txBody>
      <dsp:txXfrm>
        <a:off x="0" y="3350389"/>
        <a:ext cx="5000124" cy="699300"/>
      </dsp:txXfrm>
    </dsp:sp>
    <dsp:sp modelId="{1CCAA49E-721D-4CA8-B906-3C5B7EBA1C53}">
      <dsp:nvSpPr>
        <dsp:cNvPr id="0" name=""/>
        <dsp:cNvSpPr/>
      </dsp:nvSpPr>
      <dsp:spPr>
        <a:xfrm>
          <a:off x="250006" y="3173269"/>
          <a:ext cx="3500086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Regulatory Readiness</a:t>
          </a:r>
          <a:endParaRPr lang="en-US" sz="1200" kern="1200"/>
        </a:p>
      </dsp:txBody>
      <dsp:txXfrm>
        <a:off x="267299" y="3190562"/>
        <a:ext cx="3465500" cy="319654"/>
      </dsp:txXfrm>
    </dsp:sp>
    <dsp:sp modelId="{76D9501B-1D66-4332-8EEA-899074BB4986}">
      <dsp:nvSpPr>
        <dsp:cNvPr id="0" name=""/>
        <dsp:cNvSpPr/>
      </dsp:nvSpPr>
      <dsp:spPr>
        <a:xfrm>
          <a:off x="0" y="4291610"/>
          <a:ext cx="5000124" cy="86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249936" rIns="38806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Seamless PACS plug-in → </a:t>
          </a:r>
          <a:r>
            <a:rPr lang="en-US" sz="1200" i="1" kern="1200"/>
            <a:t>sub-second triage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Roadmap to a fully-featured </a:t>
          </a:r>
          <a:r>
            <a:rPr lang="en-US" sz="1200" b="1" kern="1200"/>
            <a:t>computer-aided diagnostic (CAD) system</a:t>
          </a:r>
          <a:r>
            <a:rPr lang="en-US" sz="1200" kern="1200"/>
            <a:t> for neuro-oncology</a:t>
          </a:r>
        </a:p>
      </dsp:txBody>
      <dsp:txXfrm>
        <a:off x="0" y="4291610"/>
        <a:ext cx="5000124" cy="869400"/>
      </dsp:txXfrm>
    </dsp:sp>
    <dsp:sp modelId="{10F2FE8B-7B9D-4396-85AE-09B808351919}">
      <dsp:nvSpPr>
        <dsp:cNvPr id="0" name=""/>
        <dsp:cNvSpPr/>
      </dsp:nvSpPr>
      <dsp:spPr>
        <a:xfrm>
          <a:off x="250006" y="4114490"/>
          <a:ext cx="3500086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Vision for Deployment</a:t>
          </a:r>
          <a:endParaRPr lang="en-US" sz="1200" kern="1200"/>
        </a:p>
      </dsp:txBody>
      <dsp:txXfrm>
        <a:off x="267299" y="4131783"/>
        <a:ext cx="3465500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0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800" b="1">
                <a:solidFill>
                  <a:srgbClr val="FFFFFF"/>
                </a:solidFill>
              </a:defRPr>
            </a:pPr>
            <a:r>
              <a:t>AI Spots What Eyes Miss</a:t>
            </a:r>
          </a:p>
          <a:p>
            <a:pPr>
              <a:defRPr sz="2600">
                <a:solidFill>
                  <a:srgbClr val="00AAFF"/>
                </a:solidFill>
              </a:defRPr>
            </a:pPr>
            <a:r>
              <a:t>Brain‑Tumour MRI • ICS504 Deep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743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C8C8C8"/>
                </a:solidFill>
              </a:defRPr>
            </a:pPr>
            <a:r>
              <a:t>Abdulrahman Kamili  •  Malik Ibrahim  •  Hassan Algizani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8650" y="557188"/>
            <a:ext cx="7886700" cy="113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4800" b="1">
                <a:solidFill>
                  <a:srgbClr val="FFFFFF"/>
                </a:solidFill>
              </a:defRPr>
            </a:pPr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 Insight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E9E1318-572F-7AAC-9C35-101B9E6039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624956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88169" y="741391"/>
            <a:ext cx="2452038" cy="1616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4800" b="1">
                <a:solidFill>
                  <a:srgbClr val="FFFFFF"/>
                </a:solidFill>
              </a:defRPr>
            </a:pPr>
            <a:r>
              <a:rPr lang="en-US" sz="2800">
                <a:latin typeface="+mj-lt"/>
                <a:ea typeface="+mj-ea"/>
                <a:cs typeface="+mj-cs"/>
              </a:rPr>
              <a:t>Phase 3 – CNN Ensemble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2B241C5-7E45-AD52-638D-31E8FD2BC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6737460"/>
            <a:ext cx="9144000" cy="123364"/>
            <a:chOff x="1" y="6737460"/>
            <a:chExt cx="12192000" cy="12336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9503B28-6749-2F02-0050-2CC7D03CF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C3DEE37-9CE7-622C-B750-66998EDC2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320DC0F-714C-0D17-DEF3-249995AA7F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5769716"/>
              </p:ext>
            </p:extLst>
          </p:nvPr>
        </p:nvGraphicFramePr>
        <p:xfrm>
          <a:off x="755978" y="3134319"/>
          <a:ext cx="8131168" cy="3723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F1BA0488-9A9C-DE86-1858-505426661728}"/>
              </a:ext>
            </a:extLst>
          </p:cNvPr>
          <p:cNvSpPr/>
          <p:nvPr/>
        </p:nvSpPr>
        <p:spPr>
          <a:xfrm>
            <a:off x="2661007" y="215757"/>
            <a:ext cx="4191856" cy="7911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Phase 3 : CNN Ensemble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DE67478-1ED9-4A8B-3E78-3D17452940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876" y="1423488"/>
            <a:ext cx="8820319" cy="20689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FE0E01-67DB-E840-89F5-B869ED20385E}"/>
              </a:ext>
            </a:extLst>
          </p:cNvPr>
          <p:cNvSpPr txBox="1"/>
          <p:nvPr/>
        </p:nvSpPr>
        <p:spPr>
          <a:xfrm>
            <a:off x="1028699" y="294538"/>
            <a:ext cx="7421963" cy="103366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InceptionV3 vs Xception</a:t>
            </a:r>
            <a:endParaRPr lang="en-US" sz="3500" kern="1200">
              <a:solidFill>
                <a:srgbClr val="FFFFFF"/>
              </a:solidFill>
              <a:latin typeface="+mj-lt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5A14D-662D-3908-BB09-4D665F267764}"/>
              </a:ext>
            </a:extLst>
          </p:cNvPr>
          <p:cNvSpPr txBox="1"/>
          <p:nvPr/>
        </p:nvSpPr>
        <p:spPr>
          <a:xfrm>
            <a:off x="1028699" y="1586704"/>
            <a:ext cx="2825229" cy="36833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700" b="1"/>
              <a:t>InceptionV3</a:t>
            </a:r>
            <a:endParaRPr lang="en-US"/>
          </a:p>
          <a:p>
            <a:pPr marL="2286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Uses </a:t>
            </a:r>
            <a:r>
              <a:rPr lang="en-US" sz="1700" b="1"/>
              <a:t>parallel convolution paths</a:t>
            </a:r>
            <a:r>
              <a:rPr lang="en-US" sz="1700"/>
              <a:t> with different filter sizes (e.g., 1×1, 3×3, 5×5)</a:t>
            </a:r>
            <a:endParaRPr lang="en-US" sz="1700">
              <a:ea typeface="Calibri"/>
              <a:cs typeface="Calibri"/>
            </a:endParaRPr>
          </a:p>
          <a:p>
            <a:pPr marL="2286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Captures </a:t>
            </a:r>
            <a:r>
              <a:rPr lang="en-US" sz="1700" b="1"/>
              <a:t>multi-scale features</a:t>
            </a:r>
            <a:r>
              <a:rPr lang="en-US" sz="1700"/>
              <a:t> in a single block</a:t>
            </a:r>
            <a:endParaRPr lang="en-US" sz="1700">
              <a:ea typeface="Calibri"/>
              <a:cs typeface="Calibri"/>
            </a:endParaRPr>
          </a:p>
          <a:p>
            <a:pPr marL="2286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Output of all paths is </a:t>
            </a:r>
            <a:r>
              <a:rPr lang="en-US" sz="1700" b="1"/>
              <a:t>concatenated</a:t>
            </a:r>
            <a:endParaRPr lang="en-US" sz="1700" b="1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2EDD21-882E-D0E7-39FF-8C959A81EFBA}"/>
              </a:ext>
            </a:extLst>
          </p:cNvPr>
          <p:cNvSpPr txBox="1"/>
          <p:nvPr/>
        </p:nvSpPr>
        <p:spPr>
          <a:xfrm>
            <a:off x="4880708" y="2249528"/>
            <a:ext cx="2743200" cy="40780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b="1" err="1"/>
              <a:t>Xception</a:t>
            </a:r>
            <a:endParaRPr lang="en-US" b="1" err="1">
              <a:ea typeface="Calibri"/>
              <a:cs typeface="Calibri"/>
            </a:endParaRPr>
          </a:p>
          <a:p>
            <a:pPr marL="228600" indent="-228600">
              <a:spcAft>
                <a:spcPts val="600"/>
              </a:spcAft>
              <a:buFont typeface=""/>
              <a:buChar char="•"/>
            </a:pPr>
            <a:r>
              <a:rPr lang="en-US"/>
              <a:t>Uses </a:t>
            </a:r>
            <a:r>
              <a:rPr lang="en-US" b="1" err="1"/>
              <a:t>depthwise</a:t>
            </a:r>
            <a:r>
              <a:rPr lang="en-US" b="1"/>
              <a:t> separable convolutions</a:t>
            </a:r>
            <a:endParaRPr lang="en-US" b="1">
              <a:ea typeface="Calibri"/>
              <a:cs typeface="Calibri"/>
            </a:endParaRPr>
          </a:p>
          <a:p>
            <a:pPr marL="228600" indent="-228600">
              <a:spcAft>
                <a:spcPts val="600"/>
              </a:spcAft>
              <a:buFont typeface=""/>
              <a:buChar char="•"/>
            </a:pPr>
            <a:r>
              <a:rPr lang="en-US"/>
              <a:t>Splits convolution into:</a:t>
            </a:r>
            <a:endParaRPr lang="en-US">
              <a:ea typeface="Calibri"/>
              <a:cs typeface="Calibri"/>
            </a:endParaRPr>
          </a:p>
          <a:p>
            <a:pPr marL="685800" lvl="2" indent="-228600">
              <a:spcAft>
                <a:spcPts val="600"/>
              </a:spcAft>
              <a:buFont typeface="Wingdings"/>
              <a:buChar char="§"/>
            </a:pPr>
            <a:r>
              <a:rPr lang="en-US" b="1" err="1"/>
              <a:t>Depthwise</a:t>
            </a:r>
            <a:r>
              <a:rPr lang="en-US"/>
              <a:t>: learns spatial patterns </a:t>
            </a:r>
            <a:r>
              <a:rPr lang="en-US" b="1"/>
              <a:t>per channel</a:t>
            </a:r>
            <a:endParaRPr lang="en-US" b="1">
              <a:ea typeface="Calibri"/>
              <a:cs typeface="Calibri"/>
            </a:endParaRPr>
          </a:p>
          <a:p>
            <a:pPr marL="685800" lvl="2" indent="-228600">
              <a:spcAft>
                <a:spcPts val="600"/>
              </a:spcAft>
              <a:buFont typeface="Wingdings"/>
              <a:buChar char="§"/>
            </a:pPr>
            <a:r>
              <a:rPr lang="en-US" b="1"/>
              <a:t>Pointwise</a:t>
            </a:r>
            <a:r>
              <a:rPr lang="en-US"/>
              <a:t>: learns </a:t>
            </a:r>
            <a:r>
              <a:rPr lang="en-US" b="1"/>
              <a:t>cross-channel</a:t>
            </a:r>
            <a:r>
              <a:rPr lang="en-US"/>
              <a:t> relationships (1×1 conv)</a:t>
            </a:r>
            <a:endParaRPr lang="en-US">
              <a:ea typeface="Calibri"/>
              <a:cs typeface="Calibri"/>
            </a:endParaRPr>
          </a:p>
          <a:p>
            <a:pPr marL="228600" indent="-228600">
              <a:spcAft>
                <a:spcPts val="600"/>
              </a:spcAft>
              <a:buFont typeface=""/>
              <a:buChar char="•"/>
            </a:pPr>
            <a:r>
              <a:rPr lang="en-US"/>
              <a:t>Simpler and more uniform architecture</a:t>
            </a:r>
          </a:p>
        </p:txBody>
      </p:sp>
    </p:spTree>
    <p:extLst>
      <p:ext uri="{BB962C8B-B14F-4D97-AF65-F5344CB8AC3E}">
        <p14:creationId xmlns:p14="http://schemas.microsoft.com/office/powerpoint/2010/main" val="837644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75B710-2617-964D-1015-BB8652E091DD}"/>
              </a:ext>
            </a:extLst>
          </p:cNvPr>
          <p:cNvSpPr txBox="1"/>
          <p:nvPr/>
        </p:nvSpPr>
        <p:spPr>
          <a:xfrm>
            <a:off x="345954" y="104848"/>
            <a:ext cx="2336449" cy="23963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800" b="1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Dataset &amp; Pre-processing </a:t>
            </a:r>
            <a:endParaRPr kumimoji="0" lang="en-US" altLang="en-US" sz="2800" b="0" i="0" u="none" strike="noStrike" kern="1200" cap="none" normalizeH="0" baseline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908D4D0-DE4D-EA12-4720-E72BD4C1DC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2776141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drawing">
            <a:extLst>
              <a:ext uri="{FF2B5EF4-FFF2-40B4-BE49-F238E27FC236}">
                <a16:creationId xmlns:a16="http://schemas.microsoft.com/office/drawing/2014/main" id="{9B0FD8D9-B8D4-6A73-8F63-8AF0457A77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086" y="2704570"/>
            <a:ext cx="2217317" cy="391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15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10CD6E4-F4B1-619B-DC86-78C2D12C2880}"/>
              </a:ext>
            </a:extLst>
          </p:cNvPr>
          <p:cNvSpPr txBox="1"/>
          <p:nvPr/>
        </p:nvSpPr>
        <p:spPr>
          <a:xfrm>
            <a:off x="-42017" y="-10146"/>
            <a:ext cx="2630526" cy="3915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Training Configuration &amp; Runtime</a:t>
            </a:r>
          </a:p>
        </p:txBody>
      </p:sp>
      <p:graphicFrame>
        <p:nvGraphicFramePr>
          <p:cNvPr id="69" name="TextBox 66">
            <a:extLst>
              <a:ext uri="{FF2B5EF4-FFF2-40B4-BE49-F238E27FC236}">
                <a16:creationId xmlns:a16="http://schemas.microsoft.com/office/drawing/2014/main" id="{8AB4E1B3-BF4E-69D5-14AD-9758EA9A3D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0486344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5030" y="2767106"/>
            <a:ext cx="2412557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4800" b="1">
                <a:solidFill>
                  <a:srgbClr val="FFFFFF"/>
                </a:solidFill>
              </a:defRPr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99.7 % – New State of the Art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21072C-3138-C26A-FDEA-605453BD0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321845"/>
              </p:ext>
            </p:extLst>
          </p:nvPr>
        </p:nvGraphicFramePr>
        <p:xfrm>
          <a:off x="3376821" y="1833695"/>
          <a:ext cx="5419313" cy="319061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71593">
                  <a:extLst>
                    <a:ext uri="{9D8B030D-6E8A-4147-A177-3AD203B41FA5}">
                      <a16:colId xmlns:a16="http://schemas.microsoft.com/office/drawing/2014/main" val="1833622349"/>
                    </a:ext>
                  </a:extLst>
                </a:gridCol>
                <a:gridCol w="1271004">
                  <a:extLst>
                    <a:ext uri="{9D8B030D-6E8A-4147-A177-3AD203B41FA5}">
                      <a16:colId xmlns:a16="http://schemas.microsoft.com/office/drawing/2014/main" val="3657079526"/>
                    </a:ext>
                  </a:extLst>
                </a:gridCol>
                <a:gridCol w="1259827">
                  <a:extLst>
                    <a:ext uri="{9D8B030D-6E8A-4147-A177-3AD203B41FA5}">
                      <a16:colId xmlns:a16="http://schemas.microsoft.com/office/drawing/2014/main" val="755871112"/>
                    </a:ext>
                  </a:extLst>
                </a:gridCol>
                <a:gridCol w="1516889">
                  <a:extLst>
                    <a:ext uri="{9D8B030D-6E8A-4147-A177-3AD203B41FA5}">
                      <a16:colId xmlns:a16="http://schemas.microsoft.com/office/drawing/2014/main" val="1767370410"/>
                    </a:ext>
                  </a:extLst>
                </a:gridCol>
              </a:tblGrid>
              <a:tr h="6313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700">
                          <a:effectLst/>
                        </a:rPr>
                        <a:t>Metric</a:t>
                      </a:r>
                      <a:endParaRPr lang="en-US" sz="17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6566" marR="965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700">
                          <a:effectLst/>
                        </a:rPr>
                        <a:t>DeiT (baseline)</a:t>
                      </a:r>
                      <a:endParaRPr lang="en-US" sz="17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6566" marR="965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700">
                          <a:effectLst/>
                        </a:rPr>
                        <a:t>CNN ensemble</a:t>
                      </a:r>
                      <a:endParaRPr lang="en-US" sz="17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6566" marR="9656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700">
                          <a:effectLst/>
                        </a:rPr>
                        <a:t>Transformer ensemble</a:t>
                      </a:r>
                      <a:endParaRPr lang="en-US" sz="17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6566" marR="96566" marT="0" marB="0"/>
                </a:tc>
                <a:extLst>
                  <a:ext uri="{0D108BD9-81ED-4DB2-BD59-A6C34878D82A}">
                    <a16:rowId xmlns:a16="http://schemas.microsoft.com/office/drawing/2014/main" val="83179335"/>
                  </a:ext>
                </a:extLst>
              </a:tr>
              <a:tr h="631345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700" err="1">
                          <a:effectLst/>
                        </a:rPr>
                        <a:t>Nickparvar</a:t>
                      </a:r>
                      <a:r>
                        <a:rPr lang="en-GB" sz="1700">
                          <a:effectLst/>
                        </a:rPr>
                        <a:t> test</a:t>
                      </a:r>
                    </a:p>
                  </a:txBody>
                  <a:tcPr marL="96566" marR="96566" marT="0" marB="0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96566" marR="96566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96566" marR="96566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96566" marR="96566" marT="0" marB="0"/>
                </a:tc>
                <a:extLst>
                  <a:ext uri="{0D108BD9-81ED-4DB2-BD59-A6C34878D82A}">
                    <a16:rowId xmlns:a16="http://schemas.microsoft.com/office/drawing/2014/main" val="3767603354"/>
                  </a:ext>
                </a:extLst>
              </a:tr>
              <a:tr h="332616"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700">
                          <a:effectLst/>
                        </a:rPr>
                        <a:t>Accuracy</a:t>
                      </a:r>
                      <a:endParaRPr lang="en-US" sz="17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6566" marR="965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700">
                          <a:effectLst/>
                        </a:rPr>
                        <a:t>0.96</a:t>
                      </a:r>
                      <a:endParaRPr lang="en-US" sz="17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6566" marR="965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700">
                          <a:effectLst/>
                        </a:rPr>
                        <a:t>0.997</a:t>
                      </a:r>
                      <a:endParaRPr lang="en-US" sz="17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6566" marR="965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700">
                          <a:effectLst/>
                        </a:rPr>
                        <a:t>0.89</a:t>
                      </a:r>
                      <a:endParaRPr lang="en-US" sz="17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6566" marR="96566" marT="0" marB="0"/>
                </a:tc>
                <a:extLst>
                  <a:ext uri="{0D108BD9-81ED-4DB2-BD59-A6C34878D82A}">
                    <a16:rowId xmlns:a16="http://schemas.microsoft.com/office/drawing/2014/main" val="4071828000"/>
                  </a:ext>
                </a:extLst>
              </a:tr>
              <a:tr h="631345"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700">
                          <a:effectLst/>
                        </a:rPr>
                        <a:t>Macro Precision</a:t>
                      </a:r>
                      <a:endParaRPr lang="en-US" sz="17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6566" marR="965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700">
                          <a:effectLst/>
                        </a:rPr>
                        <a:t>0.96</a:t>
                      </a:r>
                      <a:endParaRPr lang="en-US" sz="17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6566" marR="965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700">
                          <a:effectLst/>
                        </a:rPr>
                        <a:t>1.00</a:t>
                      </a:r>
                      <a:endParaRPr lang="en-US" sz="17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6566" marR="965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700">
                          <a:effectLst/>
                        </a:rPr>
                        <a:t>0.88</a:t>
                      </a:r>
                      <a:endParaRPr lang="en-US" sz="17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6566" marR="96566" marT="0" marB="0"/>
                </a:tc>
                <a:extLst>
                  <a:ext uri="{0D108BD9-81ED-4DB2-BD59-A6C34878D82A}">
                    <a16:rowId xmlns:a16="http://schemas.microsoft.com/office/drawing/2014/main" val="1660859795"/>
                  </a:ext>
                </a:extLst>
              </a:tr>
              <a:tr h="631345"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700">
                          <a:effectLst/>
                        </a:rPr>
                        <a:t>Macro Recall</a:t>
                      </a:r>
                      <a:endParaRPr lang="en-US" sz="17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6566" marR="965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700">
                          <a:effectLst/>
                        </a:rPr>
                        <a:t>0.96</a:t>
                      </a:r>
                      <a:endParaRPr lang="en-US" sz="17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6566" marR="965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700">
                          <a:effectLst/>
                        </a:rPr>
                        <a:t>1.00</a:t>
                      </a:r>
                      <a:endParaRPr lang="en-US" sz="17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6566" marR="965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700">
                          <a:effectLst/>
                        </a:rPr>
                        <a:t>0.88</a:t>
                      </a:r>
                      <a:endParaRPr lang="en-US" sz="17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6566" marR="96566" marT="0" marB="0"/>
                </a:tc>
                <a:extLst>
                  <a:ext uri="{0D108BD9-81ED-4DB2-BD59-A6C34878D82A}">
                    <a16:rowId xmlns:a16="http://schemas.microsoft.com/office/drawing/2014/main" val="2500966069"/>
                  </a:ext>
                </a:extLst>
              </a:tr>
              <a:tr h="332616"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700">
                          <a:effectLst/>
                        </a:rPr>
                        <a:t>Macro F₁</a:t>
                      </a:r>
                      <a:endParaRPr lang="en-US" sz="17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6566" marR="965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700">
                          <a:effectLst/>
                        </a:rPr>
                        <a:t>0.96</a:t>
                      </a:r>
                      <a:endParaRPr lang="en-US" sz="17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6566" marR="965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700">
                          <a:effectLst/>
                        </a:rPr>
                        <a:t>1.00</a:t>
                      </a:r>
                      <a:endParaRPr lang="en-US" sz="17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6566" marR="965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700">
                          <a:effectLst/>
                        </a:rPr>
                        <a:t>0.88</a:t>
                      </a:r>
                      <a:endParaRPr lang="en-US" sz="17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6566" marR="96566" marT="0" marB="0"/>
                </a:tc>
                <a:extLst>
                  <a:ext uri="{0D108BD9-81ED-4DB2-BD59-A6C34878D82A}">
                    <a16:rowId xmlns:a16="http://schemas.microsoft.com/office/drawing/2014/main" val="3157234556"/>
                  </a:ext>
                </a:extLst>
              </a:tr>
            </a:tbl>
          </a:graphicData>
        </a:graphic>
      </p:graphicFrame>
      <p:pic>
        <p:nvPicPr>
          <p:cNvPr id="4" name="Picture 3" descr="A bottle of liquid with a white cap&#10;&#10;AI-generated content may be incorrect.">
            <a:extLst>
              <a:ext uri="{FF2B5EF4-FFF2-40B4-BE49-F238E27FC236}">
                <a16:creationId xmlns:a16="http://schemas.microsoft.com/office/drawing/2014/main" id="{0B62A59A-5AF5-4F19-6597-FDF0B80DA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9" y="961029"/>
            <a:ext cx="1762835" cy="180832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6100024" y="863980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7129" y="479493"/>
            <a:ext cx="82482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4800" b="1">
                <a:solidFill>
                  <a:srgbClr val="FFFFFF"/>
                </a:solidFill>
              </a:defRPr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External Test (</a:t>
            </a:r>
            <a:r>
              <a:rPr lang="en-US" sz="44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Bhuvaji</a:t>
            </a: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004647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B8F3CBF-113B-E9BF-3559-80B7D4067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221" y="1984443"/>
            <a:ext cx="4094129" cy="41925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</a:rPr>
              <a:t>True “Cold Start” Test</a:t>
            </a:r>
            <a:endParaRPr kumimoji="0" lang="en-US" altLang="en-US" sz="1100" b="0" i="0" u="none" strike="noStrike" cap="none" normalizeH="0" baseline="0">
              <a:ln>
                <a:noFill/>
              </a:ln>
              <a:effectLst/>
            </a:endParaRPr>
          </a:p>
          <a:p>
            <a:pPr marL="457200" marR="0" lvl="1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</a:rPr>
              <a:t>3264 CE-T1 MRI slices from a different hospital, scanner, and patient cohort</a:t>
            </a:r>
          </a:p>
          <a:p>
            <a:pPr marL="457200" marR="0" lvl="1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1" u="none" strike="noStrike" cap="none" normalizeH="0" baseline="0">
                <a:ln>
                  <a:noFill/>
                </a:ln>
                <a:effectLst/>
              </a:rPr>
              <a:t>Zero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</a:rPr>
              <a:t> fine-tuning, 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effectLst/>
              </a:rPr>
              <a:t>zero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</a:rPr>
              <a:t> hyper-parameter tweaks</a:t>
            </a:r>
          </a:p>
          <a:p>
            <a:pPr marL="457200" marR="0" lvl="1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1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</a:rPr>
              <a:t>Performance at a Glance</a:t>
            </a:r>
            <a:endParaRPr kumimoji="0" lang="en-US" altLang="en-US" sz="1100" b="0" i="0" u="none" strike="noStrike" cap="none" normalizeH="0" baseline="0">
              <a:ln>
                <a:noFill/>
              </a:ln>
              <a:effectLst/>
            </a:endParaRPr>
          </a:p>
          <a:p>
            <a:pPr marL="457200" marR="0" lvl="1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</a:rPr>
              <a:t>97 % accuracy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</a:rPr>
              <a:t> • Macro-F1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</a:rPr>
              <a:t>0.97</a:t>
            </a:r>
            <a:endParaRPr kumimoji="0" lang="en-US" altLang="en-US" sz="1100" b="0" i="0" u="none" strike="noStrike" cap="none" normalizeH="0" baseline="0">
              <a:ln>
                <a:noFill/>
              </a:ln>
              <a:effectLst/>
            </a:endParaRPr>
          </a:p>
          <a:p>
            <a:pPr marL="457200" marR="0" lvl="1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</a:rPr>
              <a:t>Class-wise recall ≥ 0.95 for 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effectLst/>
              </a:rPr>
              <a:t>all four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</a:rPr>
              <a:t> </a:t>
            </a:r>
            <a:r>
              <a:rPr kumimoji="0" lang="en-US" altLang="en-US" sz="1100" b="0" i="0" u="none" strike="noStrike" cap="none" normalizeH="0" baseline="0" err="1">
                <a:ln>
                  <a:noFill/>
                </a:ln>
                <a:effectLst/>
              </a:rPr>
              <a:t>tumour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</a:rPr>
              <a:t> types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1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</a:rPr>
              <a:t>Why It Matters</a:t>
            </a:r>
            <a:endParaRPr kumimoji="0" lang="en-US" altLang="en-US" sz="1100" b="0" i="0" u="none" strike="noStrike" cap="none" normalizeH="0" baseline="0">
              <a:ln>
                <a:noFill/>
              </a:ln>
              <a:effectLst/>
            </a:endParaRPr>
          </a:p>
          <a:p>
            <a:pPr marL="457200" marR="0" lvl="1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</a:rPr>
              <a:t>Domain shift resilience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</a:rPr>
              <a:t> – handles new voxel spacing, intensity profiles, and noise patterns</a:t>
            </a:r>
          </a:p>
          <a:p>
            <a:pPr marL="457200" marR="0" lvl="1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 err="1">
                <a:ln>
                  <a:noFill/>
                </a:ln>
                <a:effectLst/>
              </a:rPr>
              <a:t>Generalisation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</a:rPr>
              <a:t> proof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</a:rPr>
              <a:t> – 1 pp higher than prior CNN SOTA on the same set</a:t>
            </a:r>
          </a:p>
          <a:p>
            <a:pPr marL="457200" marR="0" lvl="1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</a:rPr>
              <a:t>Clinical confidence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</a:rPr>
              <a:t> – identical Grad-CAM focus on lesions despite scanner change</a:t>
            </a:r>
            <a:endParaRPr lang="en-US" altLang="en-US" sz="1100"/>
          </a:p>
          <a:p>
            <a:pPr lvl="1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</a:rPr>
              <a:t>Bottom line: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</a:rPr>
              <a:t> Model isn’t just </a:t>
            </a:r>
            <a:r>
              <a:rPr kumimoji="0" lang="en-US" altLang="en-US" sz="1100" b="0" i="0" u="none" strike="noStrike" cap="none" normalizeH="0" baseline="0" err="1">
                <a:ln>
                  <a:noFill/>
                </a:ln>
                <a:effectLst/>
              </a:rPr>
              <a:t>memorising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</a:rPr>
              <a:t> </a:t>
            </a:r>
            <a:r>
              <a:rPr kumimoji="0" lang="en-US" altLang="en-US" sz="1100" b="0" i="0" u="none" strike="noStrike" cap="none" normalizeH="0" baseline="0" err="1">
                <a:ln>
                  <a:noFill/>
                </a:ln>
                <a:effectLst/>
              </a:rPr>
              <a:t>Nickparvar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</a:rPr>
              <a:t> — it 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effectLst/>
              </a:rPr>
              <a:t>travels well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</a:rPr>
              <a:t> to real-world data.</a:t>
            </a:r>
          </a:p>
          <a:p>
            <a:pPr marL="228600" marR="0" lvl="1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1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effectLst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0E30365-6C5A-8DF8-5A0C-5E83B6D67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176420"/>
              </p:ext>
            </p:extLst>
          </p:nvPr>
        </p:nvGraphicFramePr>
        <p:xfrm>
          <a:off x="527386" y="2321220"/>
          <a:ext cx="3583038" cy="2045817"/>
        </p:xfrm>
        <a:graphic>
          <a:graphicData uri="http://schemas.openxmlformats.org/drawingml/2006/table">
            <a:tbl>
              <a:tblPr firstRow="1" firstCol="1">
                <a:noFill/>
              </a:tblPr>
              <a:tblGrid>
                <a:gridCol w="777034">
                  <a:extLst>
                    <a:ext uri="{9D8B030D-6E8A-4147-A177-3AD203B41FA5}">
                      <a16:colId xmlns:a16="http://schemas.microsoft.com/office/drawing/2014/main" val="3531627139"/>
                    </a:ext>
                  </a:extLst>
                </a:gridCol>
                <a:gridCol w="816441">
                  <a:extLst>
                    <a:ext uri="{9D8B030D-6E8A-4147-A177-3AD203B41FA5}">
                      <a16:colId xmlns:a16="http://schemas.microsoft.com/office/drawing/2014/main" val="3177228431"/>
                    </a:ext>
                  </a:extLst>
                </a:gridCol>
                <a:gridCol w="902327">
                  <a:extLst>
                    <a:ext uri="{9D8B030D-6E8A-4147-A177-3AD203B41FA5}">
                      <a16:colId xmlns:a16="http://schemas.microsoft.com/office/drawing/2014/main" val="3482275296"/>
                    </a:ext>
                  </a:extLst>
                </a:gridCol>
                <a:gridCol w="1087236">
                  <a:extLst>
                    <a:ext uri="{9D8B030D-6E8A-4147-A177-3AD203B41FA5}">
                      <a16:colId xmlns:a16="http://schemas.microsoft.com/office/drawing/2014/main" val="3674104068"/>
                    </a:ext>
                  </a:extLst>
                </a:gridCol>
              </a:tblGrid>
              <a:tr h="55189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300" b="0" i="0" u="none" strike="noStrike" cap="none" spc="6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Metric</a:t>
                      </a:r>
                      <a:endParaRPr lang="en-GB" sz="1300" b="0" i="0" u="none" strike="noStrike" cap="none" spc="6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17" marR="54317" marT="72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300" b="0" i="0" u="none" strike="noStrike" cap="none" spc="6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Baseline (DeiT)</a:t>
                      </a:r>
                      <a:endParaRPr lang="en-GB" sz="1300" b="0" i="0" u="none" strike="noStrike" cap="none" spc="6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17" marR="54317" marT="72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300" b="0" i="0" u="none" strike="noStrike" cap="none" spc="6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CNN Ensemble</a:t>
                      </a:r>
                      <a:endParaRPr lang="en-GB" sz="1300" b="0" i="0" u="none" strike="noStrike" cap="none" spc="6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17" marR="54317" marT="72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300" b="0" i="0" u="none" strike="noStrike" cap="none" spc="6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Transformer Ensemble</a:t>
                      </a:r>
                      <a:endParaRPr lang="en-GB" sz="1300" b="0" i="0" u="none" strike="noStrike" cap="none" spc="6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17" marR="54317" marT="727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805780"/>
                  </a:ext>
                </a:extLst>
              </a:tr>
              <a:tr h="298784">
                <a:tc gridSpan="4">
                  <a:txBody>
                    <a:bodyPr/>
                    <a:lstStyle/>
                    <a:p>
                      <a:pPr marL="0" marR="0" algn="ctr" fontAlgn="t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b="1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Bhuvaji</a:t>
                      </a:r>
                      <a:r>
                        <a:rPr lang="en-GB" sz="11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test</a:t>
                      </a:r>
                      <a:endParaRPr lang="en-GB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4317" marR="54317" marT="727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8327" marR="68327" marT="94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8327" marR="68327" marT="94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8327" marR="68327" marT="949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0310947"/>
                  </a:ext>
                </a:extLst>
              </a:tr>
              <a:tr h="298784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Accuracy</a:t>
                      </a:r>
                      <a:endParaRPr lang="en-GB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17" marR="54317" marT="727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0.84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17" marR="54317" marT="727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0.97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17" marR="54317" marT="727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0.86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17" marR="54317" marT="727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494902"/>
                  </a:ext>
                </a:extLst>
              </a:tr>
              <a:tr h="298784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Precision</a:t>
                      </a:r>
                      <a:endParaRPr lang="en-GB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17" marR="54317" marT="727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0.84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17" marR="54317" marT="727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0.97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17" marR="54317" marT="727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0.85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17" marR="54317" marT="727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457365"/>
                  </a:ext>
                </a:extLst>
              </a:tr>
              <a:tr h="298784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Recall</a:t>
                      </a:r>
                      <a:endParaRPr lang="en-GB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17" marR="54317" marT="727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0.84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17" marR="54317" marT="727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0.98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17" marR="54317" marT="727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0.87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17" marR="54317" marT="727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302448"/>
                  </a:ext>
                </a:extLst>
              </a:tr>
              <a:tr h="298784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F1</a:t>
                      </a:r>
                      <a:endParaRPr lang="en-GB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17" marR="54317" marT="727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0.84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17" marR="54317" marT="727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0.97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17" marR="54317" marT="727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0.85</a:t>
                      </a:r>
                      <a:endParaRPr lang="en-GB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317" marR="54317" marT="7275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8272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drawing">
            <a:extLst>
              <a:ext uri="{FF2B5EF4-FFF2-40B4-BE49-F238E27FC236}">
                <a16:creationId xmlns:a16="http://schemas.microsoft.com/office/drawing/2014/main" id="{5359131C-0A43-5A86-DB56-ACC29DA884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52358"/>
            <a:ext cx="9143980" cy="68579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43000" y="-634519"/>
            <a:ext cx="6858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4800" b="1">
                <a:solidFill>
                  <a:srgbClr val="FFFFFF"/>
                </a:solidFill>
              </a:defRPr>
            </a:pPr>
            <a:r>
              <a:rPr lang="en-US" sz="6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Explainability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0807" y="6553283"/>
            <a:ext cx="6858000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  <a:defRPr sz="2600">
                <a:solidFill>
                  <a:srgbClr val="EBEBEB"/>
                </a:solidFill>
              </a:defRPr>
            </a:pPr>
            <a:r>
              <a:rPr lang="en-US" sz="2400">
                <a:solidFill>
                  <a:srgbClr val="FFFFFF"/>
                </a:solidFill>
              </a:rPr>
              <a:t>Grad‑CAM aligns with </a:t>
            </a:r>
            <a:r>
              <a:rPr lang="en-US" sz="2400" err="1">
                <a:solidFill>
                  <a:srgbClr val="FFFFFF"/>
                </a:solidFill>
              </a:rPr>
              <a:t>tumour</a:t>
            </a:r>
            <a:r>
              <a:rPr lang="en-US" sz="2400">
                <a:solidFill>
                  <a:srgbClr val="FFFFFF"/>
                </a:solidFill>
              </a:rPr>
              <a:t> margins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659144"/>
            <a:ext cx="2674620" cy="18288"/>
          </a:xfrm>
          <a:custGeom>
            <a:avLst/>
            <a:gdLst>
              <a:gd name="connsiteX0" fmla="*/ 0 w 2674620"/>
              <a:gd name="connsiteY0" fmla="*/ 0 h 18288"/>
              <a:gd name="connsiteX1" fmla="*/ 641909 w 2674620"/>
              <a:gd name="connsiteY1" fmla="*/ 0 h 18288"/>
              <a:gd name="connsiteX2" fmla="*/ 1337310 w 2674620"/>
              <a:gd name="connsiteY2" fmla="*/ 0 h 18288"/>
              <a:gd name="connsiteX3" fmla="*/ 1979219 w 2674620"/>
              <a:gd name="connsiteY3" fmla="*/ 0 h 18288"/>
              <a:gd name="connsiteX4" fmla="*/ 2674620 w 2674620"/>
              <a:gd name="connsiteY4" fmla="*/ 0 h 18288"/>
              <a:gd name="connsiteX5" fmla="*/ 2674620 w 2674620"/>
              <a:gd name="connsiteY5" fmla="*/ 18288 h 18288"/>
              <a:gd name="connsiteX6" fmla="*/ 1952473 w 2674620"/>
              <a:gd name="connsiteY6" fmla="*/ 18288 h 18288"/>
              <a:gd name="connsiteX7" fmla="*/ 1257071 w 2674620"/>
              <a:gd name="connsiteY7" fmla="*/ 18288 h 18288"/>
              <a:gd name="connsiteX8" fmla="*/ 615163 w 2674620"/>
              <a:gd name="connsiteY8" fmla="*/ 18288 h 18288"/>
              <a:gd name="connsiteX9" fmla="*/ 0 w 2674620"/>
              <a:gd name="connsiteY9" fmla="*/ 18288 h 18288"/>
              <a:gd name="connsiteX10" fmla="*/ 0 w 267462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4620" h="18288" fill="none" extrusionOk="0">
                <a:moveTo>
                  <a:pt x="0" y="0"/>
                </a:moveTo>
                <a:cubicBezTo>
                  <a:pt x="223686" y="-27283"/>
                  <a:pt x="416037" y="8041"/>
                  <a:pt x="641909" y="0"/>
                </a:cubicBezTo>
                <a:cubicBezTo>
                  <a:pt x="867781" y="-8041"/>
                  <a:pt x="1125885" y="15252"/>
                  <a:pt x="1337310" y="0"/>
                </a:cubicBezTo>
                <a:cubicBezTo>
                  <a:pt x="1548735" y="-15252"/>
                  <a:pt x="1809020" y="-2338"/>
                  <a:pt x="1979219" y="0"/>
                </a:cubicBezTo>
                <a:cubicBezTo>
                  <a:pt x="2149418" y="2338"/>
                  <a:pt x="2403746" y="-23101"/>
                  <a:pt x="2674620" y="0"/>
                </a:cubicBezTo>
                <a:cubicBezTo>
                  <a:pt x="2674874" y="6173"/>
                  <a:pt x="2674321" y="9417"/>
                  <a:pt x="2674620" y="18288"/>
                </a:cubicBezTo>
                <a:cubicBezTo>
                  <a:pt x="2384204" y="39407"/>
                  <a:pt x="2124794" y="9377"/>
                  <a:pt x="1952473" y="18288"/>
                </a:cubicBezTo>
                <a:cubicBezTo>
                  <a:pt x="1780152" y="27199"/>
                  <a:pt x="1469502" y="9163"/>
                  <a:pt x="1257071" y="18288"/>
                </a:cubicBezTo>
                <a:cubicBezTo>
                  <a:pt x="1044640" y="27413"/>
                  <a:pt x="886842" y="49997"/>
                  <a:pt x="615163" y="18288"/>
                </a:cubicBezTo>
                <a:cubicBezTo>
                  <a:pt x="343484" y="-13421"/>
                  <a:pt x="280198" y="10146"/>
                  <a:pt x="0" y="18288"/>
                </a:cubicBezTo>
                <a:cubicBezTo>
                  <a:pt x="569" y="10806"/>
                  <a:pt x="-314" y="7671"/>
                  <a:pt x="0" y="0"/>
                </a:cubicBezTo>
                <a:close/>
              </a:path>
              <a:path w="2674620" h="18288" stroke="0" extrusionOk="0">
                <a:moveTo>
                  <a:pt x="0" y="0"/>
                </a:moveTo>
                <a:cubicBezTo>
                  <a:pt x="231855" y="-1293"/>
                  <a:pt x="402066" y="-28662"/>
                  <a:pt x="668655" y="0"/>
                </a:cubicBezTo>
                <a:cubicBezTo>
                  <a:pt x="935244" y="28662"/>
                  <a:pt x="1178759" y="24409"/>
                  <a:pt x="1364056" y="0"/>
                </a:cubicBezTo>
                <a:cubicBezTo>
                  <a:pt x="1549353" y="-24409"/>
                  <a:pt x="1706883" y="-9273"/>
                  <a:pt x="2005965" y="0"/>
                </a:cubicBezTo>
                <a:cubicBezTo>
                  <a:pt x="2305047" y="9273"/>
                  <a:pt x="2446507" y="-22114"/>
                  <a:pt x="2674620" y="0"/>
                </a:cubicBezTo>
                <a:cubicBezTo>
                  <a:pt x="2674290" y="6753"/>
                  <a:pt x="2674363" y="10653"/>
                  <a:pt x="2674620" y="18288"/>
                </a:cubicBezTo>
                <a:cubicBezTo>
                  <a:pt x="2376619" y="8269"/>
                  <a:pt x="2249009" y="47455"/>
                  <a:pt x="1979219" y="18288"/>
                </a:cubicBezTo>
                <a:cubicBezTo>
                  <a:pt x="1709429" y="-10879"/>
                  <a:pt x="1513733" y="36040"/>
                  <a:pt x="1364056" y="18288"/>
                </a:cubicBezTo>
                <a:cubicBezTo>
                  <a:pt x="1214379" y="536"/>
                  <a:pt x="982991" y="18989"/>
                  <a:pt x="748894" y="18288"/>
                </a:cubicBezTo>
                <a:cubicBezTo>
                  <a:pt x="514797" y="17587"/>
                  <a:pt x="177151" y="-5811"/>
                  <a:pt x="0" y="18288"/>
                </a:cubicBezTo>
                <a:cubicBezTo>
                  <a:pt x="-751" y="13461"/>
                  <a:pt x="911" y="748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378416-5A04-A03A-3FB4-73B412672B63}"/>
              </a:ext>
            </a:extLst>
          </p:cNvPr>
          <p:cNvSpPr txBox="1"/>
          <p:nvPr/>
        </p:nvSpPr>
        <p:spPr>
          <a:xfrm>
            <a:off x="473202" y="2807167"/>
            <a:ext cx="2921641" cy="338639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 Highlights important image regions influencing predictions</a:t>
            </a:r>
          </a:p>
          <a:p>
            <a:pPr marL="2286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 Helps debug models by showing focus areas</a:t>
            </a:r>
            <a:endParaRPr lang="en-US" sz="1900">
              <a:ea typeface="Calibri"/>
              <a:cs typeface="Calibri"/>
            </a:endParaRPr>
          </a:p>
          <a:p>
            <a:pPr marL="2286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 Builds trust with visual explanations</a:t>
            </a:r>
            <a:endParaRPr lang="en-US" sz="1900">
              <a:ea typeface="Calibri"/>
              <a:cs typeface="Calibri"/>
            </a:endParaRPr>
          </a:p>
          <a:p>
            <a:pPr marL="2286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️ Useful for comparing models </a:t>
            </a:r>
            <a:endParaRPr lang="en-US" sz="1900">
              <a:ea typeface="Calibri"/>
              <a:cs typeface="Calibri"/>
            </a:endParaRPr>
          </a:p>
          <a:p>
            <a:pPr marL="2286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 Aids in analyzing wrong predictions</a:t>
            </a:r>
            <a:endParaRPr lang="en-US" sz="1900">
              <a:ea typeface="Calibri"/>
              <a:cs typeface="Calibri"/>
            </a:endParaRPr>
          </a:p>
        </p:txBody>
      </p:sp>
      <p:pic>
        <p:nvPicPr>
          <p:cNvPr id="4" name="Picture 3" descr="A mri of a brain&#10;&#10;AI-generated content may be incorrect.">
            <a:extLst>
              <a:ext uri="{FF2B5EF4-FFF2-40B4-BE49-F238E27FC236}">
                <a16:creationId xmlns:a16="http://schemas.microsoft.com/office/drawing/2014/main" id="{5D2450B0-5E74-CDBD-765D-38AA819EB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468" y="730377"/>
            <a:ext cx="2324862" cy="2324862"/>
          </a:xfrm>
          <a:prstGeom prst="rect">
            <a:avLst/>
          </a:prstGeom>
        </p:spPr>
      </p:pic>
      <p:pic>
        <p:nvPicPr>
          <p:cNvPr id="3" name="Picture 2" descr="A close-up of a brain scan&#10;&#10;AI-generated content may be incorrect.">
            <a:extLst>
              <a:ext uri="{FF2B5EF4-FFF2-40B4-BE49-F238E27FC236}">
                <a16:creationId xmlns:a16="http://schemas.microsoft.com/office/drawing/2014/main" id="{3DA90782-2C9A-A267-272F-287540D12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234" y="164592"/>
            <a:ext cx="2642575" cy="2642575"/>
          </a:xfrm>
          <a:prstGeom prst="rect">
            <a:avLst/>
          </a:prstGeom>
        </p:spPr>
      </p:pic>
      <p:pic>
        <p:nvPicPr>
          <p:cNvPr id="5" name="Picture 4" descr="A mri of a brain&#10;&#10;AI-generated content may be incorrect.">
            <a:extLst>
              <a:ext uri="{FF2B5EF4-FFF2-40B4-BE49-F238E27FC236}">
                <a16:creationId xmlns:a16="http://schemas.microsoft.com/office/drawing/2014/main" id="{662F51C0-610A-A409-BCDC-29BC3A539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468" y="3832113"/>
            <a:ext cx="2324862" cy="2324862"/>
          </a:xfrm>
          <a:prstGeom prst="rect">
            <a:avLst/>
          </a:prstGeom>
        </p:spPr>
      </p:pic>
      <p:pic>
        <p:nvPicPr>
          <p:cNvPr id="2" name="Picture 1" descr="A close-up of a brain scan&#10;&#10;AI-generated content may be incorrect.">
            <a:extLst>
              <a:ext uri="{FF2B5EF4-FFF2-40B4-BE49-F238E27FC236}">
                <a16:creationId xmlns:a16="http://schemas.microsoft.com/office/drawing/2014/main" id="{09BFD2E2-8FD2-6826-6F54-C1097E171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5916" y="3163056"/>
            <a:ext cx="2839212" cy="28392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4AE18D-7A3B-62B9-91E4-084BF8857B21}"/>
              </a:ext>
            </a:extLst>
          </p:cNvPr>
          <p:cNvSpPr txBox="1"/>
          <p:nvPr/>
        </p:nvSpPr>
        <p:spPr>
          <a:xfrm>
            <a:off x="556195" y="204763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>
                <a:ea typeface="+mn-lt"/>
                <a:cs typeface="+mn-lt"/>
              </a:rPr>
              <a:t>Grad-CAM:</a:t>
            </a:r>
            <a:endParaRPr lang="en-US" sz="2400" b="1" u="sng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1745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39858" y="1683756"/>
            <a:ext cx="2336449" cy="23963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4800" b="1">
                <a:solidFill>
                  <a:srgbClr val="FFFFFF"/>
                </a:solidFill>
              </a:defRPr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Next Steps</a:t>
            </a:r>
          </a:p>
        </p:txBody>
      </p:sp>
      <p:graphicFrame>
        <p:nvGraphicFramePr>
          <p:cNvPr id="14" name="TextBox 11">
            <a:extLst>
              <a:ext uri="{FF2B5EF4-FFF2-40B4-BE49-F238E27FC236}">
                <a16:creationId xmlns:a16="http://schemas.microsoft.com/office/drawing/2014/main" id="{D33AC25F-EAB0-0756-8C0E-8545038C3A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4595602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t15000-test.mp4 [video-to-gif output image]">
            <a:extLst>
              <a:ext uri="{FF2B5EF4-FFF2-40B4-BE49-F238E27FC236}">
                <a16:creationId xmlns:a16="http://schemas.microsoft.com/office/drawing/2014/main" id="{ADCA9500-A7FC-9296-FB34-9BA3F8334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314" y="1834115"/>
            <a:ext cx="6101394" cy="305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18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0080" y="400434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800" b="1">
                <a:solidFill>
                  <a:srgbClr val="FFFFFF"/>
                </a:solidFill>
              </a:defRPr>
            </a:pPr>
            <a:r>
              <a:t>References (abridged)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105" y="1761246"/>
            <a:ext cx="8115557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600">
                <a:solidFill>
                  <a:srgbClr val="EBEBEB"/>
                </a:solidFill>
              </a:defRPr>
            </a:pPr>
            <a:r>
              <a:t>[1] </a:t>
            </a:r>
            <a:r>
              <a:rPr err="1"/>
              <a:t>Mahanty</a:t>
            </a:r>
            <a:r>
              <a:t> S </a:t>
            </a:r>
            <a:r>
              <a:rPr err="1"/>
              <a:t>S</a:t>
            </a:r>
            <a:r>
              <a:t> et al., 'Pre‑trained </a:t>
            </a:r>
            <a:r>
              <a:rPr err="1"/>
              <a:t>DeiT</a:t>
            </a:r>
            <a:r>
              <a:t> for Brain‑</a:t>
            </a:r>
            <a:r>
              <a:rPr err="1"/>
              <a:t>Tumour</a:t>
            </a:r>
            <a:r>
              <a:t> Classification', ICCCNT 2024.</a:t>
            </a:r>
          </a:p>
          <a:p>
            <a:pPr>
              <a:defRPr sz="2600">
                <a:solidFill>
                  <a:srgbClr val="EBEBEB"/>
                </a:solidFill>
              </a:defRPr>
            </a:pPr>
            <a:r>
              <a:t>[2] Szegedy C et al., 'Rethinking the Inception Architecture', CVPR 2016.</a:t>
            </a:r>
          </a:p>
          <a:p>
            <a:pPr>
              <a:defRPr sz="2600">
                <a:solidFill>
                  <a:srgbClr val="EBEBEB"/>
                </a:solidFill>
              </a:defRPr>
            </a:pPr>
            <a:r>
              <a:t>[3] Chollet F., '</a:t>
            </a:r>
            <a:r>
              <a:rPr err="1"/>
              <a:t>Xception</a:t>
            </a:r>
            <a:r>
              <a:t>: </a:t>
            </a:r>
            <a:r>
              <a:rPr err="1"/>
              <a:t>Depthwise</a:t>
            </a:r>
            <a:r>
              <a:t> Separable Convolutions', CVPR 2017.</a:t>
            </a:r>
          </a:p>
          <a:p>
            <a:pPr>
              <a:defRPr sz="2600">
                <a:solidFill>
                  <a:srgbClr val="EBEBEB"/>
                </a:solidFill>
              </a:defRPr>
            </a:pPr>
            <a:r>
              <a:t>[4] </a:t>
            </a:r>
            <a:r>
              <a:rPr err="1"/>
              <a:t>Nickparvar</a:t>
            </a:r>
            <a:r>
              <a:t> M., 'Brain </a:t>
            </a:r>
            <a:r>
              <a:rPr err="1"/>
              <a:t>Tumour</a:t>
            </a:r>
            <a:r>
              <a:t> MRI Dataset', Kaggle 2021.</a:t>
            </a:r>
          </a:p>
          <a:p>
            <a:pPr>
              <a:defRPr sz="2600">
                <a:solidFill>
                  <a:srgbClr val="EBEBEB"/>
                </a:solidFill>
              </a:defRPr>
            </a:pPr>
            <a:r>
              <a:t>[5] </a:t>
            </a:r>
            <a:r>
              <a:rPr err="1"/>
              <a:t>Bhuvaji</a:t>
            </a:r>
            <a:r>
              <a:t> S., 'Brain </a:t>
            </a:r>
            <a:r>
              <a:rPr err="1"/>
              <a:t>Tumour</a:t>
            </a:r>
            <a:r>
              <a:t> Classification MRI', Kaggle 2020.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800" b="1">
                <a:solidFill>
                  <a:srgbClr val="FFFFFF"/>
                </a:solidFill>
              </a:defRPr>
            </a:pPr>
            <a:r>
              <a:t>Questions?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00AAFF"/>
                </a:solidFill>
              </a:defRPr>
            </a:pPr>
            <a:r>
              <a:t>Let’s Light Up the Scan!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102556" y="762001"/>
            <a:ext cx="3117384" cy="1708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4800" b="1">
                <a:solidFill>
                  <a:srgbClr val="FFFFFF"/>
                </a:solidFill>
              </a:defRPr>
            </a:pPr>
            <a:r>
              <a:rPr lang="en-US" sz="3500">
                <a:latin typeface="+mj-lt"/>
                <a:ea typeface="+mj-ea"/>
                <a:cs typeface="+mj-cs"/>
              </a:rPr>
              <a:t>The Urgency of Brain Tumors</a:t>
            </a:r>
          </a:p>
        </p:txBody>
      </p:sp>
      <p:pic>
        <p:nvPicPr>
          <p:cNvPr id="5" name="Picture 4" descr="Scan of a human brain in a neurology clinic">
            <a:extLst>
              <a:ext uri="{FF2B5EF4-FFF2-40B4-BE49-F238E27FC236}">
                <a16:creationId xmlns:a16="http://schemas.microsoft.com/office/drawing/2014/main" id="{E9ACB984-8DA5-6BF0-6833-1C405C722E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744" r="256"/>
          <a:stretch/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02556" y="2470245"/>
            <a:ext cx="3117384" cy="3769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600">
                <a:solidFill>
                  <a:srgbClr val="EBEBEB"/>
                </a:solidFill>
              </a:defRPr>
            </a:pPr>
            <a:r>
              <a:rPr lang="en-US" sz="1700">
                <a:solidFill>
                  <a:schemeClr val="bg2"/>
                </a:solidFill>
              </a:rPr>
              <a:t> 300k new cases/year; survival ↓ 30% when diagnosis late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600">
                <a:solidFill>
                  <a:srgbClr val="EBEBEB"/>
                </a:solidFill>
              </a:defRPr>
            </a:pPr>
            <a:endParaRPr lang="en-US" sz="1700">
              <a:solidFill>
                <a:schemeClr val="bg2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600">
                <a:solidFill>
                  <a:srgbClr val="EBEBEB"/>
                </a:solidFill>
              </a:defRPr>
            </a:pPr>
            <a:r>
              <a:rPr lang="en-US" sz="1700">
                <a:solidFill>
                  <a:schemeClr val="bg2"/>
                </a:solidFill>
              </a:rPr>
              <a:t>MRI yields 80–100 slices; manual read ≈ 7 min/patient</a:t>
            </a:r>
            <a:endParaRPr lang="en-US" sz="1700">
              <a:solidFill>
                <a:schemeClr val="bg2"/>
              </a:solidFill>
              <a:ea typeface="Calibri"/>
              <a:cs typeface="Calibri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600">
                <a:solidFill>
                  <a:srgbClr val="EBEBEB"/>
                </a:solidFill>
              </a:defRPr>
            </a:pPr>
            <a:endParaRPr lang="en-US" sz="1700">
              <a:solidFill>
                <a:schemeClr val="bg2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600">
                <a:solidFill>
                  <a:srgbClr val="EBEBEB"/>
                </a:solidFill>
              </a:defRPr>
            </a:pPr>
            <a:r>
              <a:rPr lang="en-US" sz="1700">
                <a:solidFill>
                  <a:schemeClr val="bg2"/>
                </a:solidFill>
              </a:rPr>
              <a:t>Fatigue raises miss‑rate to 15 % end‑shift</a:t>
            </a:r>
            <a:endParaRPr lang="en-US" sz="1700">
              <a:solidFill>
                <a:schemeClr val="bg2"/>
              </a:solidFill>
              <a:ea typeface="Calibri"/>
              <a:cs typeface="Calibri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600">
                <a:solidFill>
                  <a:srgbClr val="EBEBEB"/>
                </a:solidFill>
              </a:defRPr>
            </a:pPr>
            <a:endParaRPr lang="en-US" sz="1700">
              <a:solidFill>
                <a:schemeClr val="bg2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600">
                <a:solidFill>
                  <a:srgbClr val="EBEBEB"/>
                </a:solidFill>
              </a:defRPr>
            </a:pPr>
            <a:r>
              <a:rPr lang="en-US" sz="1700">
                <a:solidFill>
                  <a:schemeClr val="bg2"/>
                </a:solidFill>
              </a:rPr>
              <a:t>Automated triage flags critical scans in seconds</a:t>
            </a:r>
            <a:endParaRPr lang="en-US" sz="1700">
              <a:solidFill>
                <a:schemeClr val="bg2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4800" b="1">
                <a:solidFill>
                  <a:srgbClr val="FFFFFF"/>
                </a:solidFill>
              </a:defRPr>
            </a:pPr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 Journey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8AB2CFE5-7F3E-8B23-635D-C11F91CAEF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5639571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286AC6-766C-1705-1E01-468E018176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56"/>
          <a:stretch/>
        </p:blipFill>
        <p:spPr>
          <a:xfrm>
            <a:off x="-4941" y="10"/>
            <a:ext cx="9148941" cy="68579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4800" b="1">
                <a:solidFill>
                  <a:srgbClr val="FFFFFF"/>
                </a:solidFill>
              </a:defRPr>
            </a:pPr>
            <a:r>
              <a:rPr lang="en-US" sz="4400">
                <a:latin typeface="+mj-lt"/>
                <a:ea typeface="+mj-ea"/>
                <a:cs typeface="+mj-cs"/>
              </a:rPr>
              <a:t>Phase 1 – </a:t>
            </a:r>
            <a:r>
              <a:rPr lang="en-US" sz="4400" err="1">
                <a:latin typeface="+mj-lt"/>
                <a:ea typeface="+mj-ea"/>
                <a:cs typeface="+mj-cs"/>
              </a:rPr>
              <a:t>DeiT</a:t>
            </a:r>
            <a:r>
              <a:rPr lang="en-US" sz="4400">
                <a:latin typeface="+mj-lt"/>
                <a:ea typeface="+mj-ea"/>
                <a:cs typeface="+mj-cs"/>
              </a:rPr>
              <a:t> Baseline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S.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Mahanty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et al.,  2024</a:t>
            </a:r>
            <a:endParaRPr lang="en-US" sz="440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7" name="TextBox 6">
            <a:extLst>
              <a:ext uri="{FF2B5EF4-FFF2-40B4-BE49-F238E27FC236}">
                <a16:creationId xmlns:a16="http://schemas.microsoft.com/office/drawing/2014/main" id="{8BECE800-44AF-B627-456D-2919B66673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297590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67FD97-DDFB-353A-DE26-BEDD4C7DD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25" y="1061509"/>
            <a:ext cx="5829788" cy="2924420"/>
          </a:xfrm>
          <a:prstGeom prst="rect">
            <a:avLst/>
          </a:prstGeom>
        </p:spPr>
      </p:pic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B31E7A49-5D07-03FB-AE62-00289D79AE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411886"/>
              </p:ext>
            </p:extLst>
          </p:nvPr>
        </p:nvGraphicFramePr>
        <p:xfrm>
          <a:off x="644190" y="3982811"/>
          <a:ext cx="7862274" cy="1966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EE420A29-82A1-0168-F147-42E279FF7FF8}"/>
              </a:ext>
            </a:extLst>
          </p:cNvPr>
          <p:cNvSpPr txBox="1"/>
          <p:nvPr/>
        </p:nvSpPr>
        <p:spPr>
          <a:xfrm>
            <a:off x="363640" y="6144611"/>
            <a:ext cx="81423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Reference: An Image is Worth 16x16 Words: Transformers for Image Recognition at Scale</a:t>
            </a:r>
            <a:endParaRPr lang="en-US" sz="1200">
              <a:ea typeface="Calibri"/>
              <a:cs typeface="Calibri"/>
            </a:endParaRPr>
          </a:p>
          <a:p>
            <a:r>
              <a:rPr lang="en-US" sz="1200">
                <a:ea typeface="+mn-lt"/>
                <a:cs typeface="+mn-lt"/>
              </a:rPr>
              <a:t> Google Research / Brain Team (</a:t>
            </a:r>
            <a:r>
              <a:rPr lang="en-US" sz="1200" err="1">
                <a:ea typeface="+mn-lt"/>
                <a:cs typeface="+mn-lt"/>
              </a:rPr>
              <a:t>Dosovitskiy</a:t>
            </a:r>
            <a:r>
              <a:rPr lang="en-US" sz="1200">
                <a:ea typeface="+mn-lt"/>
                <a:cs typeface="+mn-lt"/>
              </a:rPr>
              <a:t> et al., 2020)</a:t>
            </a:r>
            <a:endParaRPr lang="en-US" sz="120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C36DAD0-371D-0CB7-F6E1-B81B7D6A1467}"/>
              </a:ext>
            </a:extLst>
          </p:cNvPr>
          <p:cNvSpPr txBox="1"/>
          <p:nvPr/>
        </p:nvSpPr>
        <p:spPr>
          <a:xfrm>
            <a:off x="2861098" y="394787"/>
            <a:ext cx="34140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Calibri"/>
                <a:cs typeface="Calibri"/>
              </a:rPr>
              <a:t>Vision Transformers (</a:t>
            </a:r>
            <a:r>
              <a:rPr lang="en-US" sz="2400" err="1">
                <a:ea typeface="Calibri"/>
                <a:cs typeface="Calibri"/>
              </a:rPr>
              <a:t>ViT</a:t>
            </a:r>
            <a:r>
              <a:rPr lang="en-US" sz="2400">
                <a:ea typeface="Calibri"/>
                <a:cs typeface="Calibri"/>
              </a:rPr>
              <a:t>)</a:t>
            </a:r>
          </a:p>
        </p:txBody>
      </p:sp>
      <p:pic>
        <p:nvPicPr>
          <p:cNvPr id="195" name="Picture 194">
            <a:extLst>
              <a:ext uri="{FF2B5EF4-FFF2-40B4-BE49-F238E27FC236}">
                <a16:creationId xmlns:a16="http://schemas.microsoft.com/office/drawing/2014/main" id="{44A71426-0676-1788-BE03-10E1214114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1165" y="5759369"/>
            <a:ext cx="861158" cy="84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41B7F-D30A-8FCC-5549-58D44DA0A237}"/>
              </a:ext>
            </a:extLst>
          </p:cNvPr>
          <p:cNvSpPr txBox="1"/>
          <p:nvPr/>
        </p:nvSpPr>
        <p:spPr>
          <a:xfrm>
            <a:off x="473202" y="2807208"/>
            <a:ext cx="257175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Same architecture as ViT, but optimized for </a:t>
            </a:r>
            <a:r>
              <a:rPr lang="en-US" sz="1600" b="1"/>
              <a:t>small datasets</a:t>
            </a:r>
            <a:r>
              <a:rPr lang="en-US" sz="1600"/>
              <a:t>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Introduces a </a:t>
            </a:r>
            <a:r>
              <a:rPr lang="en-US" sz="1600" b="1"/>
              <a:t>distillation token</a:t>
            </a:r>
            <a:r>
              <a:rPr lang="en-US" sz="1600"/>
              <a:t> trained via </a:t>
            </a:r>
            <a:r>
              <a:rPr lang="en-US" sz="1600" b="1"/>
              <a:t>knowledge distillation</a:t>
            </a:r>
            <a:r>
              <a:rPr lang="en-US" sz="1600"/>
              <a:t>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Learns from both ground-truth labels </a:t>
            </a:r>
            <a:r>
              <a:rPr lang="en-US" sz="1600" b="1"/>
              <a:t>and</a:t>
            </a:r>
            <a:r>
              <a:rPr lang="en-US" sz="1600"/>
              <a:t> a CNN teacher model.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Achieves ViT-level accuracy </a:t>
            </a:r>
            <a:r>
              <a:rPr lang="en-US" sz="1600" b="1"/>
              <a:t>without large-scale data</a:t>
            </a:r>
            <a:r>
              <a:rPr lang="en-US" sz="1600"/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F250CA-D7C2-F8F4-D1D8-80A16B06C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2186330"/>
            <a:ext cx="5177790" cy="24853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101AA9-3E64-1194-66DF-462C0369B804}"/>
              </a:ext>
            </a:extLst>
          </p:cNvPr>
          <p:cNvSpPr txBox="1"/>
          <p:nvPr/>
        </p:nvSpPr>
        <p:spPr>
          <a:xfrm>
            <a:off x="1348397" y="850226"/>
            <a:ext cx="6448991" cy="46166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ea typeface="Calibri"/>
                <a:cs typeface="Calibri"/>
              </a:rPr>
              <a:t>ViT</a:t>
            </a:r>
            <a:r>
              <a:rPr lang="en-US" sz="2400">
                <a:ea typeface="Calibri"/>
                <a:cs typeface="Calibri"/>
              </a:rPr>
              <a:t> vs Data-efficient Image Transformer (</a:t>
            </a:r>
            <a:r>
              <a:rPr lang="en-US" sz="2400" err="1">
                <a:ea typeface="Calibri"/>
                <a:cs typeface="Calibri"/>
              </a:rPr>
              <a:t>DeiT</a:t>
            </a:r>
            <a:r>
              <a:rPr lang="en-US" sz="2400">
                <a:ea typeface="Calibri"/>
                <a:cs typeface="Calibri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00B92-67CC-D293-FCDC-455B586D87F6}"/>
              </a:ext>
            </a:extLst>
          </p:cNvPr>
          <p:cNvSpPr txBox="1"/>
          <p:nvPr/>
        </p:nvSpPr>
        <p:spPr>
          <a:xfrm>
            <a:off x="742839" y="5942714"/>
            <a:ext cx="754966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Reference: Training Data-efficient Image Transformers &amp; Distillation through Attention</a:t>
            </a:r>
          </a:p>
          <a:p>
            <a:r>
              <a:rPr lang="en-US" sz="1200">
                <a:ea typeface="+mn-lt"/>
                <a:cs typeface="+mn-lt"/>
              </a:rPr>
              <a:t>Facebook AI (</a:t>
            </a:r>
            <a:r>
              <a:rPr lang="en-US" sz="1200" err="1">
                <a:ea typeface="+mn-lt"/>
                <a:cs typeface="+mn-lt"/>
              </a:rPr>
              <a:t>Touvron</a:t>
            </a:r>
            <a:r>
              <a:rPr lang="en-US" sz="1200">
                <a:ea typeface="+mn-lt"/>
                <a:cs typeface="+mn-lt"/>
              </a:rPr>
              <a:t> et al., 2020)</a:t>
            </a:r>
            <a:endParaRPr lang="en-US" sz="12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7929CD-C011-7314-5E07-2904FB068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169" y="5459778"/>
            <a:ext cx="975866" cy="96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0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B05722-AA9B-729C-26F2-9265572D288A}"/>
              </a:ext>
            </a:extLst>
          </p:cNvPr>
          <p:cNvSpPr txBox="1"/>
          <p:nvPr/>
        </p:nvSpPr>
        <p:spPr>
          <a:xfrm>
            <a:off x="479714" y="2807208"/>
            <a:ext cx="4069699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Input: Words → Embeddings + Positional Encoding.</a:t>
            </a:r>
          </a:p>
          <a:p>
            <a:pPr marL="2286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Encoder (e.g., BERT): Bidirectional self-attention.</a:t>
            </a:r>
          </a:p>
          <a:p>
            <a:pPr marL="2286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Decoder (e.g., GPT): Masked self-attention for autoregressive generation.</a:t>
            </a:r>
          </a:p>
          <a:p>
            <a:pPr marL="2286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Use attention to relate every word to every other word.</a:t>
            </a:r>
          </a:p>
          <a:p>
            <a:pPr marL="2286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Powerful for classification, translation, and text generation.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2BEB44-4447-42C2-232D-6A0E5FBB3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048" y="561927"/>
            <a:ext cx="3324008" cy="48939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84AD88-42D3-B198-27FC-774D00F91C5E}"/>
              </a:ext>
            </a:extLst>
          </p:cNvPr>
          <p:cNvSpPr txBox="1"/>
          <p:nvPr/>
        </p:nvSpPr>
        <p:spPr>
          <a:xfrm>
            <a:off x="915314" y="125302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Calibri"/>
                <a:cs typeface="Calibri"/>
              </a:rPr>
              <a:t>Text Transformer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5BF22-EF57-2D99-22A4-71C7C4C229B4}"/>
              </a:ext>
            </a:extLst>
          </p:cNvPr>
          <p:cNvSpPr txBox="1"/>
          <p:nvPr/>
        </p:nvSpPr>
        <p:spPr>
          <a:xfrm>
            <a:off x="657943" y="6144342"/>
            <a:ext cx="80055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Reference: Attention Is All You Need</a:t>
            </a:r>
            <a:endParaRPr lang="en-US" sz="1200">
              <a:ea typeface="Calibri"/>
              <a:cs typeface="Calibri"/>
            </a:endParaRPr>
          </a:p>
          <a:p>
            <a:r>
              <a:rPr lang="en-US" sz="1200">
                <a:ea typeface="+mn-lt"/>
                <a:cs typeface="+mn-lt"/>
              </a:rPr>
              <a:t>Google Brain (Vaswani et al., 2017)</a:t>
            </a:r>
            <a:endParaRPr lang="en-US" sz="1200">
              <a:ea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B01908-9B00-4606-686C-CA83FDBBC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307" y="5727293"/>
            <a:ext cx="1016977" cy="97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52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28697" y="348865"/>
            <a:ext cx="7533018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4800" b="1">
                <a:solidFill>
                  <a:srgbClr val="FFFFFF"/>
                </a:solidFill>
              </a:defRPr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Phase 2 – Transformer Tweak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3280804-7E82-AE8F-96A7-B29C586E22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719252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defa4170-0d19-0005-0001-bc88714345d2}" enabled="1" method="Standard" siteId="{83149ae1-1543-4f58-bbc6-a2dc0ecc9be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revision>2</cp:revision>
  <dcterms:created xsi:type="dcterms:W3CDTF">2013-01-27T09:14:16Z</dcterms:created>
  <dcterms:modified xsi:type="dcterms:W3CDTF">2025-05-06T12:17:40Z</dcterms:modified>
  <cp:category/>
</cp:coreProperties>
</file>